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charts/chart1.xml" ContentType="application/vnd.openxmlformats-officedocument.drawingml.char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media/image57.png" ContentType="image/png"/>
  <Override PartName="/ppt/media/image1.png" ContentType="image/png"/>
  <Override PartName="/ppt/media/image31.png" ContentType="image/png"/>
  <Override PartName="/ppt/media/image7.jpeg" ContentType="image/jpeg"/>
  <Override PartName="/ppt/media/image58.png" ContentType="image/png"/>
  <Override PartName="/ppt/media/image130.png" ContentType="image/png"/>
  <Override PartName="/ppt/media/image2.png" ContentType="image/png"/>
  <Override PartName="/ppt/media/image3.png" ContentType="image/png"/>
  <Override PartName="/ppt/media/image131.png" ContentType="image/png"/>
  <Override PartName="/ppt/media/image59.png" ContentType="image/png"/>
  <Override PartName="/ppt/media/image70.png" ContentType="image/png"/>
  <Override PartName="/ppt/media/image4.png" ContentType="image/png"/>
  <Override PartName="/ppt/media/image71.png" ContentType="image/png"/>
  <Override PartName="/ppt/media/image5.png" ContentType="image/png"/>
  <Override PartName="/ppt/media/image72.png" ContentType="image/png"/>
  <Override PartName="/ppt/media/image6.png" ContentType="image/png"/>
  <Override PartName="/ppt/media/image74.png" ContentType="image/png"/>
  <Override PartName="/ppt/media/image8.png" ContentType="image/png"/>
  <Override PartName="/ppt/media/image75.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100.png" ContentType="image/png"/>
  <Override PartName="/ppt/media/image28.png" ContentType="image/png"/>
  <Override PartName="/ppt/media/image101.png" ContentType="image/png"/>
  <Override PartName="/ppt/media/image29.png" ContentType="image/png"/>
  <Override PartName="/ppt/media/image30.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110.png" ContentType="image/png"/>
  <Override PartName="/ppt/media/image38.png" ContentType="image/png"/>
  <Override PartName="/ppt/media/image111.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120.png" ContentType="image/png"/>
  <Override PartName="/ppt/media/image48.png" ContentType="image/png"/>
  <Override PartName="/ppt/media/image49.png" ContentType="image/png"/>
  <Override PartName="/ppt/media/image121.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68.png" ContentType="image/png"/>
  <Override PartName="/ppt/media/image140.png" ContentType="image/png"/>
  <Override PartName="/ppt/media/image69.png" ContentType="image/png"/>
  <Override PartName="/ppt/media/image141.png" ContentType="image/png"/>
  <Override PartName="/ppt/media/image73.png" ContentType="image/png"/>
  <Override PartName="/ppt/media/image76.png" ContentType="image/png"/>
  <Override PartName="/ppt/media/image77.png" ContentType="image/png"/>
  <Override PartName="/ppt/media/image78.png" ContentType="image/png"/>
  <Override PartName="/ppt/media/image150.png" ContentType="image/png"/>
  <Override PartName="/ppt/media/image79.png" ContentType="image/png"/>
  <Override PartName="/ppt/media/image151.png" ContentType="image/png"/>
  <Override PartName="/ppt/media/image80.png" ContentType="image/png"/>
  <Override PartName="/ppt/media/image81.png" ContentType="image/png"/>
  <Override PartName="/ppt/media/image82.png" ContentType="image/png"/>
  <Override PartName="/ppt/media/image83.png" ContentType="image/png"/>
  <Override PartName="/ppt/media/image84.png" ContentType="image/png"/>
  <Override PartName="/ppt/media/image85.png" ContentType="image/png"/>
  <Override PartName="/ppt/media/image86.png" ContentType="image/png"/>
  <Override PartName="/ppt/media/image87.png" ContentType="image/png"/>
  <Override PartName="/ppt/media/image88.png" ContentType="image/png"/>
  <Override PartName="/ppt/media/image89.png" ContentType="image/png"/>
  <Override PartName="/ppt/media/image90.png" ContentType="image/png"/>
  <Override PartName="/ppt/media/image91.png" ContentType="image/png"/>
  <Override PartName="/ppt/media/image92.png" ContentType="image/png"/>
  <Override PartName="/ppt/media/image93.png" ContentType="image/png"/>
  <Override PartName="/ppt/media/image94.png" ContentType="image/png"/>
  <Override PartName="/ppt/media/image95.png" ContentType="image/png"/>
  <Override PartName="/ppt/media/image96.png" ContentType="image/png"/>
  <Override PartName="/ppt/media/image97.png" ContentType="image/png"/>
  <Override PartName="/ppt/media/image98.png" ContentType="image/png"/>
  <Override PartName="/ppt/media/image99.png" ContentType="image/png"/>
  <Override PartName="/ppt/media/image102.png" ContentType="image/png"/>
  <Override PartName="/ppt/media/image103.png" ContentType="image/png"/>
  <Override PartName="/ppt/media/image104.png" ContentType="image/png"/>
  <Override PartName="/ppt/media/image105.png" ContentType="image/png"/>
  <Override PartName="/ppt/media/image106.png" ContentType="image/png"/>
  <Override PartName="/ppt/media/image107.png" ContentType="image/png"/>
  <Override PartName="/ppt/media/image108.png" ContentType="image/png"/>
  <Override PartName="/ppt/media/image109.png" ContentType="image/png"/>
  <Override PartName="/ppt/media/image112.png" ContentType="image/png"/>
  <Override PartName="/ppt/media/image113.png" ContentType="image/png"/>
  <Override PartName="/ppt/media/image114.png" ContentType="image/png"/>
  <Override PartName="/ppt/media/image115.png" ContentType="image/png"/>
  <Override PartName="/ppt/media/image116.png" ContentType="image/png"/>
  <Override PartName="/ppt/media/image117.png" ContentType="image/png"/>
  <Override PartName="/ppt/media/image118.png" ContentType="image/png"/>
  <Override PartName="/ppt/media/image119.png" ContentType="image/png"/>
  <Override PartName="/ppt/media/image122.png" ContentType="image/png"/>
  <Override PartName="/ppt/media/image123.png" ContentType="image/png"/>
  <Override PartName="/ppt/media/image124.png" ContentType="image/png"/>
  <Override PartName="/ppt/media/image125.png" ContentType="image/png"/>
  <Override PartName="/ppt/media/image126.png" ContentType="image/png"/>
  <Override PartName="/ppt/media/image127.png" ContentType="image/png"/>
  <Override PartName="/ppt/media/image128.png" ContentType="image/png"/>
  <Override PartName="/ppt/media/image129.png" ContentType="image/png"/>
  <Override PartName="/ppt/media/image132.png" ContentType="image/png"/>
  <Override PartName="/ppt/media/image133.png" ContentType="image/png"/>
  <Override PartName="/ppt/media/image134.png" ContentType="image/png"/>
  <Override PartName="/ppt/media/image135.png" ContentType="image/png"/>
  <Override PartName="/ppt/media/image136.png" ContentType="image/png"/>
  <Override PartName="/ppt/media/image137.png" ContentType="image/png"/>
  <Override PartName="/ppt/media/image138.png" ContentType="image/png"/>
  <Override PartName="/ppt/media/image139.png" ContentType="image/png"/>
  <Override PartName="/ppt/media/image142.png" ContentType="image/png"/>
  <Override PartName="/ppt/media/image143.png" ContentType="image/png"/>
  <Override PartName="/ppt/media/image144.png" ContentType="image/png"/>
  <Override PartName="/ppt/media/image145.png" ContentType="image/png"/>
  <Override PartName="/ppt/media/image146.png" ContentType="image/png"/>
  <Override PartName="/ppt/media/image147.png" ContentType="image/png"/>
  <Override PartName="/ppt/media/image148.png" ContentType="image/png"/>
  <Override PartName="/ppt/media/image149.png" ContentType="image/png"/>
  <Override PartName="/ppt/media/image152.png" ContentType="image/png"/>
  <Override PartName="/ppt/media/image153.png" ContentType="image/png"/>
  <Override PartName="/ppt/media/image154.png" ContentType="image/png"/>
  <Override PartName="/ppt/media/image155.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3" r:id="rId4"/>
    <p:sldMasterId id="2147483655" r:id="rId5"/>
    <p:sldMasterId id="2147483657" r:id="rId6"/>
    <p:sldMasterId id="2147483659" r:id="rId7"/>
    <p:sldMasterId id="2147483661" r:id="rId8"/>
    <p:sldMasterId id="2147483663" r:id="rId9"/>
    <p:sldMasterId id="2147483665" r:id="rId10"/>
    <p:sldMasterId id="2147483667" r:id="rId11"/>
    <p:sldMasterId id="2147483669" r:id="rId12"/>
    <p:sldMasterId id="2147483671" r:id="rId13"/>
    <p:sldMasterId id="2147483673" r:id="rId14"/>
    <p:sldMasterId id="2147483675"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notesMaster" Target="notesMasters/notesMaster1.xml"/><Relationship Id="rId17" Type="http://schemas.openxmlformats.org/officeDocument/2006/relationships/slide" Target="slides/slide1.xml"/><Relationship Id="rId18" Type="http://schemas.openxmlformats.org/officeDocument/2006/relationships/slide" Target="slides/slide2.xml"/><Relationship Id="rId19" Type="http://schemas.openxmlformats.org/officeDocument/2006/relationships/slide" Target="slides/slide3.xml"/><Relationship Id="rId20" Type="http://schemas.openxmlformats.org/officeDocument/2006/relationships/slide" Target="slides/slide4.xml"/><Relationship Id="rId21" Type="http://schemas.openxmlformats.org/officeDocument/2006/relationships/slide" Target="slides/slide5.xml"/><Relationship Id="rId22" Type="http://schemas.openxmlformats.org/officeDocument/2006/relationships/slide" Target="slides/slide6.xml"/><Relationship Id="rId23" Type="http://schemas.openxmlformats.org/officeDocument/2006/relationships/slide" Target="slides/slide7.xml"/><Relationship Id="rId24" Type="http://schemas.openxmlformats.org/officeDocument/2006/relationships/slide" Target="slides/slide8.xml"/><Relationship Id="rId25" Type="http://schemas.openxmlformats.org/officeDocument/2006/relationships/slide" Target="slides/slide9.xml"/><Relationship Id="rId26" Type="http://schemas.openxmlformats.org/officeDocument/2006/relationships/slide" Target="slides/slide10.xml"/><Relationship Id="rId27" Type="http://schemas.openxmlformats.org/officeDocument/2006/relationships/slide" Target="slides/slide11.xml"/><Relationship Id="rId28" Type="http://schemas.openxmlformats.org/officeDocument/2006/relationships/slide" Target="slides/slide12.xml"/><Relationship Id="rId29" Type="http://schemas.openxmlformats.org/officeDocument/2006/relationships/slide" Target="slides/slide13.xml"/><Relationship Id="rId30" Type="http://schemas.openxmlformats.org/officeDocument/2006/relationships/slide" Target="slides/slide14.xml"/><Relationship Id="rId31"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layout>
        <c:manualLayout>
          <c:layoutTarget val="inner"/>
          <c:xMode val="edge"/>
          <c:yMode val="edge"/>
          <c:x val="0.0835785497825992"/>
          <c:y val="0.0596499052291225"/>
          <c:w val="0.789230971935526"/>
          <c:h val="0.86419890734753"/>
        </c:manualLayout>
      </c:layout>
      <c:pieChart>
        <c:varyColors val="1"/>
        <c:ser>
          <c:idx val="0"/>
          <c:order val="0"/>
          <c:tx>
            <c:strRef>
              <c:f>label 0</c:f>
              <c:strCache>
                <c:ptCount val="1"/>
                <c:pt idx="0">
                  <c:v>Kolom 1</c:v>
                </c:pt>
              </c:strCache>
            </c:strRef>
          </c:tx>
          <c:spPr>
            <a:solidFill>
              <a:srgbClr val="004586"/>
            </a:solidFill>
            <a:ln w="0">
              <a:noFill/>
            </a:ln>
          </c:spPr>
          <c:explosion val="0"/>
          <c:dPt>
            <c:idx val="0"/>
            <c:spPr>
              <a:solidFill>
                <a:srgbClr val="004586"/>
              </a:solidFill>
              <a:ln w="0">
                <a:noFill/>
              </a:ln>
            </c:spPr>
          </c:dPt>
          <c:dPt>
            <c:idx val="1"/>
            <c:spPr>
              <a:solidFill>
                <a:srgbClr val="ff420e"/>
              </a:solidFill>
              <a:ln w="0">
                <a:noFill/>
              </a:ln>
            </c:spPr>
          </c:dPt>
          <c:dPt>
            <c:idx val="2"/>
            <c:spPr>
              <a:solidFill>
                <a:srgbClr val="ffd320"/>
              </a:solidFill>
              <a:ln w="0">
                <a:noFill/>
              </a:ln>
            </c:spPr>
          </c:dPt>
          <c:dPt>
            <c:idx val="3"/>
            <c:spPr>
              <a:solidFill>
                <a:srgbClr val="579d1c"/>
              </a:solidFill>
              <a:ln w="0">
                <a:noFill/>
              </a:ln>
            </c:spPr>
          </c:dPt>
          <c:dPt>
            <c:idx val="4"/>
            <c:spPr>
              <a:solidFill>
                <a:srgbClr val="7e0021"/>
              </a:solidFill>
              <a:ln w="0">
                <a:noFill/>
              </a:ln>
            </c:spPr>
          </c:dPt>
          <c:dPt>
            <c:idx val="5"/>
            <c:spPr>
              <a:solidFill>
                <a:srgbClr val="83caff"/>
              </a:solidFill>
              <a:ln w="0">
                <a:noFill/>
              </a:ln>
            </c:spPr>
          </c:dPt>
          <c:dPt>
            <c:idx val="6"/>
            <c:spPr>
              <a:solidFill>
                <a:srgbClr val="314004"/>
              </a:solidFill>
              <a:ln w="0">
                <a:noFill/>
              </a:ln>
            </c:spPr>
          </c:dPt>
          <c:dPt>
            <c:idx val="7"/>
            <c:spPr>
              <a:solidFill>
                <a:srgbClr val="aecf00"/>
              </a:solidFill>
              <a:ln w="0">
                <a:noFill/>
              </a:ln>
            </c:spPr>
          </c:dPt>
          <c:dPt>
            <c:idx val="8"/>
            <c:spPr>
              <a:solidFill>
                <a:srgbClr val="4b1f6f"/>
              </a:solidFill>
              <a:ln w="0">
                <a:noFill/>
              </a:ln>
            </c:spPr>
          </c:dPt>
          <c:dPt>
            <c:idx val="9"/>
            <c:spPr>
              <a:solidFill>
                <a:srgbClr val="ff950e"/>
              </a:solidFill>
              <a:ln w="0">
                <a:noFill/>
              </a:ln>
            </c:spPr>
          </c:dPt>
          <c:dLbls>
            <c:numFmt formatCode="General" sourceLinked="0"/>
            <c:dLbl>
              <c:idx val="0"/>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1"/>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2"/>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3"/>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4"/>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5"/>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6"/>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7"/>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8"/>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9"/>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showLeaderLines val="1"/>
            <c:leaderLines>
              <c:spPr>
                <a:ln w="28800">
                  <a:solidFill>
                    <a:srgbClr val="000000"/>
                  </a:solidFill>
                </a:ln>
              </c:spPr>
            </c:leaderLines>
          </c:dLbls>
          <c:cat>
            <c:strRef>
              <c:f>categories</c:f>
              <c:strCache>
                <c:ptCount val="10"/>
                <c:pt idx="0">
                  <c:v>PLA Basic</c:v>
                </c:pt>
                <c:pt idx="1">
                  <c:v>PETG</c:v>
                </c:pt>
                <c:pt idx="2">
                  <c:v>PBSX</c:v>
                </c:pt>
                <c:pt idx="3">
                  <c:v>ABS</c:v>
                </c:pt>
                <c:pt idx="4">
                  <c:v>SILK</c:v>
                </c:pt>
                <c:pt idx="5">
                  <c:v>ASA</c:v>
                </c:pt>
                <c:pt idx="6">
                  <c:v>WOOD</c:v>
                </c:pt>
                <c:pt idx="7">
                  <c:v>TPU</c:v>
                </c:pt>
                <c:pt idx="8">
                  <c:v>T2-CF</c:v>
                </c:pt>
                <c:pt idx="9">
                  <c:v>NYLON</c:v>
                </c:pt>
              </c:strCache>
            </c:strRef>
          </c:cat>
          <c:val>
            <c:numRef>
              <c:f>0</c:f>
              <c:numCache>
                <c:formatCode>General</c:formatCode>
                <c:ptCount val="10"/>
                <c:pt idx="0">
                  <c:v>50</c:v>
                </c:pt>
                <c:pt idx="1">
                  <c:v>20</c:v>
                </c:pt>
                <c:pt idx="2">
                  <c:v>18</c:v>
                </c:pt>
                <c:pt idx="3">
                  <c:v>16</c:v>
                </c:pt>
                <c:pt idx="4">
                  <c:v>15.5</c:v>
                </c:pt>
                <c:pt idx="5">
                  <c:v>15</c:v>
                </c:pt>
                <c:pt idx="6">
                  <c:v>13</c:v>
                </c:pt>
                <c:pt idx="7">
                  <c:v>10</c:v>
                </c:pt>
                <c:pt idx="8">
                  <c:v>8</c:v>
                </c:pt>
                <c:pt idx="9">
                  <c:v>5</c:v>
                </c:pt>
              </c:numCache>
            </c:numRef>
          </c:val>
        </c:ser>
        <c:firstSliceAng val="0"/>
      </c:pieChart>
      <c:spPr>
        <a:noFill/>
        <a:ln w="0">
          <a:noFill/>
        </a:ln>
      </c:spPr>
    </c:plotArea>
    <c:legend>
      <c:legendPos val="r"/>
      <c:overlay val="0"/>
      <c:spPr>
        <a:noFill/>
        <a:ln w="0">
          <a:noFill/>
        </a:ln>
      </c:spPr>
      <c:txPr>
        <a:bodyPr/>
        <a:lstStyle/>
        <a:p>
          <a:pPr>
            <a:defRPr b="0" sz="1000" strike="noStrike" u="none">
              <a:solidFill>
                <a:srgbClr val="000000"/>
              </a:solidFill>
              <a:uFillTx/>
              <a:latin typeface="Arial"/>
            </a:defRPr>
          </a:pPr>
        </a:p>
      </c:txPr>
    </c:legend>
    <c:plotVisOnly val="1"/>
    <c:dispBlanksAs val="zero"/>
  </c:chart>
  <c:spPr>
    <a:noFill/>
    <a:ln w="0">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1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nl-BE" sz="4400" strike="noStrike" u="none">
                <a:solidFill>
                  <a:srgbClr val="000000"/>
                </a:solidFill>
                <a:uFillTx/>
                <a:latin typeface="Arial"/>
              </a:rPr>
              <a:t>Klik om de dia te verplaatsen</a:t>
            </a:r>
            <a:endParaRPr b="0" lang="nl-BE" sz="4400" strike="noStrike" u="none">
              <a:solidFill>
                <a:srgbClr val="000000"/>
              </a:solidFill>
              <a:uFillTx/>
              <a:latin typeface="Arial"/>
            </a:endParaRPr>
          </a:p>
        </p:txBody>
      </p:sp>
      <p:sp>
        <p:nvSpPr>
          <p:cNvPr id="10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nl-BE" sz="2000" strike="noStrike" u="none">
                <a:solidFill>
                  <a:srgbClr val="000000"/>
                </a:solidFill>
                <a:uFillTx/>
                <a:latin typeface="Arial"/>
              </a:rPr>
              <a:t>Klik om de opmaak van de notities te bewerken</a:t>
            </a:r>
            <a:endParaRPr b="0" lang="nl-BE" sz="2000" strike="noStrike" u="none">
              <a:solidFill>
                <a:srgbClr val="000000"/>
              </a:solidFill>
              <a:uFillTx/>
              <a:latin typeface="Arial"/>
            </a:endParaRPr>
          </a:p>
        </p:txBody>
      </p:sp>
      <p:sp>
        <p:nvSpPr>
          <p:cNvPr id="10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nl-BE" sz="1400" strike="noStrike" u="none">
                <a:solidFill>
                  <a:srgbClr val="000000"/>
                </a:solidFill>
                <a:uFillTx/>
                <a:latin typeface="Times New Roman"/>
              </a:rPr>
              <a:t> </a:t>
            </a:r>
            <a:endParaRPr b="0" lang="nl-BE" sz="1400" strike="noStrike" u="none">
              <a:solidFill>
                <a:srgbClr val="000000"/>
              </a:solidFill>
              <a:uFillTx/>
              <a:latin typeface="Times New Roman"/>
            </a:endParaRPr>
          </a:p>
        </p:txBody>
      </p:sp>
      <p:sp>
        <p:nvSpPr>
          <p:cNvPr id="103" name="PlaceHolder 4"/>
          <p:cNvSpPr>
            <a:spLocks noGrp="1"/>
          </p:cNvSpPr>
          <p:nvPr>
            <p:ph type="dt" idx="43"/>
          </p:nvPr>
        </p:nvSpPr>
        <p:spPr>
          <a:xfrm>
            <a:off x="4278960" y="0"/>
            <a:ext cx="3280680" cy="534240"/>
          </a:xfrm>
          <a:prstGeom prst="rect">
            <a:avLst/>
          </a:prstGeom>
          <a:noFill/>
          <a:ln w="0">
            <a:noFill/>
          </a:ln>
        </p:spPr>
        <p:txBody>
          <a:bodyPr lIns="0" rIns="0" tIns="0" bIns="0" anchor="t">
            <a:noAutofit/>
          </a:bodyPr>
          <a:lstStyle>
            <a:lvl1pPr indent="0" algn="r">
              <a:buNone/>
              <a:defRPr b="0" lang="nl-BE" sz="1400" strike="noStrike" u="none">
                <a:solidFill>
                  <a:srgbClr val="000000"/>
                </a:solidFill>
                <a:uFillTx/>
                <a:latin typeface="Times New Roman"/>
              </a:defRPr>
            </a:lvl1pPr>
          </a:lstStyle>
          <a:p>
            <a:pPr indent="0" algn="r">
              <a:buNone/>
            </a:pPr>
            <a:r>
              <a:rPr b="0" lang="nl-BE" sz="1400" strike="noStrike" u="none">
                <a:solidFill>
                  <a:srgbClr val="000000"/>
                </a:solidFill>
                <a:uFillTx/>
                <a:latin typeface="Times New Roman"/>
              </a:rPr>
              <a:t> </a:t>
            </a:r>
            <a:endParaRPr b="0" lang="nl-BE" sz="1400" strike="noStrike" u="none">
              <a:solidFill>
                <a:srgbClr val="000000"/>
              </a:solidFill>
              <a:uFillTx/>
              <a:latin typeface="Times New Roman"/>
            </a:endParaRPr>
          </a:p>
        </p:txBody>
      </p:sp>
      <p:sp>
        <p:nvSpPr>
          <p:cNvPr id="104" name="PlaceHolder 5"/>
          <p:cNvSpPr>
            <a:spLocks noGrp="1"/>
          </p:cNvSpPr>
          <p:nvPr>
            <p:ph type="ftr" idx="44"/>
          </p:nvPr>
        </p:nvSpPr>
        <p:spPr>
          <a:xfrm>
            <a:off x="0" y="10157400"/>
            <a:ext cx="3280680" cy="534240"/>
          </a:xfrm>
          <a:prstGeom prst="rect">
            <a:avLst/>
          </a:prstGeom>
          <a:noFill/>
          <a:ln w="0">
            <a:noFill/>
          </a:ln>
        </p:spPr>
        <p:txBody>
          <a:bodyPr lIns="0" rIns="0" tIns="0" bIns="0" anchor="b">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 </a:t>
            </a:r>
            <a:endParaRPr b="0" lang="nl-BE" sz="1400" strike="noStrike" u="none">
              <a:solidFill>
                <a:srgbClr val="000000"/>
              </a:solidFill>
              <a:uFillTx/>
              <a:latin typeface="Times New Roman"/>
            </a:endParaRPr>
          </a:p>
        </p:txBody>
      </p:sp>
      <p:sp>
        <p:nvSpPr>
          <p:cNvPr id="105" name="PlaceHolder 6"/>
          <p:cNvSpPr>
            <a:spLocks noGrp="1"/>
          </p:cNvSpPr>
          <p:nvPr>
            <p:ph type="sldNum" idx="45"/>
          </p:nvPr>
        </p:nvSpPr>
        <p:spPr>
          <a:xfrm>
            <a:off x="4278960" y="10157400"/>
            <a:ext cx="3280680" cy="534240"/>
          </a:xfrm>
          <a:prstGeom prst="rect">
            <a:avLst/>
          </a:prstGeom>
          <a:noFill/>
          <a:ln w="0">
            <a:noFill/>
          </a:ln>
        </p:spPr>
        <p:txBody>
          <a:bodyPr lIns="0" rIns="0" tIns="0" bIns="0" anchor="b">
            <a:noAutofit/>
          </a:bodyPr>
          <a:lstStyle>
            <a:lvl1pPr indent="0" algn="r">
              <a:buNone/>
              <a:defRPr b="0" lang="nl-BE" sz="1400" strike="noStrike" u="none">
                <a:solidFill>
                  <a:srgbClr val="000000"/>
                </a:solidFill>
                <a:uFillTx/>
                <a:latin typeface="Times New Roman"/>
              </a:defRPr>
            </a:lvl1pPr>
          </a:lstStyle>
          <a:p>
            <a:pPr indent="0" algn="r">
              <a:buNone/>
            </a:pPr>
            <a:fld id="{67D16E15-D2D9-49FF-8B4D-07922780B98E}" type="slidenum">
              <a:rPr b="0" lang="nl-BE" sz="1400" strike="noStrike" u="none">
                <a:solidFill>
                  <a:srgbClr val="000000"/>
                </a:solidFill>
                <a:uFillTx/>
                <a:latin typeface="Times New Roman"/>
              </a:rPr>
              <a:t>1</a:t>
            </a:fld>
            <a:endParaRPr b="0" lang="nl-BE"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84.png"/><Relationship Id="rId3" Type="http://schemas.openxmlformats.org/officeDocument/2006/relationships/image" Target="../media/image85.png"/><Relationship Id="rId4" Type="http://schemas.openxmlformats.org/officeDocument/2006/relationships/image" Target="../media/image86.png"/><Relationship Id="rId5" Type="http://schemas.openxmlformats.org/officeDocument/2006/relationships/image" Target="../media/image87.png"/><Relationship Id="rId6" Type="http://schemas.openxmlformats.org/officeDocument/2006/relationships/image" Target="../media/image88.png"/><Relationship Id="rId7" Type="http://schemas.openxmlformats.org/officeDocument/2006/relationships/image" Target="../media/image89.png"/><Relationship Id="rId8" Type="http://schemas.openxmlformats.org/officeDocument/2006/relationships/slide" Target="../slides/slide9.xml"/><Relationship Id="rId9"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PlaceHolder 1"/>
          <p:cNvSpPr>
            <a:spLocks noGrp="1"/>
          </p:cNvSpPr>
          <p:nvPr>
            <p:ph type="sldImg"/>
          </p:nvPr>
        </p:nvSpPr>
        <p:spPr>
          <a:xfrm>
            <a:off x="216000" y="812520"/>
            <a:ext cx="7127280" cy="4008960"/>
          </a:xfrm>
          <a:prstGeom prst="rect">
            <a:avLst/>
          </a:prstGeom>
          <a:ln w="0">
            <a:noFill/>
          </a:ln>
        </p:spPr>
      </p:sp>
      <p:sp>
        <p:nvSpPr>
          <p:cNvPr id="698" name="PlaceHolder 2"/>
          <p:cNvSpPr>
            <a:spLocks noGrp="1"/>
          </p:cNvSpPr>
          <p:nvPr>
            <p:ph type="body"/>
          </p:nvPr>
        </p:nvSpPr>
        <p:spPr>
          <a:xfrm>
            <a:off x="756000" y="5078520"/>
            <a:ext cx="6047640" cy="5100120"/>
          </a:xfrm>
          <a:prstGeom prst="rect">
            <a:avLst/>
          </a:prstGeom>
          <a:noFill/>
          <a:ln w="0">
            <a:noFill/>
          </a:ln>
        </p:spPr>
        <p:txBody>
          <a:bodyPr lIns="0" rIns="0" tIns="0" bIns="0" anchor="t">
            <a:noAutofit/>
          </a:bodyPr>
          <a:p>
            <a:pPr marL="216000" indent="-216000">
              <a:spcBef>
                <a:spcPts val="1191"/>
              </a:spcBef>
              <a:spcAft>
                <a:spcPts val="992"/>
              </a:spcAft>
              <a:buNone/>
            </a:pPr>
            <a:r>
              <a:rPr b="0" lang="nl-BE" sz="2000" strike="noStrike" u="none">
                <a:solidFill>
                  <a:srgbClr val="000000"/>
                </a:solidFill>
                <a:uFillTx/>
                <a:latin typeface="Arial"/>
              </a:rPr>
              <a:t>Welkom bij de H2D Price Calculator presentatie! Dit is een geavanceerd prijsberekeningssysteem dat speciaal ontwikkeld is voor 3D printing services. Het systeem is gebouwd in Python en richt zich op vier belangrijke aspecten: snelheid, gebruiksgemak, nauwkeurigheid en schaalbaarheid. Met real-time berekeningen in minder dan 100 milliseconden, is het zo snel dat je je bijna afvraagt of het een supercomputer is! En geen zorgen, zelfs je grootmoeder kan het gebruiken dankzij de intuïtieve interface. De calculator lost een belangrijk probleem op: hoe bereken je snel en accuraat de prijs van een 3D print, rekening houdend met alle variabelen? Dus, als je ooit hebt geworsteld met het berekenen van de kosten van je 3D prints, dan is dit de oplossing voor jou! Download het en je kunt binnen 5 minuten aan de slag. </a:t>
            </a:r>
            <a:endParaRPr b="0" lang="nl-BE" sz="2000" strike="noStrike" u="none">
              <a:solidFill>
                <a:srgbClr val="000000"/>
              </a:solidFill>
              <a:uFillTx/>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PlaceHolder 1"/>
          <p:cNvSpPr>
            <a:spLocks noGrp="1"/>
          </p:cNvSpPr>
          <p:nvPr>
            <p:ph type="sldImg"/>
          </p:nvPr>
        </p:nvSpPr>
        <p:spPr>
          <a:xfrm>
            <a:off x="216000" y="812520"/>
            <a:ext cx="7127280" cy="4008960"/>
          </a:xfrm>
          <a:prstGeom prst="rect">
            <a:avLst/>
          </a:prstGeom>
          <a:ln w="0">
            <a:noFill/>
          </a:ln>
        </p:spPr>
      </p:sp>
      <p:sp>
        <p:nvSpPr>
          <p:cNvPr id="72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spcBef>
                <a:spcPts val="1191"/>
              </a:spcBef>
              <a:spcAft>
                <a:spcPts val="992"/>
              </a:spcAft>
              <a:buNone/>
            </a:pPr>
            <a:r>
              <a:rPr b="0" lang="nl-BE" sz="2000" strike="noStrike" u="none">
                <a:solidFill>
                  <a:srgbClr val="000000"/>
                </a:solidFill>
                <a:uFillTx/>
                <a:latin typeface="Arial"/>
              </a:rPr>
              <a:t>De heatmap die we eerder bespraken, bevindt zich op dia 4. Deze heatmap onthult fascinerende gebruikspatronen die ons helpen om beter te begrijpen wanneer en hoe onze klanten onze diensten gebruiken. We zien dat kantooruren dominant zijn, met een duidelijke B2B focus van onze klanten. De drukste uren zijn van 9:00 tot 17:00, met een dip tijdens de lunchpauze rond 12:30-13:30. Wat betreft de weekdagen, maandag is vaak een trage start, terwijl donderdag en vrijdag piekdagen zijn met veel spoedopdrachten. In het weekend zien we een minimaal gebruik, voornamelijk door hobbyisten. Deze inzichten zijn cruciaal voor operationele beslissingen, zoals staff planning en server scaling, en helpen ons om onze capaciteitsplanning te optimaliseren. " </a:t>
            </a:r>
            <a:endParaRPr b="0" lang="nl-BE" sz="2000" strike="noStrike" u="none">
              <a:solidFill>
                <a:srgbClr val="000000"/>
              </a:solidFill>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PlaceHolder 1"/>
          <p:cNvSpPr>
            <a:spLocks noGrp="1"/>
          </p:cNvSpPr>
          <p:nvPr>
            <p:ph type="sldImg"/>
          </p:nvPr>
        </p:nvSpPr>
        <p:spPr>
          <a:xfrm>
            <a:off x="216000" y="92520"/>
            <a:ext cx="7126200" cy="4007880"/>
          </a:xfrm>
          <a:prstGeom prst="rect">
            <a:avLst/>
          </a:prstGeom>
          <a:ln w="0">
            <a:noFill/>
          </a:ln>
        </p:spPr>
      </p:sp>
      <p:sp>
        <p:nvSpPr>
          <p:cNvPr id="726" name="PlaceHolder 2"/>
          <p:cNvSpPr>
            <a:spLocks noGrp="1"/>
          </p:cNvSpPr>
          <p:nvPr>
            <p:ph type="body"/>
          </p:nvPr>
        </p:nvSpPr>
        <p:spPr>
          <a:xfrm>
            <a:off x="360000" y="4214520"/>
            <a:ext cx="7018920" cy="6299280"/>
          </a:xfrm>
          <a:prstGeom prst="rect">
            <a:avLst/>
          </a:prstGeom>
          <a:noFill/>
          <a:ln w="0">
            <a:noFill/>
          </a:ln>
        </p:spPr>
        <p:txBody>
          <a:bodyPr lIns="0" rIns="0" tIns="0" bIns="0" anchor="t">
            <a:noAutofit/>
          </a:bodyPr>
          <a:p>
            <a:pPr marL="216000" indent="-216000">
              <a:lnSpc>
                <a:spcPts val="1417"/>
              </a:lnSpc>
              <a:buNone/>
              <a:tabLst>
                <a:tab algn="l" pos="0"/>
              </a:tabLst>
            </a:pPr>
            <a:r>
              <a:rPr b="0" lang="nl-BE" sz="1000" strike="noStrike" u="none">
                <a:solidFill>
                  <a:srgbClr val="000000"/>
                </a:solidFill>
                <a:uFillTx/>
                <a:latin typeface="Arial"/>
              </a:rPr>
              <a:t>Essentiële Notities voor DailyActivityHeatmap Code</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1. Hoofddoel</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Wat: Analyseert dagelijkse activiteitspatronen uit een CSV-bestand en visualiseert deze als een heatmap (uren per dag vs. weekdagen).</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Waarom: Identificeert piekuren en -dagen voor capaciteitsplanning, resource-optimalisatie en inzicht in gebruikspatronen.</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2. DailyActivityHeatmap Klasse</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Structuur: Organiseert de logica voor data-extractie, voorbereiding, analyse (piekidentificatie) en visualisatie (heatmap).</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3. create_heatmap_data(df) (Data Voorbereiding)</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Functie: Converteert 'timestamp' kolom naar datetime objecten, extraheert uur en weekdag. Aggregeert vervolgens de data naar een pivot-tabel (aantal activiteiten per uur en dag).</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Belangrijk: Zorgt voor de juiste structuur en volgorde (Maandag-Zondag, 0-23 uur) voor de heatmap.</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4. generate_heatmap(heatmap_data, peak_day, peak_hour) (Visualisatie)</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Functie: Genereert de heatmap met behulp van seaborn.</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Kenmerken: cmap="YlGnBu" voor kleurenschema; annot=True voor numerieke waarden in cellen; duidelijke titels en as-labels. Markering van piekactiviteit (rood vierkant) indien gespecificeerd. Gebruikt plt.show() om de grafiek te tonen.</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5. identify_peak_patterns(heatmap_data) (Piekidentificatie)</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Functie: Vindt de weekdag en het uur met de hoogste activiteitswaarde in de voorbereide heatmap-data.</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Resultaat: Retourneert de piekdag, het piekuur en de corresponderende activiteitswaarde.</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6. analyze_and_plot(csv_filepath) (Orchestratie)</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Functie: Coördineert de workflow: leest CSV, roept create_heatmap_data, identify_peak_patterns en generate_heatmap aan.</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Cruciaal: Inclusief try-except voor bestandsfouten bij het inlezen van de CSV.</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7. Datavereisten</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Bestand: master_calculations.csv.</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Kolom: Een kolom genaamd 'timestamp' die geldige datum/tijd-waarden bevat.</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8. Potentiële Verbeteringen</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CSV-pad parameteriseerbaar maken in de analyze_and_plot methode.</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Opties voor aanpassing van kleurenschema of annotatie.</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Meer gedetailleerde piek-analyse (bijv. top 3 pieken).</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Integratie met een gebruikersinterface (GUI).</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Exporteren van de heatmap als afbeelding.</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Logging en uitgebreidere foutmeldingen.</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9. Testen</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Vereist een master_calculations.csv met een 'timestamp' kolom.</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Het if __name__ == "__main__": blok demonstreert hoe de analyse en plotting kunnen worden uitgevoerd.</a:t>
            </a:r>
            <a:endParaRPr b="0" lang="nl-BE" sz="1000" strike="noStrike" u="none">
              <a:solidFill>
                <a:srgbClr val="000000"/>
              </a:solidFill>
              <a:uFillTx/>
              <a:latin typeface="Arial"/>
            </a:endParaRPr>
          </a:p>
          <a:p>
            <a:pPr marL="216000" indent="-216000">
              <a:lnSpc>
                <a:spcPts val="1417"/>
              </a:lnSpc>
              <a:buNone/>
              <a:tabLst>
                <a:tab algn="l" pos="0"/>
              </a:tabLst>
            </a:pPr>
            <a:endParaRPr b="0" lang="nl-BE" sz="1000" strike="noStrike" u="none">
              <a:solidFill>
                <a:srgbClr val="000000"/>
              </a:solidFill>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PlaceHolder 1"/>
          <p:cNvSpPr>
            <a:spLocks noGrp="1"/>
          </p:cNvSpPr>
          <p:nvPr>
            <p:ph type="sldImg"/>
          </p:nvPr>
        </p:nvSpPr>
        <p:spPr>
          <a:xfrm>
            <a:off x="216000" y="308520"/>
            <a:ext cx="7127280" cy="4008960"/>
          </a:xfrm>
          <a:prstGeom prst="rect">
            <a:avLst/>
          </a:prstGeom>
          <a:ln w="0">
            <a:noFill/>
          </a:ln>
        </p:spPr>
      </p:sp>
      <p:sp>
        <p:nvSpPr>
          <p:cNvPr id="728" name="PlaceHolder 2"/>
          <p:cNvSpPr>
            <a:spLocks noGrp="1"/>
          </p:cNvSpPr>
          <p:nvPr>
            <p:ph type="body"/>
          </p:nvPr>
        </p:nvSpPr>
        <p:spPr>
          <a:xfrm>
            <a:off x="756000" y="4502520"/>
            <a:ext cx="6047640" cy="6143400"/>
          </a:xfrm>
          <a:prstGeom prst="rect">
            <a:avLst/>
          </a:prstGeom>
          <a:noFill/>
          <a:ln w="0">
            <a:noFill/>
          </a:ln>
        </p:spPr>
        <p:txBody>
          <a:bodyPr lIns="0" rIns="0" tIns="0" bIns="0" anchor="t">
            <a:noAutofit/>
          </a:bodyPr>
          <a:p>
            <a:pPr marL="216000" indent="-216000">
              <a:spcBef>
                <a:spcPts val="1191"/>
              </a:spcBef>
              <a:spcAft>
                <a:spcPts val="992"/>
              </a:spcAft>
              <a:buNone/>
            </a:pPr>
            <a:r>
              <a:rPr b="0" lang="nl-BE" sz="1800" strike="noStrike" u="none">
                <a:solidFill>
                  <a:srgbClr val="000000"/>
                </a:solidFill>
                <a:uFillTx/>
                <a:latin typeface="Arial"/>
              </a:rPr>
              <a:t>Dia 12: Technische Features &amp; Performance"Laten we nu de technische features en performance van ons systeem bekijken, die het zo robuust maken. We hebben indrukwekkende performance metrics: - Een gemiddelde responstijd van slechts 0.08 seconden, wat betekent dat gebruikers geen vertraging ervaren. - Het systeem gebruikt slechts 45MB RAM, waardoor het op elke moderne PC draait. - Met een CPU gebruik van 12% blijft er voldoende capaciteit over voor andere taken. - En niet te vergeten, we hebben een uptime van 99.9%, wat betekent dat er maximaal 8.76 uur downtime per jaar is. Wat betreft de technische highlights: 1. Real-time Processing: Dit omvat asynchrone berekeningen, non-blocking UI updates en instant feedback loops, wat zorgt voor een soepele gebruikerservaring. 2. Robuuste Error Handling: Ons systeem vangt alle mogelijke fouten op, biedt gebruiksvriendelijke foutmeldingen en zorgt voor automatische recovery waar mogelijk. 3. Threading Support: Dit maakt background processing voor zware taken mogelijk, zodat de UI altijd responsief blijft en gelijktijdige berekeningen kunnen plaatsvinden. De architectuur van ons systeem is modulair, testbaar, schaalbaar en onderhoudbaar, wat garandeert dat het betrouwbaar blijft, zelfs onder zware belasting. " </a:t>
            </a:r>
            <a:endParaRPr b="0" lang="nl-BE" sz="1800" strike="noStrike" u="none">
              <a:solidFill>
                <a:srgbClr val="000000"/>
              </a:solidFill>
              <a:uFillTx/>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PlaceHolder 1"/>
          <p:cNvSpPr>
            <a:spLocks noGrp="1"/>
          </p:cNvSpPr>
          <p:nvPr>
            <p:ph type="sldImg"/>
          </p:nvPr>
        </p:nvSpPr>
        <p:spPr>
          <a:xfrm>
            <a:off x="216000" y="812520"/>
            <a:ext cx="7127280" cy="4008960"/>
          </a:xfrm>
          <a:prstGeom prst="rect">
            <a:avLst/>
          </a:prstGeom>
          <a:ln w="0">
            <a:noFill/>
          </a:ln>
        </p:spPr>
      </p:sp>
      <p:sp>
        <p:nvSpPr>
          <p:cNvPr id="73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spcBef>
                <a:spcPts val="1191"/>
              </a:spcBef>
              <a:spcAft>
                <a:spcPts val="992"/>
              </a:spcAft>
              <a:buNone/>
            </a:pPr>
            <a:r>
              <a:rPr b="0" lang="nl-BE" sz="1800" strike="noStrike" u="none">
                <a:solidFill>
                  <a:srgbClr val="000000"/>
                </a:solidFill>
                <a:uFillTx/>
                <a:latin typeface="Arial"/>
              </a:rPr>
              <a:t>"Ik begrijp dat de uitleg niet helemaal duidelijk was. Laat me het opnieuw proberen. "De praktische toepasbaarheid van ons systeem is echt veelzijdig. Denk aan verschillende sectoren zoals 3D print services, waar je snel en accuraat prijzen kunt berekenen. Dit bespaart niet alleen tijd, maar ook kosten. We hebben berekend dat bedrijven tot 75% tijd kunnen besparen en maandelijks tot €2.5K kunnen besparen door gebruik te maken van onze calculator. Bovendien is het systeem ontworpen om schaalbaar te zijn. We kunnen tot 20 berekeningen per uur aan, zelfs tijdens drukke momenten. Dit betekent dat we voorbereid zijn op groei en dat je niet hoeft te vrezen voor vertragingen. Kortom, het systeem is niet alleen efficiënt, maar ook klaar voor de toekomst! " </a:t>
            </a:r>
            <a:endParaRPr b="0" lang="nl-BE" sz="1800" strike="noStrike" u="none">
              <a:solidFill>
                <a:srgbClr val="000000"/>
              </a:solidFill>
              <a:uFillTx/>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1" name="PlaceHolder 1"/>
          <p:cNvSpPr>
            <a:spLocks noGrp="1"/>
          </p:cNvSpPr>
          <p:nvPr>
            <p:ph type="sldImg"/>
          </p:nvPr>
        </p:nvSpPr>
        <p:spPr>
          <a:xfrm>
            <a:off x="216000" y="812520"/>
            <a:ext cx="7127280" cy="4008960"/>
          </a:xfrm>
          <a:prstGeom prst="rect">
            <a:avLst/>
          </a:prstGeom>
          <a:ln w="0">
            <a:noFill/>
          </a:ln>
        </p:spPr>
      </p:sp>
      <p:sp>
        <p:nvSpPr>
          <p:cNvPr id="73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spcBef>
                <a:spcPts val="1191"/>
              </a:spcBef>
              <a:spcAft>
                <a:spcPts val="992"/>
              </a:spcAft>
              <a:buNone/>
            </a:pPr>
            <a:r>
              <a:rPr b="0" lang="nl-BE" sz="2000" strike="noStrike" u="none">
                <a:solidFill>
                  <a:srgbClr val="000000"/>
                </a:solidFill>
                <a:uFillTx/>
                <a:latin typeface="Arial"/>
              </a:rPr>
              <a:t>"Laten we de conclusie trekken, met de focus op de data. "Data is de kern van ons systeem. Het stelt ons in staat om betrouwbare offertes te genereren, slim voorraadbeheer te realiseren en strategische beslissingen te nemen. Zonder data is elke beslissing een sprongetje in het duister. "Onze H2D Price Calculator verzamelt continu data, waardoor het systeem steeds slimmer wordt. Dit betekent dat je altijd inzicht hebt in je processen en dat je kunt anticiperen op de behoeften van je klanten. Dus, onthoud: de kracht van ons systeem ligt in de data. Het is de zuurstof die ons in staat stelt om te groeien en te innoveren. En als je ooit twijfelt, weet dan dat de antwoorden vaak in de data te vinden zijn! " </a:t>
            </a:r>
            <a:endParaRPr b="0" lang="nl-BE" sz="2000" strike="noStrike" u="none">
              <a:solidFill>
                <a:srgbClr val="000000"/>
              </a:solidFill>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PlaceHolder 1"/>
          <p:cNvSpPr>
            <a:spLocks noGrp="1"/>
          </p:cNvSpPr>
          <p:nvPr>
            <p:ph type="sldImg"/>
          </p:nvPr>
        </p:nvSpPr>
        <p:spPr>
          <a:xfrm>
            <a:off x="216000" y="812520"/>
            <a:ext cx="7127280" cy="4008960"/>
          </a:xfrm>
          <a:prstGeom prst="rect">
            <a:avLst/>
          </a:prstGeom>
          <a:ln w="0">
            <a:noFill/>
          </a:ln>
        </p:spPr>
      </p:sp>
      <p:sp>
        <p:nvSpPr>
          <p:cNvPr id="700" name="PlaceHolder 2"/>
          <p:cNvSpPr>
            <a:spLocks noGrp="1"/>
          </p:cNvSpPr>
          <p:nvPr>
            <p:ph type="body"/>
          </p:nvPr>
        </p:nvSpPr>
        <p:spPr>
          <a:xfrm>
            <a:off x="756000" y="5078520"/>
            <a:ext cx="6047640" cy="5383440"/>
          </a:xfrm>
          <a:prstGeom prst="rect">
            <a:avLst/>
          </a:prstGeom>
          <a:noFill/>
          <a:ln w="0">
            <a:noFill/>
          </a:ln>
        </p:spPr>
        <p:txBody>
          <a:bodyPr lIns="0" rIns="0" tIns="0" bIns="0" anchor="t">
            <a:noAutofit/>
          </a:bodyPr>
          <a:p>
            <a:pPr marL="216000" indent="-216000">
              <a:spcBef>
                <a:spcPts val="1191"/>
              </a:spcBef>
              <a:spcAft>
                <a:spcPts val="992"/>
              </a:spcAft>
              <a:buNone/>
            </a:pPr>
            <a:r>
              <a:rPr b="0" lang="nl-BE" sz="2000" strike="noStrike" u="none">
                <a:solidFill>
                  <a:srgbClr val="000000"/>
                </a:solidFill>
                <a:uFillTx/>
                <a:latin typeface="Arial"/>
              </a:rPr>
              <a:t>De dia 2 gaat over de configuratiemodule van de H2D Price Calculator. Deze module biedt gebruikers de flexibiliteit om hun prijsberekeningen aan te passen aan hun specifieke behoeften. Hier zijn de belangrijkste punten: 1. Materiaalprijzen instellen: Je kunt eenvoudig de prijzen van verschillende materialen invoeren, zodat je altijd met actuele kosten werkt. 2. Eigen berekeningsregels definiëren: Dit stelt je in staat om unieke regels te creëren die passen bij jouw bedrijfsmodel, wat zorgt voor een nauwkeurige prijsstelling. 3. Marges en toeslagen aanpassen per klant: Dit is ideaal voor bedrijven die met verschillende klanten werken en hun prijzen willen afstemmen op specifieke afspraken of kortingen. Met deze configuratiemodule kun je dus de calculator volledig afstemmen op jouw wensen en dat maakt het een krachtig hulpmiddel voor elke 3D-printservice! </a:t>
            </a:r>
            <a:endParaRPr b="0" lang="nl-BE" sz="2000" strike="noStrike" u="none">
              <a:solidFill>
                <a:srgbClr val="000000"/>
              </a:solidFill>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PlaceHolder 1"/>
          <p:cNvSpPr>
            <a:spLocks noGrp="1"/>
          </p:cNvSpPr>
          <p:nvPr>
            <p:ph type="sldImg"/>
          </p:nvPr>
        </p:nvSpPr>
        <p:spPr>
          <a:xfrm>
            <a:off x="216000" y="416520"/>
            <a:ext cx="7127280" cy="4008960"/>
          </a:xfrm>
          <a:prstGeom prst="rect">
            <a:avLst/>
          </a:prstGeom>
          <a:ln w="0">
            <a:noFill/>
          </a:ln>
        </p:spPr>
      </p:sp>
      <p:sp>
        <p:nvSpPr>
          <p:cNvPr id="702" name="PlaceHolder 2"/>
          <p:cNvSpPr>
            <a:spLocks noGrp="1"/>
          </p:cNvSpPr>
          <p:nvPr>
            <p:ph type="body"/>
          </p:nvPr>
        </p:nvSpPr>
        <p:spPr>
          <a:xfrm>
            <a:off x="756000" y="4574520"/>
            <a:ext cx="6047640" cy="5950080"/>
          </a:xfrm>
          <a:prstGeom prst="rect">
            <a:avLst/>
          </a:prstGeom>
          <a:noFill/>
          <a:ln w="0">
            <a:noFill/>
          </a:ln>
        </p:spPr>
        <p:txBody>
          <a:bodyPr lIns="0" rIns="0" tIns="0" bIns="0" anchor="t">
            <a:noAutofit/>
          </a:bodyPr>
          <a:p>
            <a:pPr marL="216000" indent="-216000">
              <a:spcBef>
                <a:spcPts val="1191"/>
              </a:spcBef>
              <a:spcAft>
                <a:spcPts val="992"/>
              </a:spcAft>
              <a:buNone/>
            </a:pPr>
            <a:r>
              <a:rPr b="0" lang="nl-BE" sz="2000" strike="noStrike" u="none">
                <a:solidFill>
                  <a:srgbClr val="000000"/>
                </a:solidFill>
                <a:uFillTx/>
                <a:latin typeface="Arial"/>
              </a:rPr>
              <a:t>Op dia 3 bespreken we de dataflow en verwerking binnen de H2D Price Calculator. Dit is een cruciaal onderdeel van ons systeem, omdat het de manier waarop gegevens door het systeem bewegen, illustreert. 1. Flow diagram: We beginnen met de GUI Input, waar gebruikers hun gegevens invoeren. Dit gaat vervolgens naar de Python Engine, die de berekeningen uitvoert. 2. Analytics: Na de berekeningen worden de gegevens geanalyseerd, wat leidt tot waardevolle inzichten. 3. Output: Uiteindelijk krijg je de resultaten gepresenteerd, die je kunt gebruiken voor je prijsstellingen en strategische beslissingen. Wat betreft de prestaties, ons systeem is ontworpen om snel en efficiënt te zijn, met een reactietijd van minder dan 100 milliseconden en een uptime van 99, 9%. Dit betekent dat je altijd kunt rekenen op een betrouwbare service, zelfs tijdens drukke momenten. En vergeet niet, je kunt de calculator in slechts 5 minuten downloaden en aan de slag gaan! </a:t>
            </a:r>
            <a:endParaRPr b="0" lang="nl-BE" sz="2000" strike="noStrike" u="none">
              <a:solidFill>
                <a:srgbClr val="000000"/>
              </a:solidFill>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PlaceHolder 1"/>
          <p:cNvSpPr>
            <a:spLocks noGrp="1"/>
          </p:cNvSpPr>
          <p:nvPr>
            <p:ph type="sldImg"/>
          </p:nvPr>
        </p:nvSpPr>
        <p:spPr>
          <a:xfrm>
            <a:off x="216000" y="380520"/>
            <a:ext cx="7127280" cy="4008960"/>
          </a:xfrm>
          <a:prstGeom prst="rect">
            <a:avLst/>
          </a:prstGeom>
          <a:ln w="0">
            <a:noFill/>
          </a:ln>
        </p:spPr>
      </p:sp>
      <p:sp>
        <p:nvSpPr>
          <p:cNvPr id="704" name="PlaceHolder 2"/>
          <p:cNvSpPr>
            <a:spLocks noGrp="1"/>
          </p:cNvSpPr>
          <p:nvPr>
            <p:ph type="body"/>
          </p:nvPr>
        </p:nvSpPr>
        <p:spPr>
          <a:xfrm>
            <a:off x="756000" y="4682520"/>
            <a:ext cx="6047640" cy="5950080"/>
          </a:xfrm>
          <a:prstGeom prst="rect">
            <a:avLst/>
          </a:prstGeom>
          <a:noFill/>
          <a:ln w="0">
            <a:noFill/>
          </a:ln>
        </p:spPr>
        <p:txBody>
          <a:bodyPr lIns="0" rIns="0" tIns="0" bIns="0" anchor="t">
            <a:noAutofit/>
          </a:bodyPr>
          <a:p>
            <a:pPr marL="216000" indent="-216000">
              <a:spcBef>
                <a:spcPts val="1191"/>
              </a:spcBef>
              <a:spcAft>
                <a:spcPts val="992"/>
              </a:spcAft>
              <a:buNone/>
            </a:pPr>
            <a:r>
              <a:rPr b="0" lang="nl-BE" sz="2000" strike="noStrike" u="none">
                <a:solidFill>
                  <a:srgbClr val="000000"/>
                </a:solidFill>
                <a:uFillTx/>
                <a:latin typeface="Arial"/>
              </a:rPr>
              <a:t>Op de volgende dia, dia 4, richten we ons op de gebruikersinterface van de H2D Price Calculator. Deze interface is ontworpen met gebruiksvriendelijkheid in gedachten, zodat iedereen, ongeacht technische vaardigheden, eenvoudig kan navigeren. 1. Intuïtieve lay-out: De interface heeft een overzichtelijke indeling met duidelijke knoppen en secties, waardoor het gemakkelijk is om de benodigde informatie in te voeren. 2. Real-time feedback: Terwijl je gegevens invoert, krijg je direct feedback over de prijsberekeningen, wat helpt om snel beslissingen te nemen. 3. Aanpasbare instellingen: Gebruikers kunnen hun voorkeuren instellen, zoals standaard materialen en prijsmodellen, zodat de calculator altijd aansluit bij hun specifieke behoeften. Deze focus op gebruiksgemak zorgt ervoor dat je snel en efficiënt kunt werken, wat essentieel is in de dynamische wereld van 3D-printing. Vergeet niet, je kunt het systeem in slechts 5 minuten downloaden en beginnen! </a:t>
            </a:r>
            <a:endParaRPr b="0" lang="nl-BE" sz="2000" strike="noStrike" u="none">
              <a:solidFill>
                <a:srgbClr val="000000"/>
              </a:solidFill>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PlaceHolder 1"/>
          <p:cNvSpPr>
            <a:spLocks noGrp="1"/>
          </p:cNvSpPr>
          <p:nvPr>
            <p:ph type="sldImg"/>
          </p:nvPr>
        </p:nvSpPr>
        <p:spPr>
          <a:xfrm>
            <a:off x="216000" y="380520"/>
            <a:ext cx="7127280" cy="4008960"/>
          </a:xfrm>
          <a:prstGeom prst="rect">
            <a:avLst/>
          </a:prstGeom>
          <a:ln w="0">
            <a:noFill/>
          </a:ln>
        </p:spPr>
      </p:sp>
      <p:sp>
        <p:nvSpPr>
          <p:cNvPr id="706" name="PlaceHolder 2"/>
          <p:cNvSpPr>
            <a:spLocks noGrp="1"/>
          </p:cNvSpPr>
          <p:nvPr>
            <p:ph type="body"/>
          </p:nvPr>
        </p:nvSpPr>
        <p:spPr>
          <a:xfrm>
            <a:off x="756000" y="4502520"/>
            <a:ext cx="6047640" cy="5869080"/>
          </a:xfrm>
          <a:prstGeom prst="rect">
            <a:avLst/>
          </a:prstGeom>
          <a:noFill/>
          <a:ln w="0">
            <a:noFill/>
          </a:ln>
        </p:spPr>
        <p:txBody>
          <a:bodyPr lIns="0" rIns="0" tIns="0" bIns="0" anchor="t">
            <a:noAutofit/>
          </a:bodyPr>
          <a:p>
            <a:pPr marL="216000" indent="-216000">
              <a:spcBef>
                <a:spcPts val="1191"/>
              </a:spcBef>
              <a:spcAft>
                <a:spcPts val="992"/>
              </a:spcAft>
              <a:buNone/>
            </a:pPr>
            <a:r>
              <a:rPr b="0" lang="nl-BE" sz="1600" strike="noStrike" u="none">
                <a:solidFill>
                  <a:srgbClr val="000000"/>
                </a:solidFill>
                <a:uFillTx/>
                <a:latin typeface="Arial"/>
              </a:rPr>
              <a:t>De dia 5 gaat over de Analytics Module en Data Visualisatie, specifiek het Dashboard. Dit dashboard is een krachtige tool die ruwe data omzet in bruikbare business intelligence. Laten we de vier secties van het dashboard eens bekijken: 1. Basis Statistieken: Hier vind je informatie over het aantal prints per dag, week en maand, de gemiddelde orderwaarde en de populairste printtijden. Dit geeft je een goed overzicht van de prestaties. 2. Slijtage &amp; Onderhoud: Deze sectie houdt automatisch bij wanneer nozzles slijten en biedt onderhoudsschema's op basis van gebruik. Je krijgt ook preventieve onderhoudsalerts, zodat je altijd op tijd kunt handelen. 3. Kosten Analyse: Hier kun je de materiaalkosten vergelijken met de verkoopprijs, de winstmarge per materiaaltype bekijken en ROI-berekeningen per printer maken. Dit helpt je om financieel inzicht te krijgen. 4. Business Insights: Deze sectie helpt je seizoenspatronen te herkennen, voorspellingen voor inkoop te doen en klantgedrag te analyseren. Dit is cruciaal voor strategische beslissingen. Daarnaast zie je in de donut chart dat PLA Basic de meeste prints heeft, met 50 prints die 17% van het totaal uitmaken. Technische materialen groeien ook snel. Tot slot, een oproep tot actie: je kunt de module downloaden en binnen 5 minuten aan de slag gaan. En als je hulp nodig hebt, zijn er support opties beschikbaar via e-mail of custom development. Dit dashboard is dus een essentieel hulpmiddel voor het optimaliseren van je 3D-printprocessen! </a:t>
            </a:r>
            <a:endParaRPr b="0" lang="nl-BE" sz="1600" strike="noStrike" u="none">
              <a:solidFill>
                <a:srgbClr val="000000"/>
              </a:solidFill>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PlaceHolder 1"/>
          <p:cNvSpPr>
            <a:spLocks noGrp="1"/>
          </p:cNvSpPr>
          <p:nvPr>
            <p:ph type="sldImg"/>
          </p:nvPr>
        </p:nvSpPr>
        <p:spPr>
          <a:xfrm>
            <a:off x="216000" y="380520"/>
            <a:ext cx="7127280" cy="4008960"/>
          </a:xfrm>
          <a:prstGeom prst="rect">
            <a:avLst/>
          </a:prstGeom>
          <a:ln w="0">
            <a:noFill/>
          </a:ln>
        </p:spPr>
      </p:sp>
      <p:sp>
        <p:nvSpPr>
          <p:cNvPr id="708" name="PlaceHolder 2"/>
          <p:cNvSpPr>
            <a:spLocks noGrp="1"/>
          </p:cNvSpPr>
          <p:nvPr>
            <p:ph type="body"/>
          </p:nvPr>
        </p:nvSpPr>
        <p:spPr>
          <a:xfrm>
            <a:off x="756000" y="4682520"/>
            <a:ext cx="6047640" cy="5631480"/>
          </a:xfrm>
          <a:prstGeom prst="rect">
            <a:avLst/>
          </a:prstGeom>
          <a:noFill/>
          <a:ln w="0">
            <a:noFill/>
          </a:ln>
        </p:spPr>
        <p:txBody>
          <a:bodyPr lIns="0" rIns="0" tIns="0" bIns="0" anchor="t">
            <a:noAutofit/>
          </a:bodyPr>
          <a:p>
            <a:pPr marL="216000" indent="-216000">
              <a:spcBef>
                <a:spcPts val="1191"/>
              </a:spcBef>
              <a:spcAft>
                <a:spcPts val="992"/>
              </a:spcAft>
              <a:buNone/>
            </a:pPr>
            <a:r>
              <a:rPr b="0" lang="nl-BE" sz="1800" strike="noStrike" u="none">
                <a:solidFill>
                  <a:srgbClr val="000000"/>
                </a:solidFill>
                <a:uFillTx/>
                <a:latin typeface="Arial"/>
              </a:rPr>
              <a:t>"Laten we nu kijken naar de Analytics Module en de Data Visualisatie, die ons waardevolle inzichten biedt. Deze module transformeert ruwe data in bruikbare business intelligence, wat essentieel is voor het optimaliseren van onze processen. Het dashboard is verdeeld in vier secties: 1. Basis Statistieken: Hierin zien we hoeveel prints er per dag, week of maand worden gemaakt, de gemiddelde orderwaarde en de populairste printtijden. 2. Slijtage &amp; Onderhoud: Dit gedeelte houdt automatisch de slijtage van de nozzles bij, biedt onderhoudsschema's op basis van gebruik en stuurt preventieve onderhoudsalerts. 3. Kosten Analyse: Hier vergelijken we materiaalkosten met de verkoopprijs, berekenen we de winstmarge per materiaaltype en maken we ROI-berekeningen per printer. 4. Business Insights: Dit helpt ons seizoenspatronen te herkennen, voorspellingen voor inkoop te doen en klantgedrag te analyseren. En als we kijken naar de materiaal insights, zien we dat PLA Basic met 50 prints de topcategorie is, goed voor 17%, terwijl technische materialen snel in populariteit toenemen. Dit geeft ons een duidelijk beeld van waar we ons op moeten richten. " </a:t>
            </a:r>
            <a:endParaRPr b="0" lang="nl-BE" sz="1800" strike="noStrike" u="none">
              <a:solidFill>
                <a:srgbClr val="000000"/>
              </a:solidFill>
              <a:uFillTx/>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PlaceHolder 1"/>
          <p:cNvSpPr>
            <a:spLocks noGrp="1"/>
          </p:cNvSpPr>
          <p:nvPr>
            <p:ph type="sldImg"/>
          </p:nvPr>
        </p:nvSpPr>
        <p:spPr>
          <a:xfrm>
            <a:off x="216000" y="416520"/>
            <a:ext cx="7125480" cy="4007160"/>
          </a:xfrm>
          <a:prstGeom prst="rect">
            <a:avLst/>
          </a:prstGeom>
          <a:ln w="0">
            <a:noFill/>
          </a:ln>
        </p:spPr>
      </p:sp>
      <p:sp>
        <p:nvSpPr>
          <p:cNvPr id="710" name="PlaceHolder 2"/>
          <p:cNvSpPr>
            <a:spLocks noGrp="1"/>
          </p:cNvSpPr>
          <p:nvPr>
            <p:ph type="body"/>
          </p:nvPr>
        </p:nvSpPr>
        <p:spPr>
          <a:xfrm>
            <a:off x="756000" y="4690440"/>
            <a:ext cx="6045840" cy="538776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Notities en Documentatie voor MaterialAnalytics Code - Beknopte Samenvatting</a:t>
            </a:r>
            <a:endParaRPr b="0" lang="nl-BE" sz="1000" strike="noStrike" u="none">
              <a:solidFill>
                <a:srgbClr val="000000"/>
              </a:solidFill>
              <a:uFillTx/>
              <a:latin typeface="Arial"/>
            </a:endParaRPr>
          </a:p>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Dit document biedt een zeer beknopte uitleg en context voor de Python-code van MaterialAnalytics, voor snelle referentie over materiaallgebruiksanalyse en visualisatie.</a:t>
            </a:r>
            <a:endParaRPr b="0" lang="nl-BE" sz="1000" strike="noStrike" u="none">
              <a:solidFill>
                <a:srgbClr val="000000"/>
              </a:solidFill>
              <a:uFillTx/>
              <a:latin typeface="Arial"/>
            </a:endParaRPr>
          </a:p>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1. Algemeen DoelFunctie: Automatiseert analyse van materiaallgebruik en visualiseert de top 10 meest gebruikte materialen (horizontaal staafdiagram).Voordeel: Ondersteunt voorraadbeheer, inkoop en procesoptimalisatie met visueel inzicht.</a:t>
            </a:r>
            <a:endParaRPr b="0" lang="nl-BE" sz="1000" strike="noStrike" u="none">
              <a:solidFill>
                <a:srgbClr val="000000"/>
              </a:solidFill>
              <a:uFillTx/>
              <a:latin typeface="Arial"/>
            </a:endParaRPr>
          </a:p>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2. MaterialAnalytics KlasseStructuur: Omvat logica voor data-analyse (analyze_usage()) en grafiekgeneratie (create_chart()), wat zorgt voor modulaire en overzichtelijke code.</a:t>
            </a:r>
            <a:endParaRPr b="0" lang="nl-BE" sz="1000" strike="noStrike" u="none">
              <a:solidFill>
                <a:srgbClr val="000000"/>
              </a:solidFill>
              <a:uFillTx/>
              <a:latin typeface="Arial"/>
            </a:endParaRPr>
          </a:p>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3. analyze_usage() Methode (Dataverwerking)Taken: Leest master_calculations.csv, telt materialen (collections.Counter), identificeert top 10.Belangrijk: Robuuste foutafhandeling (try-except) voor bestandslezen (voorkomt crashes). Retourneert grafiek of None.</a:t>
            </a:r>
            <a:endParaRPr b="0" lang="nl-BE" sz="1000" strike="noStrike" u="none">
              <a:solidFill>
                <a:srgbClr val="000000"/>
              </a:solidFill>
              <a:uFillTx/>
              <a:latin typeface="Arial"/>
            </a:endParaRPr>
          </a:p>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4. create_chart() Methode (Visualisatie)Grafiek: Genereert een horizontaal staafdiagram met gescheiden data (zip(*data)).Details: Gebruikt plt.barh() met specifieke kleur (#10B981), voegt duidelijke titel en as-labels toe. plt.tight_layout() voor optimale lay-out. Retourneert matplotlib figuur object.</a:t>
            </a:r>
            <a:endParaRPr b="0" lang="nl-BE" sz="1000" strike="noStrike" u="none">
              <a:solidFill>
                <a:srgbClr val="000000"/>
              </a:solidFill>
              <a:uFillTx/>
              <a:latin typeface="Arial"/>
            </a:endParaRPr>
          </a:p>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5. DatavereistenBestand: master_calculations.csv.Kolom: Moet een kolom 'material' bevatten.Formaat: Standaard CSV.</a:t>
            </a:r>
            <a:endParaRPr b="0" lang="nl-BE" sz="1000" strike="noStrike" u="none">
              <a:solidFill>
                <a:srgbClr val="000000"/>
              </a:solidFill>
              <a:uFillTx/>
              <a:latin typeface="Arial"/>
            </a:endParaRPr>
          </a:p>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6. Potentiële Verbeteringen"Top N" en bestandspad configureerbaar maken.Opties voor meerdere grafiektypen toevoegen.Grafieken kunnen opslaan.Integratie met GUI overwegen.Gedetailleerdere logging.Optionele sortering van materialen.</a:t>
            </a:r>
            <a:endParaRPr b="0" lang="nl-BE" sz="1000" strike="noStrike" u="none">
              <a:solidFill>
                <a:srgbClr val="000000"/>
              </a:solidFill>
              <a:uFillTx/>
              <a:latin typeface="Arial"/>
            </a:endParaRPr>
          </a:p>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7. TestenVereist master_calculations.csv met 'material' kolom.if __name__ == "__main__": blok toont voorbeeld van uitvoering met plt.show().</a:t>
            </a:r>
            <a:endParaRPr b="0" lang="nl-BE" sz="1000" strike="noStrike" u="none">
              <a:solidFill>
                <a:srgbClr val="000000"/>
              </a:solidFill>
              <a:uFillTx/>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PlaceHolder 1"/>
          <p:cNvSpPr>
            <a:spLocks noGrp="1"/>
          </p:cNvSpPr>
          <p:nvPr>
            <p:ph type="sldImg"/>
          </p:nvPr>
        </p:nvSpPr>
        <p:spPr>
          <a:xfrm>
            <a:off x="216000" y="347040"/>
            <a:ext cx="7126560" cy="4008240"/>
          </a:xfrm>
          <a:prstGeom prst="rect">
            <a:avLst/>
          </a:prstGeom>
          <a:ln w="0">
            <a:noFill/>
          </a:ln>
        </p:spPr>
      </p:sp>
      <p:sp>
        <p:nvSpPr>
          <p:cNvPr id="712" name="PlaceHolder 2"/>
          <p:cNvSpPr>
            <a:spLocks noGrp="1"/>
          </p:cNvSpPr>
          <p:nvPr>
            <p:ph type="body"/>
          </p:nvPr>
        </p:nvSpPr>
        <p:spPr>
          <a:xfrm>
            <a:off x="216000" y="4572000"/>
            <a:ext cx="7163280" cy="5219280"/>
          </a:xfrm>
          <a:prstGeom prst="rect">
            <a:avLst/>
          </a:prstGeom>
          <a:noFill/>
          <a:ln w="0">
            <a:noFill/>
          </a:ln>
        </p:spPr>
        <p:txBody>
          <a:bodyPr lIns="0" rIns="0" tIns="0" bIns="0" anchor="t">
            <a:noAutofit/>
          </a:bodyPr>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Wiskundige Betekenis van r, n, en R² in Correlatie Analyse</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In de context van de "Correlatie &amp; Scatter Plot Analyse", verwijzen r, n, en R² naar belangrijke statistische concepten die de relatie tussen twee variabelen beschrijven.</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1" lang="nl-BE" sz="1000" strike="noStrike" u="none">
                <a:solidFill>
                  <a:srgbClr val="000000"/>
                </a:solidFill>
                <a:uFillTx/>
                <a:latin typeface="Arial"/>
                <a:ea typeface="Microsoft YaHei"/>
              </a:rPr>
              <a:t>1. n (Aantal Datapunten)</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Betekenis: Het aantal datapunten of waarnemingen in je dataset.</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In jouw context: n = 197 betekent dat 197 paren van 'gewicht' en 'printtijd' zijn gebruikt.</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Belang: Een grotere n leidt tot betrouwbaardere statistische resultaten.</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1" lang="nl-BE" sz="1000" strike="noStrike" u="none">
                <a:solidFill>
                  <a:srgbClr val="000000"/>
                </a:solidFill>
                <a:uFillTx/>
                <a:latin typeface="Arial"/>
                <a:ea typeface="Microsoft YaHei"/>
              </a:rPr>
              <a:t>2. r (Pearson Correlatiecoëfficiënt)</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Betekenis: Meet de sterkte en richting van een lineaire relatie tussen twee continue variabelen.</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Waardebereik: Altijd tussen −1 en +1.</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+1: Perfect positieve lineaire correlatie.</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-1: Perfect negatieve lineaire correlatie.</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0: Geen lineaire correlatie.</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Richting:</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Positieve r: Variabelen bewegen in dezelfde richting (bijv. gewicht neemt toe, printtijd neemt toe).</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Negatieve r: Variabelen bewegen in tegengestelde richting.</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In jouw context: r = 0.187 betekent een zwakke positieve lineaire relatie tussen gewicht en printtijd. Zwaardere objecten duren gemiddeld langer, maar de relatie is niet sterk.</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1" lang="nl-BE" sz="1000" strike="noStrike" u="none">
                <a:solidFill>
                  <a:srgbClr val="000000"/>
                </a:solidFill>
                <a:uFillTx/>
                <a:latin typeface="Arial"/>
                <a:ea typeface="Microsoft YaHei"/>
              </a:rPr>
              <a:t>3. R² (Determinatiecoëfficiënt)</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Betekenis: Geeft aan welk percentage van de variatie in de afhankelijke variabele (printtijd) kan worden verklaard door de onafhankelijke variabele (gewicht) via het lineaire regressiemodel.</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Waardebereik: Tussen 0 en 1 (of 0 en 100).</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1 (100): Alle variatie wordt verklaard door het model.</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0: Geen enkele variatie wordt verklaard.</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Berekening: R² = r * r voor enkelvoudige lineaire regressie.</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In jouw context: R² = 0.035 (3.5).</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Interpretatie: Slechts 3.5 van de variatie in printtijd kan worden verklaard door gewicht. De resterende 96.5 wordt verklaard door andere factoren (bijv. complexiteit, infill). Dit bevestigt de zwakke relatie.</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Samenvattend:</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n: Aantal gebruikte gegevenspunten.</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r: Sterkte en richting van de lineaire relatie.</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R²: Percentage van de variatie in de ene variabele verklaard door de andere via het lineaire model.</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Deze waarden geven kwantitatief inzicht in de relatie, en tonen aan dat gewicht slechts een klein deel van de variabiliteit in printtijd verklaart.</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endParaRPr b="0" lang="nl-BE" sz="1000" strike="noStrike" u="none">
              <a:solidFill>
                <a:srgbClr val="000000"/>
              </a:solidFill>
              <a:uFillTx/>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PlaceHolder 1"/>
          <p:cNvSpPr>
            <a:spLocks noGrp="1"/>
          </p:cNvSpPr>
          <p:nvPr>
            <p:ph type="body"/>
          </p:nvPr>
        </p:nvSpPr>
        <p:spPr>
          <a:xfrm>
            <a:off x="360000" y="4286520"/>
            <a:ext cx="6838200" cy="6151680"/>
          </a:xfrm>
          <a:prstGeom prst="rect">
            <a:avLst/>
          </a:prstGeom>
          <a:noFill/>
          <a:ln w="0">
            <a:noFill/>
          </a:ln>
        </p:spPr>
        <p:txBody>
          <a:bodyPr lIns="0" rIns="0" tIns="0" bIns="0" anchor="t">
            <a:noAutofit/>
          </a:bodyPr>
          <a:p>
            <a:pPr marL="216000" indent="-216000">
              <a:lnSpc>
                <a:spcPct val="100000"/>
              </a:lnSpc>
              <a:buNone/>
              <a:tabLst>
                <a:tab algn="l" pos="0"/>
              </a:tabLst>
            </a:pPr>
            <a:r>
              <a:rPr b="0" lang="nl-BE" sz="1000" strike="noStrike" u="none">
                <a:solidFill>
                  <a:srgbClr val="000000"/>
                </a:solidFill>
                <a:uFillTx/>
                <a:latin typeface="Arial"/>
              </a:rPr>
              <a:t>Essentiële Notities voor CorrelationAnalytics Code</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1. Hoofddoel Wat: </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Voert correlatie- en scatterplot-analyse uit tussen gewicht en printtijd, inclusief trendlijn.</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Waarom: Inzicht in de relatie tussen gewicht en printtijd, nuttig voor voorspellingen en prijscalculatie.</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2. CorrelationAnalytics Klasse Structuur: Omvat logica voor data-analyse, trendlijn berekening, materiaal categorisatie en visualisatie.</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3. analyze_correlation() (Correlatie Analyse) Functie: Leest master_calculations.csv, berekent Pearson correlatie (r) en p-waarde tussen 'weight' en 'print_time'.</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Cruciaal: try-except voor bestandsfouten. Retourneert (r, p-waarde) of (None, None).</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4. create_trendline() (Trendlijn Berekening) Functie: Past lineaire regressie toe (sklearn.linear_model.LinearRegression) op gewicht (X) en printtijd (Y).</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Resultaat: Berekent de trendlijn en de helling (slope) van de lijn.</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5. categorize_materials() (Materiaal Categorisatie) Functie: Definieert en retourneert een dictionary met voorgedefinieerde materiaalcategorieën (e.g., PLA varianten, Technisch Composiet, Overig).</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6. plot_correlation() (Visualisatie) Functie: Genereert een scatter plot van gewicht vs. printtijd.</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Kenmerken: Optioneel met trendlijn, correlatie (r) en p-waarde op de plot. Voorziet van titels, as-labels en grid. Gebruikt plt.show() om de grafiek te tonen.</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7. Datavereisten Bestand: master_calculations.csv. Kolommen: 'weight' en 'print_time'.</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8. Potentiële Verbeteringen Bestandspad parameteriseerbaar maken.</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Opties voor aanpassing van de plot (kleuren, markers).</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Meer geavanceerde regressiemodellen overwegen.</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Integratie met GUI. Logging en uitgebreidere foutmeldingen.</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9. Testen Vereist master_calculations.csv met 'weight' en 'print_time' kolommen.</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Gebruik if __name__ == "__main__": blok voor uitvoering en om de plot te genereren.</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p:txBody>
      </p:sp>
      <p:grpSp>
        <p:nvGrpSpPr>
          <p:cNvPr id="714" name="object 168"/>
          <p:cNvGrpSpPr/>
          <p:nvPr/>
        </p:nvGrpSpPr>
        <p:grpSpPr>
          <a:xfrm>
            <a:off x="252720" y="324000"/>
            <a:ext cx="7017480" cy="3778200"/>
            <a:chOff x="252720" y="324000"/>
            <a:chExt cx="7017480" cy="3778200"/>
          </a:xfrm>
        </p:grpSpPr>
        <p:sp>
          <p:nvSpPr>
            <p:cNvPr id="715" name="object 183"/>
            <p:cNvSpPr/>
            <p:nvPr/>
          </p:nvSpPr>
          <p:spPr>
            <a:xfrm>
              <a:off x="252720" y="324000"/>
              <a:ext cx="7017480" cy="3778200"/>
            </a:xfrm>
            <a:custGeom>
              <a:avLst/>
              <a:gdLst>
                <a:gd name="textAreaLeft" fmla="*/ 0 w 7017480"/>
                <a:gd name="textAreaRight" fmla="*/ 7019640 w 7017480"/>
                <a:gd name="textAreaTop" fmla="*/ 0 h 3778200"/>
                <a:gd name="textAreaBottom" fmla="*/ 3780360 h 3778200"/>
              </a:gdLst>
              <a:ahLst/>
              <a:rect l="textAreaLeft" t="textAreaTop" r="textAreaRight" b="textAreaBottom"/>
              <a:pathLst>
                <a:path w="5524500" h="5943600">
                  <a:moveTo>
                    <a:pt x="5417704" y="5943599"/>
                  </a:moveTo>
                  <a:lnTo>
                    <a:pt x="106795" y="5943599"/>
                  </a:lnTo>
                  <a:lnTo>
                    <a:pt x="99361" y="5942867"/>
                  </a:lnTo>
                  <a:lnTo>
                    <a:pt x="57037" y="5928505"/>
                  </a:lnTo>
                  <a:lnTo>
                    <a:pt x="23432" y="5899040"/>
                  </a:lnTo>
                  <a:lnTo>
                    <a:pt x="3660" y="5858958"/>
                  </a:lnTo>
                  <a:lnTo>
                    <a:pt x="0" y="5836804"/>
                  </a:lnTo>
                  <a:lnTo>
                    <a:pt x="0" y="5829299"/>
                  </a:lnTo>
                  <a:lnTo>
                    <a:pt x="0" y="106794"/>
                  </a:lnTo>
                  <a:lnTo>
                    <a:pt x="11571" y="63625"/>
                  </a:lnTo>
                  <a:lnTo>
                    <a:pt x="38784" y="28170"/>
                  </a:lnTo>
                  <a:lnTo>
                    <a:pt x="77492" y="5828"/>
                  </a:lnTo>
                  <a:lnTo>
                    <a:pt x="106795" y="0"/>
                  </a:lnTo>
                  <a:lnTo>
                    <a:pt x="5417704" y="0"/>
                  </a:lnTo>
                  <a:lnTo>
                    <a:pt x="5460872" y="11572"/>
                  </a:lnTo>
                  <a:lnTo>
                    <a:pt x="5496328" y="38784"/>
                  </a:lnTo>
                  <a:lnTo>
                    <a:pt x="5518670" y="77492"/>
                  </a:lnTo>
                  <a:lnTo>
                    <a:pt x="5524500" y="106794"/>
                  </a:lnTo>
                  <a:lnTo>
                    <a:pt x="5524500" y="5836804"/>
                  </a:lnTo>
                  <a:lnTo>
                    <a:pt x="5512926" y="5879973"/>
                  </a:lnTo>
                  <a:lnTo>
                    <a:pt x="5485714" y="5915428"/>
                  </a:lnTo>
                  <a:lnTo>
                    <a:pt x="5447006" y="5937770"/>
                  </a:lnTo>
                  <a:lnTo>
                    <a:pt x="5425136" y="5942867"/>
                  </a:lnTo>
                  <a:lnTo>
                    <a:pt x="5417704" y="5943599"/>
                  </a:lnTo>
                  <a:close/>
                </a:path>
              </a:pathLst>
            </a:custGeom>
            <a:solidFill>
              <a:srgbClr val="111726"/>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716" name="object 184" descr=""/>
            <p:cNvPicPr/>
            <p:nvPr/>
          </p:nvPicPr>
          <p:blipFill>
            <a:blip r:embed="rId1"/>
            <a:stretch/>
          </p:blipFill>
          <p:spPr>
            <a:xfrm>
              <a:off x="494640" y="482040"/>
              <a:ext cx="187920" cy="93240"/>
            </a:xfrm>
            <a:prstGeom prst="rect">
              <a:avLst/>
            </a:prstGeom>
            <a:noFill/>
            <a:ln w="0">
              <a:noFill/>
            </a:ln>
          </p:spPr>
        </p:pic>
      </p:grpSp>
      <p:pic>
        <p:nvPicPr>
          <p:cNvPr id="717" name="" descr=""/>
          <p:cNvPicPr/>
          <p:nvPr/>
        </p:nvPicPr>
        <p:blipFill>
          <a:blip r:embed="rId2"/>
          <a:stretch/>
        </p:blipFill>
        <p:spPr>
          <a:xfrm>
            <a:off x="356040" y="443160"/>
            <a:ext cx="2189520" cy="1745280"/>
          </a:xfrm>
          <a:prstGeom prst="rect">
            <a:avLst/>
          </a:prstGeom>
          <a:noFill/>
          <a:ln w="0">
            <a:noFill/>
          </a:ln>
        </p:spPr>
      </p:pic>
      <p:pic>
        <p:nvPicPr>
          <p:cNvPr id="718" name="" descr=""/>
          <p:cNvPicPr/>
          <p:nvPr/>
        </p:nvPicPr>
        <p:blipFill>
          <a:blip r:embed="rId3"/>
          <a:stretch/>
        </p:blipFill>
        <p:spPr>
          <a:xfrm>
            <a:off x="353880" y="2175840"/>
            <a:ext cx="2172600" cy="1817280"/>
          </a:xfrm>
          <a:prstGeom prst="rect">
            <a:avLst/>
          </a:prstGeom>
          <a:noFill/>
          <a:ln w="0">
            <a:noFill/>
          </a:ln>
        </p:spPr>
      </p:pic>
      <p:pic>
        <p:nvPicPr>
          <p:cNvPr id="719" name="" descr=""/>
          <p:cNvPicPr/>
          <p:nvPr/>
        </p:nvPicPr>
        <p:blipFill>
          <a:blip r:embed="rId4"/>
          <a:stretch/>
        </p:blipFill>
        <p:spPr>
          <a:xfrm>
            <a:off x="2557800" y="451800"/>
            <a:ext cx="2350440" cy="1730880"/>
          </a:xfrm>
          <a:prstGeom prst="rect">
            <a:avLst/>
          </a:prstGeom>
          <a:noFill/>
          <a:ln w="0">
            <a:noFill/>
          </a:ln>
        </p:spPr>
      </p:pic>
      <p:pic>
        <p:nvPicPr>
          <p:cNvPr id="720" name="" descr=""/>
          <p:cNvPicPr/>
          <p:nvPr/>
        </p:nvPicPr>
        <p:blipFill>
          <a:blip r:embed="rId5"/>
          <a:stretch/>
        </p:blipFill>
        <p:spPr>
          <a:xfrm>
            <a:off x="2547360" y="2175840"/>
            <a:ext cx="2360880" cy="1743840"/>
          </a:xfrm>
          <a:prstGeom prst="rect">
            <a:avLst/>
          </a:prstGeom>
          <a:noFill/>
          <a:ln w="0">
            <a:noFill/>
          </a:ln>
        </p:spPr>
      </p:pic>
      <p:pic>
        <p:nvPicPr>
          <p:cNvPr id="721" name="" descr=""/>
          <p:cNvPicPr/>
          <p:nvPr/>
        </p:nvPicPr>
        <p:blipFill>
          <a:blip r:embed="rId6"/>
          <a:stretch/>
        </p:blipFill>
        <p:spPr>
          <a:xfrm>
            <a:off x="4929120" y="441000"/>
            <a:ext cx="2244240" cy="1949760"/>
          </a:xfrm>
          <a:prstGeom prst="rect">
            <a:avLst/>
          </a:prstGeom>
          <a:noFill/>
          <a:ln w="0">
            <a:noFill/>
          </a:ln>
        </p:spPr>
      </p:pic>
      <p:pic>
        <p:nvPicPr>
          <p:cNvPr id="722" name="" descr=""/>
          <p:cNvPicPr/>
          <p:nvPr/>
        </p:nvPicPr>
        <p:blipFill>
          <a:blip r:embed="rId7"/>
          <a:stretch/>
        </p:blipFill>
        <p:spPr>
          <a:xfrm>
            <a:off x="5062680" y="2392560"/>
            <a:ext cx="1675080" cy="456480"/>
          </a:xfrm>
          <a:prstGeom prst="rect">
            <a:avLst/>
          </a:prstGeom>
          <a:noFill/>
          <a:ln w="0">
            <a:noFill/>
          </a:ln>
        </p:spPr>
      </p:pic>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6"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D479752-77AB-4C01-B0AC-8CAF21BE6D3E}" type="slidenum">
              <a:t>&lt;#&gt;</a:t>
            </a:fld>
          </a:p>
        </p:txBody>
      </p:sp>
      <p:sp>
        <p:nvSpPr>
          <p:cNvPr id="6" name="PlaceHolder 5"/>
          <p:cNvSpPr>
            <a:spLocks noGrp="1"/>
          </p:cNvSpPr>
          <p:nvPr>
            <p:ph type="dt" idx="3"/>
          </p:nvPr>
        </p:nvSpPr>
        <p:spPr/>
        <p:txBody>
          <a:bodyPr/>
          <a:p>
            <a:r>
              <a:rPr lang="nl-B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6">
    <p:spTree>
      <p:nvGrpSpPr>
        <p:cNvPr id="1" name=""/>
        <p:cNvGrpSpPr/>
        <p:nvPr/>
      </p:nvGrpSpPr>
      <p:grpSpPr>
        <a:xfrm>
          <a:off x="0" y="0"/>
          <a:ext cx="0" cy="0"/>
          <a:chOff x="0" y="0"/>
          <a:chExt cx="0" cy="0"/>
        </a:xfrm>
      </p:grpSpPr>
      <p:sp>
        <p:nvSpPr>
          <p:cNvPr id="63"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64"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FDA5515F-AD03-4EAE-A3FF-D373B83DFBB4}" type="slidenum">
              <a:t>&lt;#&gt;</a:t>
            </a:fld>
          </a:p>
        </p:txBody>
      </p:sp>
      <p:sp>
        <p:nvSpPr>
          <p:cNvPr id="6" name="PlaceHolder 5"/>
          <p:cNvSpPr>
            <a:spLocks noGrp="1"/>
          </p:cNvSpPr>
          <p:nvPr>
            <p:ph type="dt" idx="27"/>
          </p:nvPr>
        </p:nvSpPr>
        <p:spPr/>
        <p:txBody>
          <a:bodyPr/>
          <a:p>
            <a:r>
              <a:rPr lang="nl-B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7">
    <p:spTree>
      <p:nvGrpSpPr>
        <p:cNvPr id="1" name=""/>
        <p:cNvGrpSpPr/>
        <p:nvPr/>
      </p:nvGrpSpPr>
      <p:grpSpPr>
        <a:xfrm>
          <a:off x="0" y="0"/>
          <a:ext cx="0" cy="0"/>
          <a:chOff x="0" y="0"/>
          <a:chExt cx="0" cy="0"/>
        </a:xfrm>
      </p:grpSpPr>
      <p:sp>
        <p:nvSpPr>
          <p:cNvPr id="70"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71"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3229DC93-5E02-4827-B223-C9D5D3A54963}" type="slidenum">
              <a:t>&lt;#&gt;</a:t>
            </a:fld>
          </a:p>
        </p:txBody>
      </p:sp>
      <p:sp>
        <p:nvSpPr>
          <p:cNvPr id="6" name="PlaceHolder 5"/>
          <p:cNvSpPr>
            <a:spLocks noGrp="1"/>
          </p:cNvSpPr>
          <p:nvPr>
            <p:ph type="dt" idx="30"/>
          </p:nvPr>
        </p:nvSpPr>
        <p:spPr/>
        <p:txBody>
          <a:bodyPr/>
          <a:p>
            <a:r>
              <a:rPr lang="nl-B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8">
    <p:spTree>
      <p:nvGrpSpPr>
        <p:cNvPr id="1" name=""/>
        <p:cNvGrpSpPr/>
        <p:nvPr/>
      </p:nvGrpSpPr>
      <p:grpSpPr>
        <a:xfrm>
          <a:off x="0" y="0"/>
          <a:ext cx="0" cy="0"/>
          <a:chOff x="0" y="0"/>
          <a:chExt cx="0" cy="0"/>
        </a:xfrm>
      </p:grpSpPr>
      <p:sp>
        <p:nvSpPr>
          <p:cNvPr id="77"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78"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0E4C63FE-DCB1-4456-9A3A-E10097916BF6}" type="slidenum">
              <a:t>&lt;#&gt;</a:t>
            </a:fld>
          </a:p>
        </p:txBody>
      </p:sp>
      <p:sp>
        <p:nvSpPr>
          <p:cNvPr id="6" name="PlaceHolder 5"/>
          <p:cNvSpPr>
            <a:spLocks noGrp="1"/>
          </p:cNvSpPr>
          <p:nvPr>
            <p:ph type="dt" idx="33"/>
          </p:nvPr>
        </p:nvSpPr>
        <p:spPr/>
        <p:txBody>
          <a:bodyPr/>
          <a:p>
            <a:r>
              <a:rPr lang="nl-B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wo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85"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34"/>
          </p:nvPr>
        </p:nvSpPr>
        <p:spPr/>
        <p:txBody>
          <a:bodyPr/>
          <a:p>
            <a:r>
              <a:t>Footer</a:t>
            </a:r>
          </a:p>
        </p:txBody>
      </p:sp>
      <p:sp>
        <p:nvSpPr>
          <p:cNvPr id="5" name="PlaceHolder 4"/>
          <p:cNvSpPr>
            <a:spLocks noGrp="1"/>
          </p:cNvSpPr>
          <p:nvPr>
            <p:ph type="sldNum" idx="35"/>
          </p:nvPr>
        </p:nvSpPr>
        <p:spPr/>
        <p:txBody>
          <a:bodyPr/>
          <a:p>
            <a:fld id="{DF184A09-79B8-4D4E-9C86-D13CFA105CD4}" type="slidenum">
              <a:t>&lt;#&gt;</a:t>
            </a:fld>
          </a:p>
        </p:txBody>
      </p:sp>
      <p:sp>
        <p:nvSpPr>
          <p:cNvPr id="6" name="PlaceHolder 5"/>
          <p:cNvSpPr>
            <a:spLocks noGrp="1"/>
          </p:cNvSpPr>
          <p:nvPr>
            <p:ph type="dt" idx="36"/>
          </p:nvPr>
        </p:nvSpPr>
        <p:spPr/>
        <p:txBody>
          <a:bodyPr/>
          <a:p>
            <a:r>
              <a:rPr lang="nl-B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92"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37"/>
          </p:nvPr>
        </p:nvSpPr>
        <p:spPr/>
        <p:txBody>
          <a:bodyPr/>
          <a:p>
            <a:r>
              <a:t>Footer</a:t>
            </a:r>
          </a:p>
        </p:txBody>
      </p:sp>
      <p:sp>
        <p:nvSpPr>
          <p:cNvPr id="5" name="PlaceHolder 4"/>
          <p:cNvSpPr>
            <a:spLocks noGrp="1"/>
          </p:cNvSpPr>
          <p:nvPr>
            <p:ph type="sldNum" idx="38"/>
          </p:nvPr>
        </p:nvSpPr>
        <p:spPr/>
        <p:txBody>
          <a:bodyPr/>
          <a:p>
            <a:fld id="{93550F38-B010-4D43-A8EB-2A3730468C1E}" type="slidenum">
              <a:t>&lt;#&gt;</a:t>
            </a:fld>
          </a:p>
        </p:txBody>
      </p:sp>
      <p:sp>
        <p:nvSpPr>
          <p:cNvPr id="6" name="PlaceHolder 5"/>
          <p:cNvSpPr>
            <a:spLocks noGrp="1"/>
          </p:cNvSpPr>
          <p:nvPr>
            <p:ph type="dt" idx="39"/>
          </p:nvPr>
        </p:nvSpPr>
        <p:spPr/>
        <p:txBody>
          <a:bodyPr/>
          <a:p>
            <a:r>
              <a:rPr lang="nl-B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lank">
    <p:spTree>
      <p:nvGrpSpPr>
        <p:cNvPr id="1" name=""/>
        <p:cNvGrpSpPr/>
        <p:nvPr/>
      </p:nvGrpSpPr>
      <p:grpSpPr>
        <a:xfrm>
          <a:off x="0" y="0"/>
          <a:ext cx="0" cy="0"/>
          <a:chOff x="0" y="0"/>
          <a:chExt cx="0" cy="0"/>
        </a:xfrm>
      </p:grpSpPr>
      <p:sp>
        <p:nvSpPr>
          <p:cNvPr id="98"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99"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40"/>
          </p:nvPr>
        </p:nvSpPr>
        <p:spPr/>
        <p:txBody>
          <a:bodyPr/>
          <a:p>
            <a:r>
              <a:t>Footer</a:t>
            </a:r>
          </a:p>
        </p:txBody>
      </p:sp>
      <p:sp>
        <p:nvSpPr>
          <p:cNvPr id="5" name="PlaceHolder 4"/>
          <p:cNvSpPr>
            <a:spLocks noGrp="1"/>
          </p:cNvSpPr>
          <p:nvPr>
            <p:ph type="sldNum" idx="41"/>
          </p:nvPr>
        </p:nvSpPr>
        <p:spPr/>
        <p:txBody>
          <a:bodyPr/>
          <a:p>
            <a:fld id="{3E45A06B-C669-4C35-8E1F-02A029F7FADD}" type="slidenum">
              <a:t>&lt;#&gt;</a:t>
            </a:fld>
          </a:p>
        </p:txBody>
      </p:sp>
      <p:sp>
        <p:nvSpPr>
          <p:cNvPr id="6" name="PlaceHolder 5"/>
          <p:cNvSpPr>
            <a:spLocks noGrp="1"/>
          </p:cNvSpPr>
          <p:nvPr>
            <p:ph type="dt" idx="42"/>
          </p:nvPr>
        </p:nvSpPr>
        <p:spPr/>
        <p:txBody>
          <a:bodyPr/>
          <a:p>
            <a:r>
              <a:rPr lang="nl-B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13"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CB7ADB1-DA50-45BB-98D3-F5B7942C791B}" type="slidenum">
              <a:t>&lt;#&gt;</a:t>
            </a:fld>
          </a:p>
        </p:txBody>
      </p:sp>
      <p:sp>
        <p:nvSpPr>
          <p:cNvPr id="6" name="PlaceHolder 5"/>
          <p:cNvSpPr>
            <a:spLocks noGrp="1"/>
          </p:cNvSpPr>
          <p:nvPr>
            <p:ph type="dt" idx="6"/>
          </p:nvPr>
        </p:nvSpPr>
        <p:spPr/>
        <p:txBody>
          <a:bodyPr/>
          <a:p>
            <a:r>
              <a:rPr lang="nl-B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15"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753D60C-1CAF-445F-842D-D0758378D63D}" type="slidenum">
              <a:t>&lt;#&gt;</a:t>
            </a:fld>
          </a:p>
        </p:txBody>
      </p:sp>
      <p:sp>
        <p:nvSpPr>
          <p:cNvPr id="6" name="PlaceHolder 5"/>
          <p:cNvSpPr>
            <a:spLocks noGrp="1"/>
          </p:cNvSpPr>
          <p:nvPr>
            <p:ph type="dt" idx="6"/>
          </p:nvPr>
        </p:nvSpPr>
        <p:spPr/>
        <p:txBody>
          <a:bodyPr/>
          <a:p>
            <a:r>
              <a:rPr lang="nl-B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p:spTree>
      <p:nvGrpSpPr>
        <p:cNvPr id="1" name=""/>
        <p:cNvGrpSpPr/>
        <p:nvPr/>
      </p:nvGrpSpPr>
      <p:grpSpPr>
        <a:xfrm>
          <a:off x="0" y="0"/>
          <a:ext cx="0" cy="0"/>
          <a:chOff x="0" y="0"/>
          <a:chExt cx="0" cy="0"/>
        </a:xfrm>
      </p:grpSpPr>
      <p:sp>
        <p:nvSpPr>
          <p:cNvPr id="21"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22"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444FA1ED-A1BB-409C-92BA-0F5DEAEE6AE7}" type="slidenum">
              <a:t>&lt;#&gt;</a:t>
            </a:fld>
          </a:p>
        </p:txBody>
      </p:sp>
      <p:sp>
        <p:nvSpPr>
          <p:cNvPr id="6" name="PlaceHolder 5"/>
          <p:cNvSpPr>
            <a:spLocks noGrp="1"/>
          </p:cNvSpPr>
          <p:nvPr>
            <p:ph type="dt" idx="9"/>
          </p:nvPr>
        </p:nvSpPr>
        <p:spPr/>
        <p:txBody>
          <a:bodyPr/>
          <a:p>
            <a:r>
              <a:rPr lang="nl-B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1">
    <p:spTree>
      <p:nvGrpSpPr>
        <p:cNvPr id="1" name=""/>
        <p:cNvGrpSpPr/>
        <p:nvPr/>
      </p:nvGrpSpPr>
      <p:grpSpPr>
        <a:xfrm>
          <a:off x="0" y="0"/>
          <a:ext cx="0" cy="0"/>
          <a:chOff x="0" y="0"/>
          <a:chExt cx="0" cy="0"/>
        </a:xfrm>
      </p:grpSpPr>
      <p:sp>
        <p:nvSpPr>
          <p:cNvPr id="28"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29"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E1016B97-6B47-43FD-B529-9D58895243BB}" type="slidenum">
              <a:t>&lt;#&gt;</a:t>
            </a:fld>
          </a:p>
        </p:txBody>
      </p:sp>
      <p:sp>
        <p:nvSpPr>
          <p:cNvPr id="6" name="PlaceHolder 5"/>
          <p:cNvSpPr>
            <a:spLocks noGrp="1"/>
          </p:cNvSpPr>
          <p:nvPr>
            <p:ph type="dt" idx="12"/>
          </p:nvPr>
        </p:nvSpPr>
        <p:spPr/>
        <p:txBody>
          <a:bodyPr/>
          <a:p>
            <a:r>
              <a:rPr lang="nl-B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2">
    <p:spTree>
      <p:nvGrpSpPr>
        <p:cNvPr id="1" name=""/>
        <p:cNvGrpSpPr/>
        <p:nvPr/>
      </p:nvGrpSpPr>
      <p:grpSpPr>
        <a:xfrm>
          <a:off x="0" y="0"/>
          <a:ext cx="0" cy="0"/>
          <a:chOff x="0" y="0"/>
          <a:chExt cx="0" cy="0"/>
        </a:xfrm>
      </p:grpSpPr>
      <p:sp>
        <p:nvSpPr>
          <p:cNvPr id="35"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36"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3288FB9B-5030-43C6-9274-6072D65AB20A}" type="slidenum">
              <a:t>&lt;#&gt;</a:t>
            </a:fld>
          </a:p>
        </p:txBody>
      </p:sp>
      <p:sp>
        <p:nvSpPr>
          <p:cNvPr id="6" name="PlaceHolder 5"/>
          <p:cNvSpPr>
            <a:spLocks noGrp="1"/>
          </p:cNvSpPr>
          <p:nvPr>
            <p:ph type="dt" idx="15"/>
          </p:nvPr>
        </p:nvSpPr>
        <p:spPr/>
        <p:txBody>
          <a:bodyPr/>
          <a:p>
            <a:r>
              <a:rPr lang="nl-B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3">
    <p:spTree>
      <p:nvGrpSpPr>
        <p:cNvPr id="1" name=""/>
        <p:cNvGrpSpPr/>
        <p:nvPr/>
      </p:nvGrpSpPr>
      <p:grpSpPr>
        <a:xfrm>
          <a:off x="0" y="0"/>
          <a:ext cx="0" cy="0"/>
          <a:chOff x="0" y="0"/>
          <a:chExt cx="0" cy="0"/>
        </a:xfrm>
      </p:grpSpPr>
      <p:sp>
        <p:nvSpPr>
          <p:cNvPr id="42"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43"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6389BC10-2A2F-4064-B78C-CED32B546EEB}" type="slidenum">
              <a:t>&lt;#&gt;</a:t>
            </a:fld>
          </a:p>
        </p:txBody>
      </p:sp>
      <p:sp>
        <p:nvSpPr>
          <p:cNvPr id="6" name="PlaceHolder 5"/>
          <p:cNvSpPr>
            <a:spLocks noGrp="1"/>
          </p:cNvSpPr>
          <p:nvPr>
            <p:ph type="dt" idx="18"/>
          </p:nvPr>
        </p:nvSpPr>
        <p:spPr/>
        <p:txBody>
          <a:bodyPr/>
          <a:p>
            <a:r>
              <a:rPr lang="nl-B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4">
    <p:spTree>
      <p:nvGrpSpPr>
        <p:cNvPr id="1" name=""/>
        <p:cNvGrpSpPr/>
        <p:nvPr/>
      </p:nvGrpSpPr>
      <p:grpSpPr>
        <a:xfrm>
          <a:off x="0" y="0"/>
          <a:ext cx="0" cy="0"/>
          <a:chOff x="0" y="0"/>
          <a:chExt cx="0" cy="0"/>
        </a:xfrm>
      </p:grpSpPr>
      <p:sp>
        <p:nvSpPr>
          <p:cNvPr id="49"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50"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0E656EC8-674D-460B-92F9-C3B3851B2E1C}" type="slidenum">
              <a:t>&lt;#&gt;</a:t>
            </a:fld>
          </a:p>
        </p:txBody>
      </p:sp>
      <p:sp>
        <p:nvSpPr>
          <p:cNvPr id="6" name="PlaceHolder 5"/>
          <p:cNvSpPr>
            <a:spLocks noGrp="1"/>
          </p:cNvSpPr>
          <p:nvPr>
            <p:ph type="dt" idx="21"/>
          </p:nvPr>
        </p:nvSpPr>
        <p:spPr/>
        <p:txBody>
          <a:bodyPr/>
          <a:p>
            <a:r>
              <a:rPr lang="nl-B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5">
    <p:spTree>
      <p:nvGrpSpPr>
        <p:cNvPr id="1" name=""/>
        <p:cNvGrpSpPr/>
        <p:nvPr/>
      </p:nvGrpSpPr>
      <p:grpSpPr>
        <a:xfrm>
          <a:off x="0" y="0"/>
          <a:ext cx="0" cy="0"/>
          <a:chOff x="0" y="0"/>
          <a:chExt cx="0" cy="0"/>
        </a:xfrm>
      </p:grpSpPr>
      <p:sp>
        <p:nvSpPr>
          <p:cNvPr id="56"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57"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7B31A4AC-35D6-40D5-AA0C-411371BA013D}" type="slidenum">
              <a:t>&lt;#&gt;</a:t>
            </a:fld>
          </a:p>
        </p:txBody>
      </p:sp>
      <p:sp>
        <p:nvSpPr>
          <p:cNvPr id="6" name="PlaceHolder 5"/>
          <p:cNvSpPr>
            <a:spLocks noGrp="1"/>
          </p:cNvSpPr>
          <p:nvPr>
            <p:ph type="dt" idx="24"/>
          </p:nvPr>
        </p:nvSpPr>
        <p:spPr/>
        <p:txBody>
          <a:bodyPr/>
          <a:p>
            <a:r>
              <a:rPr lang="nl-B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1.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 Id="rId3" Type="http://schemas.openxmlformats.org/officeDocument/2006/relationships/slideLayout" Target="../slideLayouts/slideLayout3.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5.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6.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7.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8.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9.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1"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2" name="PlaceHolder 3"/>
          <p:cNvSpPr>
            <a:spLocks noGrp="1"/>
          </p:cNvSpPr>
          <p:nvPr>
            <p:ph type="ftr" idx="1"/>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3" name="PlaceHolder 4"/>
          <p:cNvSpPr>
            <a:spLocks noGrp="1"/>
          </p:cNvSpPr>
          <p:nvPr>
            <p:ph type="sldNum" idx="2"/>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6A30F4C0-778E-4B9B-865C-0079E651269B}"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4" name="PlaceHolder 5"/>
          <p:cNvSpPr>
            <a:spLocks noGrp="1"/>
          </p:cNvSpPr>
          <p:nvPr>
            <p:ph type="dt" idx="3"/>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66"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67" name="PlaceHolder 3"/>
          <p:cNvSpPr>
            <a:spLocks noGrp="1"/>
          </p:cNvSpPr>
          <p:nvPr>
            <p:ph type="ftr" idx="28"/>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68" name="PlaceHolder 4"/>
          <p:cNvSpPr>
            <a:spLocks noGrp="1"/>
          </p:cNvSpPr>
          <p:nvPr>
            <p:ph type="sldNum" idx="29"/>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1323AB52-0A6C-4C34-8E36-8D8F44CFD166}"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69" name="PlaceHolder 5"/>
          <p:cNvSpPr>
            <a:spLocks noGrp="1"/>
          </p:cNvSpPr>
          <p:nvPr>
            <p:ph type="dt" idx="30"/>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8"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73"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74" name="PlaceHolder 3"/>
          <p:cNvSpPr>
            <a:spLocks noGrp="1"/>
          </p:cNvSpPr>
          <p:nvPr>
            <p:ph type="ftr" idx="31"/>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75" name="PlaceHolder 4"/>
          <p:cNvSpPr>
            <a:spLocks noGrp="1"/>
          </p:cNvSpPr>
          <p:nvPr>
            <p:ph type="sldNum" idx="32"/>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E58DEBBE-5D4C-4C19-B1D9-494E9FEBDF6F}"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76" name="PlaceHolder 5"/>
          <p:cNvSpPr>
            <a:spLocks noGrp="1"/>
          </p:cNvSpPr>
          <p:nvPr>
            <p:ph type="dt" idx="33"/>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0"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80"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81" name="PlaceHolder 3"/>
          <p:cNvSpPr>
            <a:spLocks noGrp="1"/>
          </p:cNvSpPr>
          <p:nvPr>
            <p:ph type="ftr" idx="34"/>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82" name="PlaceHolder 4"/>
          <p:cNvSpPr>
            <a:spLocks noGrp="1"/>
          </p:cNvSpPr>
          <p:nvPr>
            <p:ph type="sldNum" idx="35"/>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53A4F437-4B09-4DB7-B528-2F569776C43E}"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83" name="PlaceHolder 5"/>
          <p:cNvSpPr>
            <a:spLocks noGrp="1"/>
          </p:cNvSpPr>
          <p:nvPr>
            <p:ph type="dt" idx="36"/>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2"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6"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87"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88" name="PlaceHolder 3"/>
          <p:cNvSpPr>
            <a:spLocks noGrp="1"/>
          </p:cNvSpPr>
          <p:nvPr>
            <p:ph type="ftr" idx="37"/>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89" name="PlaceHolder 4"/>
          <p:cNvSpPr>
            <a:spLocks noGrp="1"/>
          </p:cNvSpPr>
          <p:nvPr>
            <p:ph type="sldNum" idx="38"/>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C703CE8A-FCA4-42DE-AD6E-A2C99A8956B0}"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90" name="PlaceHolder 5"/>
          <p:cNvSpPr>
            <a:spLocks noGrp="1"/>
          </p:cNvSpPr>
          <p:nvPr>
            <p:ph type="dt" idx="39"/>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4"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94"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95" name="PlaceHolder 3"/>
          <p:cNvSpPr>
            <a:spLocks noGrp="1"/>
          </p:cNvSpPr>
          <p:nvPr>
            <p:ph type="ftr" idx="40"/>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96" name="PlaceHolder 4"/>
          <p:cNvSpPr>
            <a:spLocks noGrp="1"/>
          </p:cNvSpPr>
          <p:nvPr>
            <p:ph type="sldNum" idx="41"/>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CC641602-19DF-47DC-ADBD-870F206E22C1}"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97" name="PlaceHolder 5"/>
          <p:cNvSpPr>
            <a:spLocks noGrp="1"/>
          </p:cNvSpPr>
          <p:nvPr>
            <p:ph type="dt" idx="42"/>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6"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8"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9" name="PlaceHolder 3"/>
          <p:cNvSpPr>
            <a:spLocks noGrp="1"/>
          </p:cNvSpPr>
          <p:nvPr>
            <p:ph type="ftr" idx="4"/>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10" name="PlaceHolder 4"/>
          <p:cNvSpPr>
            <a:spLocks noGrp="1"/>
          </p:cNvSpPr>
          <p:nvPr>
            <p:ph type="sldNum" idx="5"/>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D522F6CC-79AC-4598-9EBD-F5619D59054C}"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11" name="PlaceHolder 5"/>
          <p:cNvSpPr>
            <a:spLocks noGrp="1"/>
          </p:cNvSpPr>
          <p:nvPr>
            <p:ph type="dt" idx="6"/>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 id="2147483652"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17"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18" name="PlaceHolder 3"/>
          <p:cNvSpPr>
            <a:spLocks noGrp="1"/>
          </p:cNvSpPr>
          <p:nvPr>
            <p:ph type="ftr" idx="7"/>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19" name="PlaceHolder 4"/>
          <p:cNvSpPr>
            <a:spLocks noGrp="1"/>
          </p:cNvSpPr>
          <p:nvPr>
            <p:ph type="sldNum" idx="8"/>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5CBA0CAF-E244-41CD-8BC9-406D84B862FE}"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20" name="PlaceHolder 5"/>
          <p:cNvSpPr>
            <a:spLocks noGrp="1"/>
          </p:cNvSpPr>
          <p:nvPr>
            <p:ph type="dt" idx="9"/>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4"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24"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25" name="PlaceHolder 3"/>
          <p:cNvSpPr>
            <a:spLocks noGrp="1"/>
          </p:cNvSpPr>
          <p:nvPr>
            <p:ph type="ftr" idx="10"/>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26" name="PlaceHolder 4"/>
          <p:cNvSpPr>
            <a:spLocks noGrp="1"/>
          </p:cNvSpPr>
          <p:nvPr>
            <p:ph type="sldNum" idx="11"/>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01F0CD0B-0DF6-40DD-A93B-4DEF793C9F84}"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27" name="PlaceHolder 5"/>
          <p:cNvSpPr>
            <a:spLocks noGrp="1"/>
          </p:cNvSpPr>
          <p:nvPr>
            <p:ph type="dt" idx="12"/>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6"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31"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32" name="PlaceHolder 3"/>
          <p:cNvSpPr>
            <a:spLocks noGrp="1"/>
          </p:cNvSpPr>
          <p:nvPr>
            <p:ph type="ftr" idx="13"/>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33" name="PlaceHolder 4"/>
          <p:cNvSpPr>
            <a:spLocks noGrp="1"/>
          </p:cNvSpPr>
          <p:nvPr>
            <p:ph type="sldNum" idx="14"/>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C0270F2B-D06C-4D0F-AADF-DD1B798BC345}"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34" name="PlaceHolder 5"/>
          <p:cNvSpPr>
            <a:spLocks noGrp="1"/>
          </p:cNvSpPr>
          <p:nvPr>
            <p:ph type="dt" idx="15"/>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8"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38"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39" name="PlaceHolder 3"/>
          <p:cNvSpPr>
            <a:spLocks noGrp="1"/>
          </p:cNvSpPr>
          <p:nvPr>
            <p:ph type="ftr" idx="16"/>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40" name="PlaceHolder 4"/>
          <p:cNvSpPr>
            <a:spLocks noGrp="1"/>
          </p:cNvSpPr>
          <p:nvPr>
            <p:ph type="sldNum" idx="17"/>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0EAD96B8-B280-411A-9AAD-60276D36330A}"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41" name="PlaceHolder 5"/>
          <p:cNvSpPr>
            <a:spLocks noGrp="1"/>
          </p:cNvSpPr>
          <p:nvPr>
            <p:ph type="dt" idx="18"/>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0"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45"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46" name="PlaceHolder 3"/>
          <p:cNvSpPr>
            <a:spLocks noGrp="1"/>
          </p:cNvSpPr>
          <p:nvPr>
            <p:ph type="ftr" idx="19"/>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47" name="PlaceHolder 4"/>
          <p:cNvSpPr>
            <a:spLocks noGrp="1"/>
          </p:cNvSpPr>
          <p:nvPr>
            <p:ph type="sldNum" idx="20"/>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CC323687-537B-44DE-8757-521A6A37DD5E}"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48" name="PlaceHolder 5"/>
          <p:cNvSpPr>
            <a:spLocks noGrp="1"/>
          </p:cNvSpPr>
          <p:nvPr>
            <p:ph type="dt" idx="21"/>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2"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52"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53" name="PlaceHolder 3"/>
          <p:cNvSpPr>
            <a:spLocks noGrp="1"/>
          </p:cNvSpPr>
          <p:nvPr>
            <p:ph type="ftr" idx="22"/>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54" name="PlaceHolder 4"/>
          <p:cNvSpPr>
            <a:spLocks noGrp="1"/>
          </p:cNvSpPr>
          <p:nvPr>
            <p:ph type="sldNum" idx="23"/>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1D708F85-F183-41CF-AC17-3605EB408016}"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55" name="PlaceHolder 5"/>
          <p:cNvSpPr>
            <a:spLocks noGrp="1"/>
          </p:cNvSpPr>
          <p:nvPr>
            <p:ph type="dt" idx="24"/>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4"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8"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59"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60" name="PlaceHolder 3"/>
          <p:cNvSpPr>
            <a:spLocks noGrp="1"/>
          </p:cNvSpPr>
          <p:nvPr>
            <p:ph type="ftr" idx="25"/>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61" name="PlaceHolder 4"/>
          <p:cNvSpPr>
            <a:spLocks noGrp="1"/>
          </p:cNvSpPr>
          <p:nvPr>
            <p:ph type="sldNum" idx="26"/>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B40B2D04-8329-44FA-BBA5-33969B591530}"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62" name="PlaceHolder 5"/>
          <p:cNvSpPr>
            <a:spLocks noGrp="1"/>
          </p:cNvSpPr>
          <p:nvPr>
            <p:ph type="dt" idx="27"/>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6"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hyperlink" Target="https://notebooklm.google.com/notebook/b8da1679-8829-4896-be8f-107bab2261ca/audio" TargetMode="Externa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eg"/><Relationship Id="rId9" Type="http://schemas.openxmlformats.org/officeDocument/2006/relationships/slideLayout" Target="../slideLayouts/slideLayout2.xml"/><Relationship Id="rId10"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0.png"/><Relationship Id="rId2" Type="http://schemas.openxmlformats.org/officeDocument/2006/relationships/image" Target="../media/image91.png"/><Relationship Id="rId3" Type="http://schemas.openxmlformats.org/officeDocument/2006/relationships/image" Target="../media/image92.png"/><Relationship Id="rId4" Type="http://schemas.openxmlformats.org/officeDocument/2006/relationships/image" Target="../media/image93.png"/><Relationship Id="rId5" Type="http://schemas.openxmlformats.org/officeDocument/2006/relationships/image" Target="../media/image94.png"/><Relationship Id="rId6" Type="http://schemas.openxmlformats.org/officeDocument/2006/relationships/image" Target="../media/image66.png"/><Relationship Id="rId7" Type="http://schemas.openxmlformats.org/officeDocument/2006/relationships/image" Target="../media/image95.png"/><Relationship Id="rId8" Type="http://schemas.openxmlformats.org/officeDocument/2006/relationships/image" Target="../media/image96.png"/><Relationship Id="rId9" Type="http://schemas.openxmlformats.org/officeDocument/2006/relationships/image" Target="../media/image97.png"/><Relationship Id="rId10" Type="http://schemas.openxmlformats.org/officeDocument/2006/relationships/image" Target="../media/image98.png"/><Relationship Id="rId11" Type="http://schemas.openxmlformats.org/officeDocument/2006/relationships/image" Target="../media/image99.png"/><Relationship Id="rId12" Type="http://schemas.openxmlformats.org/officeDocument/2006/relationships/slideLayout" Target="../slideLayouts/slideLayout2.xml"/><Relationship Id="rId1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100.png"/><Relationship Id="rId3" Type="http://schemas.openxmlformats.org/officeDocument/2006/relationships/image" Target="../media/image101.png"/><Relationship Id="rId4" Type="http://schemas.openxmlformats.org/officeDocument/2006/relationships/image" Target="../media/image102.png"/><Relationship Id="rId5" Type="http://schemas.openxmlformats.org/officeDocument/2006/relationships/image" Target="../media/image103.png"/><Relationship Id="rId6" Type="http://schemas.openxmlformats.org/officeDocument/2006/relationships/slideLayout" Target="../slideLayouts/slideLayout2.xml"/><Relationship Id="rId7"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04.png"/><Relationship Id="rId2" Type="http://schemas.openxmlformats.org/officeDocument/2006/relationships/image" Target="../media/image105.png"/><Relationship Id="rId3" Type="http://schemas.openxmlformats.org/officeDocument/2006/relationships/image" Target="../media/image106.png"/><Relationship Id="rId4" Type="http://schemas.openxmlformats.org/officeDocument/2006/relationships/image" Target="../media/image106.png"/><Relationship Id="rId5" Type="http://schemas.openxmlformats.org/officeDocument/2006/relationships/image" Target="../media/image106.png"/><Relationship Id="rId6" Type="http://schemas.openxmlformats.org/officeDocument/2006/relationships/image" Target="../media/image107.png"/><Relationship Id="rId7" Type="http://schemas.openxmlformats.org/officeDocument/2006/relationships/image" Target="../media/image108.png"/><Relationship Id="rId8" Type="http://schemas.openxmlformats.org/officeDocument/2006/relationships/image" Target="../media/image106.png"/><Relationship Id="rId9" Type="http://schemas.openxmlformats.org/officeDocument/2006/relationships/image" Target="../media/image106.png"/><Relationship Id="rId10" Type="http://schemas.openxmlformats.org/officeDocument/2006/relationships/image" Target="../media/image106.png"/><Relationship Id="rId11" Type="http://schemas.openxmlformats.org/officeDocument/2006/relationships/image" Target="../media/image109.png"/><Relationship Id="rId12" Type="http://schemas.openxmlformats.org/officeDocument/2006/relationships/image" Target="../media/image110.png"/><Relationship Id="rId13" Type="http://schemas.openxmlformats.org/officeDocument/2006/relationships/image" Target="../media/image111.png"/><Relationship Id="rId14" Type="http://schemas.openxmlformats.org/officeDocument/2006/relationships/image" Target="../media/image112.png"/><Relationship Id="rId15" Type="http://schemas.openxmlformats.org/officeDocument/2006/relationships/image" Target="../media/image113.png"/><Relationship Id="rId16" Type="http://schemas.openxmlformats.org/officeDocument/2006/relationships/image" Target="../media/image114.png"/><Relationship Id="rId17" Type="http://schemas.openxmlformats.org/officeDocument/2006/relationships/image" Target="../media/image115.png"/><Relationship Id="rId18" Type="http://schemas.openxmlformats.org/officeDocument/2006/relationships/image" Target="../media/image116.png"/><Relationship Id="rId19" Type="http://schemas.openxmlformats.org/officeDocument/2006/relationships/image" Target="../media/image117.png"/><Relationship Id="rId20" Type="http://schemas.openxmlformats.org/officeDocument/2006/relationships/image" Target="../media/image118.png"/><Relationship Id="rId21" Type="http://schemas.openxmlformats.org/officeDocument/2006/relationships/image" Target="../media/image119.png"/><Relationship Id="rId22" Type="http://schemas.openxmlformats.org/officeDocument/2006/relationships/image" Target="../media/image120.png"/><Relationship Id="rId23" Type="http://schemas.openxmlformats.org/officeDocument/2006/relationships/image" Target="../media/image121.png"/><Relationship Id="rId24" Type="http://schemas.openxmlformats.org/officeDocument/2006/relationships/image" Target="../media/image122.png"/><Relationship Id="rId25" Type="http://schemas.openxmlformats.org/officeDocument/2006/relationships/image" Target="../media/image123.png"/><Relationship Id="rId26" Type="http://schemas.openxmlformats.org/officeDocument/2006/relationships/slideLayout" Target="../slideLayouts/slideLayout2.xml"/><Relationship Id="rId27"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24.png"/><Relationship Id="rId2" Type="http://schemas.openxmlformats.org/officeDocument/2006/relationships/image" Target="../media/image125.png"/><Relationship Id="rId3" Type="http://schemas.openxmlformats.org/officeDocument/2006/relationships/image" Target="../media/image104.png"/><Relationship Id="rId4" Type="http://schemas.openxmlformats.org/officeDocument/2006/relationships/image" Target="../media/image126.png"/><Relationship Id="rId5" Type="http://schemas.openxmlformats.org/officeDocument/2006/relationships/image" Target="../media/image22.png"/><Relationship Id="rId6" Type="http://schemas.openxmlformats.org/officeDocument/2006/relationships/image" Target="../media/image22.png"/><Relationship Id="rId7" Type="http://schemas.openxmlformats.org/officeDocument/2006/relationships/image" Target="../media/image22.png"/><Relationship Id="rId8" Type="http://schemas.openxmlformats.org/officeDocument/2006/relationships/image" Target="../media/image22.png"/><Relationship Id="rId9" Type="http://schemas.openxmlformats.org/officeDocument/2006/relationships/image" Target="../media/image127.png"/><Relationship Id="rId10" Type="http://schemas.openxmlformats.org/officeDocument/2006/relationships/image" Target="../media/image128.png"/><Relationship Id="rId11" Type="http://schemas.openxmlformats.org/officeDocument/2006/relationships/image" Target="../media/image22.png"/><Relationship Id="rId12" Type="http://schemas.openxmlformats.org/officeDocument/2006/relationships/image" Target="../media/image22.png"/><Relationship Id="rId13" Type="http://schemas.openxmlformats.org/officeDocument/2006/relationships/image" Target="../media/image22.png"/><Relationship Id="rId14" Type="http://schemas.openxmlformats.org/officeDocument/2006/relationships/image" Target="../media/image22.png"/><Relationship Id="rId15" Type="http://schemas.openxmlformats.org/officeDocument/2006/relationships/image" Target="../media/image129.png"/><Relationship Id="rId16" Type="http://schemas.openxmlformats.org/officeDocument/2006/relationships/image" Target="../media/image130.png"/><Relationship Id="rId17" Type="http://schemas.openxmlformats.org/officeDocument/2006/relationships/image" Target="../media/image22.png"/><Relationship Id="rId18" Type="http://schemas.openxmlformats.org/officeDocument/2006/relationships/image" Target="../media/image22.png"/><Relationship Id="rId19" Type="http://schemas.openxmlformats.org/officeDocument/2006/relationships/image" Target="../media/image22.png"/><Relationship Id="rId20" Type="http://schemas.openxmlformats.org/officeDocument/2006/relationships/image" Target="../media/image22.png"/><Relationship Id="rId21" Type="http://schemas.openxmlformats.org/officeDocument/2006/relationships/image" Target="../media/image111.png"/><Relationship Id="rId22" Type="http://schemas.openxmlformats.org/officeDocument/2006/relationships/image" Target="../media/image131.png"/><Relationship Id="rId23" Type="http://schemas.openxmlformats.org/officeDocument/2006/relationships/image" Target="../media/image113.png"/><Relationship Id="rId24" Type="http://schemas.openxmlformats.org/officeDocument/2006/relationships/image" Target="../media/image132.png"/><Relationship Id="rId25" Type="http://schemas.openxmlformats.org/officeDocument/2006/relationships/image" Target="../media/image117.png"/><Relationship Id="rId26" Type="http://schemas.openxmlformats.org/officeDocument/2006/relationships/image" Target="../media/image133.png"/><Relationship Id="rId27" Type="http://schemas.openxmlformats.org/officeDocument/2006/relationships/image" Target="../media/image115.png"/><Relationship Id="rId28" Type="http://schemas.openxmlformats.org/officeDocument/2006/relationships/image" Target="../media/image134.png"/><Relationship Id="rId29" Type="http://schemas.openxmlformats.org/officeDocument/2006/relationships/image" Target="../media/image135.png"/><Relationship Id="rId30" Type="http://schemas.openxmlformats.org/officeDocument/2006/relationships/image" Target="../media/image136.png"/><Relationship Id="rId31" Type="http://schemas.openxmlformats.org/officeDocument/2006/relationships/image" Target="../media/image137.png"/><Relationship Id="rId32" Type="http://schemas.openxmlformats.org/officeDocument/2006/relationships/image" Target="../media/image137.png"/><Relationship Id="rId33" Type="http://schemas.openxmlformats.org/officeDocument/2006/relationships/image" Target="../media/image137.png"/><Relationship Id="rId34" Type="http://schemas.openxmlformats.org/officeDocument/2006/relationships/image" Target="../media/image138.png"/><Relationship Id="rId35" Type="http://schemas.openxmlformats.org/officeDocument/2006/relationships/image" Target="../media/image139.png"/><Relationship Id="rId36" Type="http://schemas.openxmlformats.org/officeDocument/2006/relationships/image" Target="../media/image139.png"/><Relationship Id="rId37" Type="http://schemas.openxmlformats.org/officeDocument/2006/relationships/image" Target="../media/image139.png"/><Relationship Id="rId38" Type="http://schemas.openxmlformats.org/officeDocument/2006/relationships/slideLayout" Target="../slideLayouts/slideLayout2.xml"/><Relationship Id="rId39"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40.png"/><Relationship Id="rId2" Type="http://schemas.openxmlformats.org/officeDocument/2006/relationships/image" Target="../media/image8.png"/><Relationship Id="rId3" Type="http://schemas.openxmlformats.org/officeDocument/2006/relationships/image" Target="../media/image141.png"/><Relationship Id="rId4" Type="http://schemas.openxmlformats.org/officeDocument/2006/relationships/image" Target="../media/image111.png"/><Relationship Id="rId5" Type="http://schemas.openxmlformats.org/officeDocument/2006/relationships/image" Target="../media/image142.png"/><Relationship Id="rId6" Type="http://schemas.openxmlformats.org/officeDocument/2006/relationships/image" Target="../media/image113.png"/><Relationship Id="rId7" Type="http://schemas.openxmlformats.org/officeDocument/2006/relationships/image" Target="../media/image143.png"/><Relationship Id="rId8" Type="http://schemas.openxmlformats.org/officeDocument/2006/relationships/image" Target="../media/image117.png"/><Relationship Id="rId9" Type="http://schemas.openxmlformats.org/officeDocument/2006/relationships/image" Target="../media/image144.png"/><Relationship Id="rId10" Type="http://schemas.openxmlformats.org/officeDocument/2006/relationships/image" Target="../media/image145.png"/><Relationship Id="rId11" Type="http://schemas.openxmlformats.org/officeDocument/2006/relationships/image" Target="../media/image146.png"/><Relationship Id="rId12" Type="http://schemas.openxmlformats.org/officeDocument/2006/relationships/image" Target="../media/image147.png"/><Relationship Id="rId13" Type="http://schemas.openxmlformats.org/officeDocument/2006/relationships/image" Target="../media/image147.png"/><Relationship Id="rId14" Type="http://schemas.openxmlformats.org/officeDocument/2006/relationships/image" Target="../media/image148.png"/><Relationship Id="rId15" Type="http://schemas.openxmlformats.org/officeDocument/2006/relationships/image" Target="../media/image149.png"/><Relationship Id="rId16" Type="http://schemas.openxmlformats.org/officeDocument/2006/relationships/image" Target="../media/image150.png"/><Relationship Id="rId17" Type="http://schemas.openxmlformats.org/officeDocument/2006/relationships/image" Target="../media/image150.png"/><Relationship Id="rId18" Type="http://schemas.openxmlformats.org/officeDocument/2006/relationships/image" Target="../media/image151.png"/><Relationship Id="rId19" Type="http://schemas.openxmlformats.org/officeDocument/2006/relationships/image" Target="../media/image152.png"/><Relationship Id="rId20" Type="http://schemas.openxmlformats.org/officeDocument/2006/relationships/image" Target="../media/image153.png"/><Relationship Id="rId21" Type="http://schemas.openxmlformats.org/officeDocument/2006/relationships/hyperlink" Target="mailto:support@h2d-calculator.com" TargetMode="External"/><Relationship Id="rId22" Type="http://schemas.openxmlformats.org/officeDocument/2006/relationships/hyperlink" Target="mailto:support@h2d-calculator.com" TargetMode="External"/><Relationship Id="rId23" Type="http://schemas.openxmlformats.org/officeDocument/2006/relationships/image" Target="../media/image154.png"/><Relationship Id="rId24" Type="http://schemas.openxmlformats.org/officeDocument/2006/relationships/image" Target="../media/image155.png"/><Relationship Id="rId25" Type="http://schemas.openxmlformats.org/officeDocument/2006/relationships/slideLayout" Target="../slideLayouts/slideLayout2.xml"/><Relationship Id="rId26" Type="http://schemas.openxmlformats.org/officeDocument/2006/relationships/notesSlide" Target="../notesSlides/notesSlide14.xml"/>
</Relationships>
</file>

<file path=ppt/slides/_rels/slide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1" Type="http://schemas.openxmlformats.org/officeDocument/2006/relationships/image" Target="../media/image18.png"/><Relationship Id="rId12" Type="http://schemas.openxmlformats.org/officeDocument/2006/relationships/image" Target="../media/image13.png"/><Relationship Id="rId13" Type="http://schemas.openxmlformats.org/officeDocument/2006/relationships/slideLayout" Target="../slideLayouts/slideLayout2.xml"/><Relationship Id="rId1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9.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2.png"/><Relationship Id="rId7" Type="http://schemas.openxmlformats.org/officeDocument/2006/relationships/image" Target="../media/image22.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2.png"/><Relationship Id="rId11" Type="http://schemas.openxmlformats.org/officeDocument/2006/relationships/image" Target="../media/image22.png"/><Relationship Id="rId12" Type="http://schemas.openxmlformats.org/officeDocument/2006/relationships/image" Target="../media/image22.png"/><Relationship Id="rId13" Type="http://schemas.openxmlformats.org/officeDocument/2006/relationships/image" Target="../media/image22.png"/><Relationship Id="rId14" Type="http://schemas.openxmlformats.org/officeDocument/2006/relationships/image" Target="../media/image24.png"/><Relationship Id="rId15" Type="http://schemas.openxmlformats.org/officeDocument/2006/relationships/image" Target="../media/image22.png"/><Relationship Id="rId16" Type="http://schemas.openxmlformats.org/officeDocument/2006/relationships/image" Target="../media/image22.png"/><Relationship Id="rId17" Type="http://schemas.openxmlformats.org/officeDocument/2006/relationships/image" Target="../media/image22.png"/><Relationship Id="rId18" Type="http://schemas.openxmlformats.org/officeDocument/2006/relationships/image" Target="../media/image22.png"/><Relationship Id="rId19" Type="http://schemas.openxmlformats.org/officeDocument/2006/relationships/image" Target="../media/image14.png"/><Relationship Id="rId20" Type="http://schemas.openxmlformats.org/officeDocument/2006/relationships/image" Target="../media/image25.png"/><Relationship Id="rId21" Type="http://schemas.openxmlformats.org/officeDocument/2006/relationships/image" Target="../media/image26.png"/><Relationship Id="rId22" Type="http://schemas.openxmlformats.org/officeDocument/2006/relationships/image" Target="../media/image27.png"/><Relationship Id="rId23" Type="http://schemas.openxmlformats.org/officeDocument/2006/relationships/image" Target="../media/image25.png"/><Relationship Id="rId24" Type="http://schemas.openxmlformats.org/officeDocument/2006/relationships/image" Target="../media/image28.png"/><Relationship Id="rId25" Type="http://schemas.openxmlformats.org/officeDocument/2006/relationships/image" Target="../media/image25.png"/><Relationship Id="rId26" Type="http://schemas.openxmlformats.org/officeDocument/2006/relationships/image" Target="../media/image29.png"/><Relationship Id="rId27" Type="http://schemas.openxmlformats.org/officeDocument/2006/relationships/image" Target="../media/image30.png"/><Relationship Id="rId28" Type="http://schemas.openxmlformats.org/officeDocument/2006/relationships/image" Target="../media/image25.png"/><Relationship Id="rId29" Type="http://schemas.openxmlformats.org/officeDocument/2006/relationships/image" Target="../media/image31.png"/><Relationship Id="rId30" Type="http://schemas.openxmlformats.org/officeDocument/2006/relationships/slideLayout" Target="../slideLayouts/slideLayout2.xml"/><Relationship Id="rId31"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8.png"/><Relationship Id="rId10" Type="http://schemas.openxmlformats.org/officeDocument/2006/relationships/image" Target="../media/image38.png"/><Relationship Id="rId11" Type="http://schemas.openxmlformats.org/officeDocument/2006/relationships/image" Target="../media/image39.png"/><Relationship Id="rId12" Type="http://schemas.openxmlformats.org/officeDocument/2006/relationships/image" Target="../media/image40.png"/><Relationship Id="rId13" Type="http://schemas.openxmlformats.org/officeDocument/2006/relationships/image" Target="../media/image41.png"/><Relationship Id="rId14" Type="http://schemas.openxmlformats.org/officeDocument/2006/relationships/image" Target="../media/image42.png"/><Relationship Id="rId15" Type="http://schemas.openxmlformats.org/officeDocument/2006/relationships/image" Target="../media/image43.png"/><Relationship Id="rId16" Type="http://schemas.openxmlformats.org/officeDocument/2006/relationships/image" Target="../media/image44.png"/><Relationship Id="rId17" Type="http://schemas.openxmlformats.org/officeDocument/2006/relationships/image" Target="../media/image45.png"/><Relationship Id="rId18" Type="http://schemas.openxmlformats.org/officeDocument/2006/relationships/image" Target="../media/image46.png"/><Relationship Id="rId19" Type="http://schemas.openxmlformats.org/officeDocument/2006/relationships/image" Target="../media/image47.png"/><Relationship Id="rId20" Type="http://schemas.openxmlformats.org/officeDocument/2006/relationships/image" Target="../media/image48.png"/><Relationship Id="rId21" Type="http://schemas.openxmlformats.org/officeDocument/2006/relationships/image" Target="../media/image49.png"/><Relationship Id="rId22" Type="http://schemas.openxmlformats.org/officeDocument/2006/relationships/slideLayout" Target="../slideLayouts/slideLayout2.xml"/><Relationship Id="rId2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54.png"/><Relationship Id="rId6" Type="http://schemas.openxmlformats.org/officeDocument/2006/relationships/image" Target="../media/image55.png"/><Relationship Id="rId7" Type="http://schemas.openxmlformats.org/officeDocument/2006/relationships/image" Target="../media/image56.png"/><Relationship Id="rId8" Type="http://schemas.openxmlformats.org/officeDocument/2006/relationships/image" Target="../media/image57.png"/><Relationship Id="rId9" Type="http://schemas.openxmlformats.org/officeDocument/2006/relationships/image" Target="../media/image58.png"/><Relationship Id="rId10" Type="http://schemas.openxmlformats.org/officeDocument/2006/relationships/image" Target="../media/image59.png"/><Relationship Id="rId11" Type="http://schemas.openxmlformats.org/officeDocument/2006/relationships/image" Target="../media/image60.png"/><Relationship Id="rId12" Type="http://schemas.openxmlformats.org/officeDocument/2006/relationships/image" Target="../media/image61.png"/><Relationship Id="rId13" Type="http://schemas.openxmlformats.org/officeDocument/2006/relationships/image" Target="../media/image62.png"/><Relationship Id="rId14" Type="http://schemas.openxmlformats.org/officeDocument/2006/relationships/chart" Target="../charts/chart1.xml"/><Relationship Id="rId15" Type="http://schemas.openxmlformats.org/officeDocument/2006/relationships/slideLayout" Target="../slideLayouts/slideLayout2.xml"/><Relationship Id="rId1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63.png"/><Relationship Id="rId3" Type="http://schemas.openxmlformats.org/officeDocument/2006/relationships/image" Target="../media/image64.png"/><Relationship Id="rId4" Type="http://schemas.openxmlformats.org/officeDocument/2006/relationships/image" Target="../media/image65.png"/><Relationship Id="rId5" Type="http://schemas.openxmlformats.org/officeDocument/2006/relationships/image" Target="../media/image66.png"/><Relationship Id="rId6" Type="http://schemas.openxmlformats.org/officeDocument/2006/relationships/image" Target="../media/image67.png"/><Relationship Id="rId7" Type="http://schemas.openxmlformats.org/officeDocument/2006/relationships/image" Target="../media/image68.png"/><Relationship Id="rId8" Type="http://schemas.openxmlformats.org/officeDocument/2006/relationships/image" Target="../media/image69.png"/><Relationship Id="rId9" Type="http://schemas.openxmlformats.org/officeDocument/2006/relationships/image" Target="../media/image70.png"/><Relationship Id="rId10" Type="http://schemas.openxmlformats.org/officeDocument/2006/relationships/image" Target="../media/image71.png"/><Relationship Id="rId11" Type="http://schemas.openxmlformats.org/officeDocument/2006/relationships/slideLayout" Target="../slideLayouts/slideLayout2.xml"/><Relationship Id="rId1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2.xml"/><Relationship Id="rId6"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image" Target="../media/image76.png"/><Relationship Id="rId3" Type="http://schemas.openxmlformats.org/officeDocument/2006/relationships/image" Target="../media/image77.png"/><Relationship Id="rId4" Type="http://schemas.openxmlformats.org/officeDocument/2006/relationships/image" Target="../media/image78.png"/><Relationship Id="rId5" Type="http://schemas.openxmlformats.org/officeDocument/2006/relationships/image" Target="../media/image66.png"/><Relationship Id="rId6" Type="http://schemas.openxmlformats.org/officeDocument/2006/relationships/image" Target="../media/image79.png"/><Relationship Id="rId7" Type="http://schemas.openxmlformats.org/officeDocument/2006/relationships/image" Target="../media/image80.png"/><Relationship Id="rId8" Type="http://schemas.openxmlformats.org/officeDocument/2006/relationships/image" Target="../media/image81.png"/><Relationship Id="rId9" Type="http://schemas.openxmlformats.org/officeDocument/2006/relationships/image" Target="../media/image82.png"/><Relationship Id="rId10" Type="http://schemas.openxmlformats.org/officeDocument/2006/relationships/image" Target="../media/image83.png"/><Relationship Id="rId11" Type="http://schemas.openxmlformats.org/officeDocument/2006/relationships/slideLayout" Target="../slideLayouts/slideLayout2.xml"/><Relationship Id="rId1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84.png"/><Relationship Id="rId3" Type="http://schemas.openxmlformats.org/officeDocument/2006/relationships/image" Target="../media/image85.png"/><Relationship Id="rId4" Type="http://schemas.openxmlformats.org/officeDocument/2006/relationships/image" Target="../media/image86.png"/><Relationship Id="rId5" Type="http://schemas.openxmlformats.org/officeDocument/2006/relationships/image" Target="../media/image87.png"/><Relationship Id="rId6" Type="http://schemas.openxmlformats.org/officeDocument/2006/relationships/image" Target="../media/image88.png"/><Relationship Id="rId7" Type="http://schemas.openxmlformats.org/officeDocument/2006/relationships/image" Target="../media/image89.png"/><Relationship Id="rId8" Type="http://schemas.openxmlformats.org/officeDocument/2006/relationships/slideLayout" Target="../slideLayouts/slideLayout2.xml"/><Relationship Id="rId9"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106" name="object 2" descr=""/>
          <p:cNvPicPr/>
          <p:nvPr/>
        </p:nvPicPr>
        <p:blipFill>
          <a:blip r:embed="rId1"/>
          <a:stretch/>
        </p:blipFill>
        <p:spPr>
          <a:xfrm>
            <a:off x="0" y="4793760"/>
            <a:ext cx="12189240" cy="34560"/>
          </a:xfrm>
          <a:prstGeom prst="rect">
            <a:avLst/>
          </a:prstGeom>
          <a:noFill/>
          <a:ln w="0">
            <a:noFill/>
          </a:ln>
        </p:spPr>
      </p:pic>
      <p:grpSp>
        <p:nvGrpSpPr>
          <p:cNvPr id="107" name="object 3"/>
          <p:cNvGrpSpPr/>
          <p:nvPr/>
        </p:nvGrpSpPr>
        <p:grpSpPr>
          <a:xfrm>
            <a:off x="5040000" y="360000"/>
            <a:ext cx="1661760" cy="1661760"/>
            <a:chOff x="5040000" y="360000"/>
            <a:chExt cx="1661760" cy="1661760"/>
          </a:xfrm>
        </p:grpSpPr>
        <p:pic>
          <p:nvPicPr>
            <p:cNvPr id="108" name="object 4" descr=""/>
            <p:cNvPicPr/>
            <p:nvPr/>
          </p:nvPicPr>
          <p:blipFill>
            <a:blip r:embed="rId2"/>
            <a:stretch/>
          </p:blipFill>
          <p:spPr>
            <a:xfrm>
              <a:off x="5040000" y="360000"/>
              <a:ext cx="1661760" cy="1661760"/>
            </a:xfrm>
            <a:prstGeom prst="rect">
              <a:avLst/>
            </a:prstGeom>
            <a:noFill/>
            <a:ln w="0">
              <a:noFill/>
            </a:ln>
          </p:spPr>
        </p:pic>
        <p:sp>
          <p:nvSpPr>
            <p:cNvPr id="109" name="object 5"/>
            <p:cNvSpPr/>
            <p:nvPr/>
          </p:nvSpPr>
          <p:spPr>
            <a:xfrm>
              <a:off x="5643360" y="880920"/>
              <a:ext cx="453960" cy="606600"/>
            </a:xfrm>
            <a:custGeom>
              <a:avLst/>
              <a:gdLst>
                <a:gd name="textAreaLeft" fmla="*/ 0 w 453960"/>
                <a:gd name="textAreaRight" fmla="*/ 457560 w 453960"/>
                <a:gd name="textAreaTop" fmla="*/ 0 h 606600"/>
                <a:gd name="textAreaBottom" fmla="*/ 610200 h 606600"/>
              </a:gdLst>
              <a:ahLst/>
              <a:rect l="textAreaLeft" t="textAreaTop" r="textAreaRight" b="textAreaBottom"/>
              <a:pathLst>
                <a:path w="209550" h="279400">
                  <a:moveTo>
                    <a:pt x="174625" y="279400"/>
                  </a:moveTo>
                  <a:lnTo>
                    <a:pt x="34925" y="279400"/>
                  </a:lnTo>
                  <a:lnTo>
                    <a:pt x="21341" y="275590"/>
                  </a:lnTo>
                  <a:lnTo>
                    <a:pt x="10238" y="267970"/>
                  </a:lnTo>
                  <a:lnTo>
                    <a:pt x="2748" y="257810"/>
                  </a:lnTo>
                  <a:lnTo>
                    <a:pt x="0" y="243840"/>
                  </a:lnTo>
                  <a:lnTo>
                    <a:pt x="0" y="34290"/>
                  </a:lnTo>
                  <a:lnTo>
                    <a:pt x="2748" y="20320"/>
                  </a:lnTo>
                  <a:lnTo>
                    <a:pt x="10238" y="10160"/>
                  </a:lnTo>
                  <a:lnTo>
                    <a:pt x="21341" y="2540"/>
                  </a:lnTo>
                  <a:lnTo>
                    <a:pt x="34925" y="0"/>
                  </a:lnTo>
                  <a:lnTo>
                    <a:pt x="174625" y="0"/>
                  </a:lnTo>
                  <a:lnTo>
                    <a:pt x="188208" y="2540"/>
                  </a:lnTo>
                  <a:lnTo>
                    <a:pt x="199311" y="10160"/>
                  </a:lnTo>
                  <a:lnTo>
                    <a:pt x="206801" y="20320"/>
                  </a:lnTo>
                  <a:lnTo>
                    <a:pt x="209550" y="34290"/>
                  </a:lnTo>
                  <a:lnTo>
                    <a:pt x="42728" y="34290"/>
                  </a:lnTo>
                  <a:lnTo>
                    <a:pt x="34925" y="41910"/>
                  </a:lnTo>
                  <a:lnTo>
                    <a:pt x="34925" y="78740"/>
                  </a:lnTo>
                  <a:lnTo>
                    <a:pt x="42728" y="86360"/>
                  </a:lnTo>
                  <a:lnTo>
                    <a:pt x="209550" y="86360"/>
                  </a:lnTo>
                  <a:lnTo>
                    <a:pt x="209550" y="104140"/>
                  </a:lnTo>
                  <a:lnTo>
                    <a:pt x="47844" y="104140"/>
                  </a:lnTo>
                  <a:lnTo>
                    <a:pt x="34924" y="119380"/>
                  </a:lnTo>
                  <a:lnTo>
                    <a:pt x="34924" y="124460"/>
                  </a:lnTo>
                  <a:lnTo>
                    <a:pt x="37140" y="130810"/>
                  </a:lnTo>
                  <a:lnTo>
                    <a:pt x="38402" y="132080"/>
                  </a:lnTo>
                  <a:lnTo>
                    <a:pt x="41677" y="135890"/>
                  </a:lnTo>
                  <a:lnTo>
                    <a:pt x="43565" y="137160"/>
                  </a:lnTo>
                  <a:lnTo>
                    <a:pt x="47844" y="138430"/>
                  </a:lnTo>
                  <a:lnTo>
                    <a:pt x="102459" y="138430"/>
                  </a:lnTo>
                  <a:lnTo>
                    <a:pt x="104775" y="139700"/>
                  </a:lnTo>
                  <a:lnTo>
                    <a:pt x="209550" y="139700"/>
                  </a:lnTo>
                  <a:lnTo>
                    <a:pt x="209550" y="156210"/>
                  </a:lnTo>
                  <a:lnTo>
                    <a:pt x="50071" y="156210"/>
                  </a:lnTo>
                  <a:lnTo>
                    <a:pt x="47844" y="157480"/>
                  </a:lnTo>
                  <a:lnTo>
                    <a:pt x="43565" y="158750"/>
                  </a:lnTo>
                  <a:lnTo>
                    <a:pt x="41677" y="160020"/>
                  </a:lnTo>
                  <a:lnTo>
                    <a:pt x="38402" y="163830"/>
                  </a:lnTo>
                  <a:lnTo>
                    <a:pt x="37140" y="165100"/>
                  </a:lnTo>
                  <a:lnTo>
                    <a:pt x="35368" y="168910"/>
                  </a:lnTo>
                  <a:lnTo>
                    <a:pt x="34924" y="171450"/>
                  </a:lnTo>
                  <a:lnTo>
                    <a:pt x="34924" y="176530"/>
                  </a:lnTo>
                  <a:lnTo>
                    <a:pt x="35368" y="179070"/>
                  </a:lnTo>
                  <a:lnTo>
                    <a:pt x="37140" y="182880"/>
                  </a:lnTo>
                  <a:lnTo>
                    <a:pt x="38402" y="184150"/>
                  </a:lnTo>
                  <a:lnTo>
                    <a:pt x="41677" y="187960"/>
                  </a:lnTo>
                  <a:lnTo>
                    <a:pt x="43565" y="189230"/>
                  </a:lnTo>
                  <a:lnTo>
                    <a:pt x="47844" y="190500"/>
                  </a:lnTo>
                  <a:lnTo>
                    <a:pt x="50071" y="191770"/>
                  </a:lnTo>
                  <a:lnTo>
                    <a:pt x="209550" y="191770"/>
                  </a:lnTo>
                  <a:lnTo>
                    <a:pt x="209550" y="209550"/>
                  </a:lnTo>
                  <a:lnTo>
                    <a:pt x="42728" y="209550"/>
                  </a:lnTo>
                  <a:lnTo>
                    <a:pt x="34925" y="217170"/>
                  </a:lnTo>
                  <a:lnTo>
                    <a:pt x="34925" y="236220"/>
                  </a:lnTo>
                  <a:lnTo>
                    <a:pt x="42728" y="243840"/>
                  </a:lnTo>
                  <a:lnTo>
                    <a:pt x="209550" y="243840"/>
                  </a:lnTo>
                  <a:lnTo>
                    <a:pt x="206801" y="257810"/>
                  </a:lnTo>
                  <a:lnTo>
                    <a:pt x="199311" y="267970"/>
                  </a:lnTo>
                  <a:lnTo>
                    <a:pt x="188208" y="275590"/>
                  </a:lnTo>
                  <a:lnTo>
                    <a:pt x="174625" y="279400"/>
                  </a:lnTo>
                  <a:close/>
                </a:path>
                <a:path w="209550" h="279400">
                  <a:moveTo>
                    <a:pt x="209550" y="86360"/>
                  </a:moveTo>
                  <a:lnTo>
                    <a:pt x="166821" y="86360"/>
                  </a:lnTo>
                  <a:lnTo>
                    <a:pt x="174625" y="78740"/>
                  </a:lnTo>
                  <a:lnTo>
                    <a:pt x="174625" y="41910"/>
                  </a:lnTo>
                  <a:lnTo>
                    <a:pt x="166821" y="34290"/>
                  </a:lnTo>
                  <a:lnTo>
                    <a:pt x="209550" y="34290"/>
                  </a:lnTo>
                  <a:lnTo>
                    <a:pt x="209550" y="86360"/>
                  </a:lnTo>
                  <a:close/>
                </a:path>
                <a:path w="209550" h="279400">
                  <a:moveTo>
                    <a:pt x="100231" y="138430"/>
                  </a:moveTo>
                  <a:lnTo>
                    <a:pt x="56930" y="138430"/>
                  </a:lnTo>
                  <a:lnTo>
                    <a:pt x="61209" y="137160"/>
                  </a:lnTo>
                  <a:lnTo>
                    <a:pt x="63097" y="135890"/>
                  </a:lnTo>
                  <a:lnTo>
                    <a:pt x="66372" y="132080"/>
                  </a:lnTo>
                  <a:lnTo>
                    <a:pt x="67634" y="130810"/>
                  </a:lnTo>
                  <a:lnTo>
                    <a:pt x="69849" y="124460"/>
                  </a:lnTo>
                  <a:lnTo>
                    <a:pt x="69849" y="119380"/>
                  </a:lnTo>
                  <a:lnTo>
                    <a:pt x="69406" y="116840"/>
                  </a:lnTo>
                  <a:lnTo>
                    <a:pt x="56930" y="104140"/>
                  </a:lnTo>
                  <a:lnTo>
                    <a:pt x="100231" y="104140"/>
                  </a:lnTo>
                  <a:lnTo>
                    <a:pt x="87312" y="119380"/>
                  </a:lnTo>
                  <a:lnTo>
                    <a:pt x="87312" y="124460"/>
                  </a:lnTo>
                  <a:lnTo>
                    <a:pt x="89527" y="130810"/>
                  </a:lnTo>
                  <a:lnTo>
                    <a:pt x="90789" y="132080"/>
                  </a:lnTo>
                  <a:lnTo>
                    <a:pt x="94064" y="135890"/>
                  </a:lnTo>
                  <a:lnTo>
                    <a:pt x="95952" y="137160"/>
                  </a:lnTo>
                  <a:lnTo>
                    <a:pt x="100231" y="138430"/>
                  </a:lnTo>
                  <a:close/>
                </a:path>
                <a:path w="209550" h="279400">
                  <a:moveTo>
                    <a:pt x="152619" y="138430"/>
                  </a:moveTo>
                  <a:lnTo>
                    <a:pt x="109318" y="138430"/>
                  </a:lnTo>
                  <a:lnTo>
                    <a:pt x="113596" y="137160"/>
                  </a:lnTo>
                  <a:lnTo>
                    <a:pt x="115485" y="135890"/>
                  </a:lnTo>
                  <a:lnTo>
                    <a:pt x="118760" y="132080"/>
                  </a:lnTo>
                  <a:lnTo>
                    <a:pt x="120022" y="130810"/>
                  </a:lnTo>
                  <a:lnTo>
                    <a:pt x="122237" y="124460"/>
                  </a:lnTo>
                  <a:lnTo>
                    <a:pt x="122237" y="119380"/>
                  </a:lnTo>
                  <a:lnTo>
                    <a:pt x="121794" y="116840"/>
                  </a:lnTo>
                  <a:lnTo>
                    <a:pt x="109318" y="104140"/>
                  </a:lnTo>
                  <a:lnTo>
                    <a:pt x="152619" y="104140"/>
                  </a:lnTo>
                  <a:lnTo>
                    <a:pt x="139699" y="119380"/>
                  </a:lnTo>
                  <a:lnTo>
                    <a:pt x="139699" y="124460"/>
                  </a:lnTo>
                  <a:lnTo>
                    <a:pt x="141915" y="130810"/>
                  </a:lnTo>
                  <a:lnTo>
                    <a:pt x="143177" y="132080"/>
                  </a:lnTo>
                  <a:lnTo>
                    <a:pt x="146452" y="135890"/>
                  </a:lnTo>
                  <a:lnTo>
                    <a:pt x="148340" y="137160"/>
                  </a:lnTo>
                  <a:lnTo>
                    <a:pt x="152619" y="138430"/>
                  </a:lnTo>
                  <a:close/>
                </a:path>
                <a:path w="209550" h="279400">
                  <a:moveTo>
                    <a:pt x="209550" y="139700"/>
                  </a:moveTo>
                  <a:lnTo>
                    <a:pt x="157162" y="139700"/>
                  </a:lnTo>
                  <a:lnTo>
                    <a:pt x="159478" y="138430"/>
                  </a:lnTo>
                  <a:lnTo>
                    <a:pt x="161705" y="138430"/>
                  </a:lnTo>
                  <a:lnTo>
                    <a:pt x="165984" y="137160"/>
                  </a:lnTo>
                  <a:lnTo>
                    <a:pt x="167872" y="135890"/>
                  </a:lnTo>
                  <a:lnTo>
                    <a:pt x="171147" y="132080"/>
                  </a:lnTo>
                  <a:lnTo>
                    <a:pt x="172409" y="130810"/>
                  </a:lnTo>
                  <a:lnTo>
                    <a:pt x="174624" y="124460"/>
                  </a:lnTo>
                  <a:lnTo>
                    <a:pt x="174624" y="119380"/>
                  </a:lnTo>
                  <a:lnTo>
                    <a:pt x="161705" y="104140"/>
                  </a:lnTo>
                  <a:lnTo>
                    <a:pt x="209550" y="104140"/>
                  </a:lnTo>
                  <a:lnTo>
                    <a:pt x="209550" y="139700"/>
                  </a:lnTo>
                  <a:close/>
                </a:path>
                <a:path w="209550" h="279400">
                  <a:moveTo>
                    <a:pt x="157162" y="139700"/>
                  </a:moveTo>
                  <a:lnTo>
                    <a:pt x="104775" y="139700"/>
                  </a:lnTo>
                  <a:lnTo>
                    <a:pt x="107090" y="138430"/>
                  </a:lnTo>
                  <a:lnTo>
                    <a:pt x="154846" y="138430"/>
                  </a:lnTo>
                  <a:lnTo>
                    <a:pt x="157162" y="139700"/>
                  </a:lnTo>
                  <a:close/>
                </a:path>
                <a:path w="209550" h="279400">
                  <a:moveTo>
                    <a:pt x="102459" y="191770"/>
                  </a:moveTo>
                  <a:lnTo>
                    <a:pt x="54703" y="191770"/>
                  </a:lnTo>
                  <a:lnTo>
                    <a:pt x="56930" y="190500"/>
                  </a:lnTo>
                  <a:lnTo>
                    <a:pt x="61209" y="189230"/>
                  </a:lnTo>
                  <a:lnTo>
                    <a:pt x="63097" y="187960"/>
                  </a:lnTo>
                  <a:lnTo>
                    <a:pt x="66372" y="184150"/>
                  </a:lnTo>
                  <a:lnTo>
                    <a:pt x="67634" y="182880"/>
                  </a:lnTo>
                  <a:lnTo>
                    <a:pt x="69406" y="179070"/>
                  </a:lnTo>
                  <a:lnTo>
                    <a:pt x="69849" y="176530"/>
                  </a:lnTo>
                  <a:lnTo>
                    <a:pt x="69849" y="171450"/>
                  </a:lnTo>
                  <a:lnTo>
                    <a:pt x="69406" y="168910"/>
                  </a:lnTo>
                  <a:lnTo>
                    <a:pt x="67634" y="165100"/>
                  </a:lnTo>
                  <a:lnTo>
                    <a:pt x="66372" y="163830"/>
                  </a:lnTo>
                  <a:lnTo>
                    <a:pt x="63097" y="160020"/>
                  </a:lnTo>
                  <a:lnTo>
                    <a:pt x="61209" y="158750"/>
                  </a:lnTo>
                  <a:lnTo>
                    <a:pt x="56930" y="157480"/>
                  </a:lnTo>
                  <a:lnTo>
                    <a:pt x="54703" y="156210"/>
                  </a:lnTo>
                  <a:lnTo>
                    <a:pt x="102459" y="156210"/>
                  </a:lnTo>
                  <a:lnTo>
                    <a:pt x="100231" y="157480"/>
                  </a:lnTo>
                  <a:lnTo>
                    <a:pt x="95952" y="158750"/>
                  </a:lnTo>
                  <a:lnTo>
                    <a:pt x="94064" y="160020"/>
                  </a:lnTo>
                  <a:lnTo>
                    <a:pt x="90789" y="163830"/>
                  </a:lnTo>
                  <a:lnTo>
                    <a:pt x="89527" y="165100"/>
                  </a:lnTo>
                  <a:lnTo>
                    <a:pt x="87755" y="168910"/>
                  </a:lnTo>
                  <a:lnTo>
                    <a:pt x="87312" y="171450"/>
                  </a:lnTo>
                  <a:lnTo>
                    <a:pt x="87312" y="176530"/>
                  </a:lnTo>
                  <a:lnTo>
                    <a:pt x="87755" y="179070"/>
                  </a:lnTo>
                  <a:lnTo>
                    <a:pt x="89527" y="182880"/>
                  </a:lnTo>
                  <a:lnTo>
                    <a:pt x="90789" y="184150"/>
                  </a:lnTo>
                  <a:lnTo>
                    <a:pt x="94064" y="187960"/>
                  </a:lnTo>
                  <a:lnTo>
                    <a:pt x="95952" y="189230"/>
                  </a:lnTo>
                  <a:lnTo>
                    <a:pt x="100231" y="190500"/>
                  </a:lnTo>
                  <a:lnTo>
                    <a:pt x="102459" y="191770"/>
                  </a:lnTo>
                  <a:close/>
                </a:path>
                <a:path w="209550" h="279400">
                  <a:moveTo>
                    <a:pt x="154846" y="191770"/>
                  </a:moveTo>
                  <a:lnTo>
                    <a:pt x="107090" y="191770"/>
                  </a:lnTo>
                  <a:lnTo>
                    <a:pt x="109318" y="190500"/>
                  </a:lnTo>
                  <a:lnTo>
                    <a:pt x="113596" y="189230"/>
                  </a:lnTo>
                  <a:lnTo>
                    <a:pt x="115485" y="187960"/>
                  </a:lnTo>
                  <a:lnTo>
                    <a:pt x="118760" y="184150"/>
                  </a:lnTo>
                  <a:lnTo>
                    <a:pt x="120022" y="182880"/>
                  </a:lnTo>
                  <a:lnTo>
                    <a:pt x="121794" y="179070"/>
                  </a:lnTo>
                  <a:lnTo>
                    <a:pt x="122237" y="176530"/>
                  </a:lnTo>
                  <a:lnTo>
                    <a:pt x="122237" y="171450"/>
                  </a:lnTo>
                  <a:lnTo>
                    <a:pt x="121794" y="168910"/>
                  </a:lnTo>
                  <a:lnTo>
                    <a:pt x="120022" y="165100"/>
                  </a:lnTo>
                  <a:lnTo>
                    <a:pt x="118760" y="163830"/>
                  </a:lnTo>
                  <a:lnTo>
                    <a:pt x="115485" y="160020"/>
                  </a:lnTo>
                  <a:lnTo>
                    <a:pt x="113596" y="158750"/>
                  </a:lnTo>
                  <a:lnTo>
                    <a:pt x="109318" y="157480"/>
                  </a:lnTo>
                  <a:lnTo>
                    <a:pt x="107090" y="156210"/>
                  </a:lnTo>
                  <a:lnTo>
                    <a:pt x="154846" y="156210"/>
                  </a:lnTo>
                  <a:lnTo>
                    <a:pt x="152619" y="157480"/>
                  </a:lnTo>
                  <a:lnTo>
                    <a:pt x="148340" y="158750"/>
                  </a:lnTo>
                  <a:lnTo>
                    <a:pt x="146452" y="160020"/>
                  </a:lnTo>
                  <a:lnTo>
                    <a:pt x="143177" y="163830"/>
                  </a:lnTo>
                  <a:lnTo>
                    <a:pt x="141915" y="165100"/>
                  </a:lnTo>
                  <a:lnTo>
                    <a:pt x="140143" y="168910"/>
                  </a:lnTo>
                  <a:lnTo>
                    <a:pt x="139699" y="171450"/>
                  </a:lnTo>
                  <a:lnTo>
                    <a:pt x="139699" y="176530"/>
                  </a:lnTo>
                  <a:lnTo>
                    <a:pt x="140143" y="179070"/>
                  </a:lnTo>
                  <a:lnTo>
                    <a:pt x="141915" y="182880"/>
                  </a:lnTo>
                  <a:lnTo>
                    <a:pt x="143177" y="184150"/>
                  </a:lnTo>
                  <a:lnTo>
                    <a:pt x="146452" y="187960"/>
                  </a:lnTo>
                  <a:lnTo>
                    <a:pt x="148340" y="189230"/>
                  </a:lnTo>
                  <a:lnTo>
                    <a:pt x="152619" y="190500"/>
                  </a:lnTo>
                  <a:lnTo>
                    <a:pt x="154846" y="191770"/>
                  </a:lnTo>
                  <a:close/>
                </a:path>
                <a:path w="209550" h="279400">
                  <a:moveTo>
                    <a:pt x="209550" y="191770"/>
                  </a:moveTo>
                  <a:lnTo>
                    <a:pt x="159478" y="191770"/>
                  </a:lnTo>
                  <a:lnTo>
                    <a:pt x="161705" y="190500"/>
                  </a:lnTo>
                  <a:lnTo>
                    <a:pt x="165984" y="189230"/>
                  </a:lnTo>
                  <a:lnTo>
                    <a:pt x="167872" y="187960"/>
                  </a:lnTo>
                  <a:lnTo>
                    <a:pt x="171147" y="184150"/>
                  </a:lnTo>
                  <a:lnTo>
                    <a:pt x="172409" y="182880"/>
                  </a:lnTo>
                  <a:lnTo>
                    <a:pt x="174181" y="179070"/>
                  </a:lnTo>
                  <a:lnTo>
                    <a:pt x="174624" y="176530"/>
                  </a:lnTo>
                  <a:lnTo>
                    <a:pt x="174624" y="171450"/>
                  </a:lnTo>
                  <a:lnTo>
                    <a:pt x="174181" y="168910"/>
                  </a:lnTo>
                  <a:lnTo>
                    <a:pt x="172409" y="165100"/>
                  </a:lnTo>
                  <a:lnTo>
                    <a:pt x="171147" y="163830"/>
                  </a:lnTo>
                  <a:lnTo>
                    <a:pt x="167872" y="160020"/>
                  </a:lnTo>
                  <a:lnTo>
                    <a:pt x="165984" y="158750"/>
                  </a:lnTo>
                  <a:lnTo>
                    <a:pt x="161705" y="157480"/>
                  </a:lnTo>
                  <a:lnTo>
                    <a:pt x="159478" y="156210"/>
                  </a:lnTo>
                  <a:lnTo>
                    <a:pt x="209550" y="156210"/>
                  </a:lnTo>
                  <a:lnTo>
                    <a:pt x="209550" y="191770"/>
                  </a:lnTo>
                  <a:close/>
                </a:path>
                <a:path w="209550" h="279400">
                  <a:moveTo>
                    <a:pt x="152619" y="243840"/>
                  </a:moveTo>
                  <a:lnTo>
                    <a:pt x="114433" y="243840"/>
                  </a:lnTo>
                  <a:lnTo>
                    <a:pt x="122237" y="236220"/>
                  </a:lnTo>
                  <a:lnTo>
                    <a:pt x="122237" y="217170"/>
                  </a:lnTo>
                  <a:lnTo>
                    <a:pt x="114433" y="209550"/>
                  </a:lnTo>
                  <a:lnTo>
                    <a:pt x="152619" y="209550"/>
                  </a:lnTo>
                  <a:lnTo>
                    <a:pt x="148340" y="210820"/>
                  </a:lnTo>
                  <a:lnTo>
                    <a:pt x="146452" y="212090"/>
                  </a:lnTo>
                  <a:lnTo>
                    <a:pt x="143177" y="215900"/>
                  </a:lnTo>
                  <a:lnTo>
                    <a:pt x="141915" y="217170"/>
                  </a:lnTo>
                  <a:lnTo>
                    <a:pt x="139699" y="223520"/>
                  </a:lnTo>
                  <a:lnTo>
                    <a:pt x="139699" y="228600"/>
                  </a:lnTo>
                  <a:lnTo>
                    <a:pt x="140143" y="231140"/>
                  </a:lnTo>
                  <a:lnTo>
                    <a:pt x="141915" y="234950"/>
                  </a:lnTo>
                  <a:lnTo>
                    <a:pt x="143177" y="237490"/>
                  </a:lnTo>
                  <a:lnTo>
                    <a:pt x="146452" y="240030"/>
                  </a:lnTo>
                  <a:lnTo>
                    <a:pt x="148340" y="241300"/>
                  </a:lnTo>
                  <a:lnTo>
                    <a:pt x="152619" y="243840"/>
                  </a:lnTo>
                  <a:close/>
                </a:path>
                <a:path w="209550" h="279400">
                  <a:moveTo>
                    <a:pt x="209550" y="243840"/>
                  </a:moveTo>
                  <a:lnTo>
                    <a:pt x="161705" y="243840"/>
                  </a:lnTo>
                  <a:lnTo>
                    <a:pt x="165984" y="241300"/>
                  </a:lnTo>
                  <a:lnTo>
                    <a:pt x="167872" y="240030"/>
                  </a:lnTo>
                  <a:lnTo>
                    <a:pt x="171147" y="237490"/>
                  </a:lnTo>
                  <a:lnTo>
                    <a:pt x="172409" y="234950"/>
                  </a:lnTo>
                  <a:lnTo>
                    <a:pt x="174181" y="231140"/>
                  </a:lnTo>
                  <a:lnTo>
                    <a:pt x="174624" y="228600"/>
                  </a:lnTo>
                  <a:lnTo>
                    <a:pt x="174624" y="223520"/>
                  </a:lnTo>
                  <a:lnTo>
                    <a:pt x="172409" y="217170"/>
                  </a:lnTo>
                  <a:lnTo>
                    <a:pt x="171147" y="215900"/>
                  </a:lnTo>
                  <a:lnTo>
                    <a:pt x="167872" y="212090"/>
                  </a:lnTo>
                  <a:lnTo>
                    <a:pt x="165984" y="210820"/>
                  </a:lnTo>
                  <a:lnTo>
                    <a:pt x="161705" y="209550"/>
                  </a:lnTo>
                  <a:lnTo>
                    <a:pt x="209550" y="209550"/>
                  </a:lnTo>
                  <a:lnTo>
                    <a:pt x="209550" y="24384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grpSp>
      <p:sp>
        <p:nvSpPr>
          <p:cNvPr id="110" name="PlaceHolder 1"/>
          <p:cNvSpPr>
            <a:spLocks noGrp="1"/>
          </p:cNvSpPr>
          <p:nvPr>
            <p:ph type="title"/>
          </p:nvPr>
        </p:nvSpPr>
        <p:spPr>
          <a:xfrm>
            <a:off x="1296360" y="2160000"/>
            <a:ext cx="9284760" cy="843840"/>
          </a:xfrm>
          <a:prstGeom prst="rect">
            <a:avLst/>
          </a:prstGeom>
          <a:noFill/>
          <a:ln w="0">
            <a:noFill/>
          </a:ln>
        </p:spPr>
        <p:txBody>
          <a:bodyPr lIns="0" rIns="0" tIns="12240" bIns="0" anchor="t">
            <a:noAutofit/>
          </a:bodyPr>
          <a:p>
            <a:pPr marL="12600" indent="0" algn="ctr">
              <a:lnSpc>
                <a:spcPct val="100000"/>
              </a:lnSpc>
              <a:spcBef>
                <a:spcPts val="96"/>
              </a:spcBef>
              <a:buNone/>
              <a:tabLst>
                <a:tab algn="l" pos="0"/>
              </a:tabLst>
            </a:pPr>
            <a:r>
              <a:rPr b="1" lang="nl-BE" sz="4400" strike="noStrike" u="none">
                <a:solidFill>
                  <a:srgbClr val="4a5462"/>
                </a:solidFill>
                <a:uFillTx/>
                <a:latin typeface="Arial"/>
                <a:hlinkClick r:id="rId3"/>
              </a:rPr>
              <a:t>H2D Price Calculator podcast Intro</a:t>
            </a:r>
            <a:endParaRPr b="0" lang="nl-BE" sz="4400" strike="noStrike" u="none">
              <a:solidFill>
                <a:srgbClr val="000000"/>
              </a:solidFill>
              <a:uFillTx/>
              <a:latin typeface="Arial"/>
            </a:endParaRPr>
          </a:p>
        </p:txBody>
      </p:sp>
      <p:sp>
        <p:nvSpPr>
          <p:cNvPr id="111" name="object 7"/>
          <p:cNvSpPr/>
          <p:nvPr/>
        </p:nvSpPr>
        <p:spPr>
          <a:xfrm>
            <a:off x="2418480" y="3064320"/>
            <a:ext cx="6919920" cy="1438920"/>
          </a:xfrm>
          <a:prstGeom prst="rect">
            <a:avLst/>
          </a:prstGeom>
          <a:noFill/>
          <a:ln w="0">
            <a:noFill/>
          </a:ln>
        </p:spPr>
        <p:style>
          <a:lnRef idx="0"/>
          <a:fillRef idx="0"/>
          <a:effectRef idx="0"/>
          <a:fontRef idx="minor"/>
        </p:style>
        <p:txBody>
          <a:bodyPr lIns="0" rIns="0" tIns="15120" bIns="0" anchor="t">
            <a:spAutoFit/>
          </a:bodyPr>
          <a:p>
            <a:pPr algn="ctr">
              <a:lnSpc>
                <a:spcPct val="100000"/>
              </a:lnSpc>
              <a:spcBef>
                <a:spcPts val="119"/>
              </a:spcBef>
            </a:pPr>
            <a:r>
              <a:rPr b="0" lang="nl-BE" sz="2000" spc="-156" strike="noStrike" u="none">
                <a:solidFill>
                  <a:srgbClr val="4a5462"/>
                </a:solidFill>
                <a:uFillTx/>
                <a:latin typeface="DejaVu Sans"/>
              </a:rPr>
              <a:t>Technische</a:t>
            </a:r>
            <a:r>
              <a:rPr b="0" lang="nl-BE" sz="2000" spc="-31" strike="noStrike" u="none">
                <a:solidFill>
                  <a:srgbClr val="4a5462"/>
                </a:solidFill>
                <a:uFillTx/>
                <a:latin typeface="DejaVu Sans"/>
              </a:rPr>
              <a:t> </a:t>
            </a:r>
            <a:r>
              <a:rPr b="0" lang="nl-BE" sz="2000" spc="-111" strike="noStrike" u="none">
                <a:solidFill>
                  <a:srgbClr val="4a5462"/>
                </a:solidFill>
                <a:uFillTx/>
                <a:latin typeface="DejaVu Sans"/>
              </a:rPr>
              <a:t>Architectuur</a:t>
            </a:r>
            <a:r>
              <a:rPr b="0" lang="nl-BE" sz="2000" spc="-31" strike="noStrike" u="none">
                <a:solidFill>
                  <a:srgbClr val="4a5462"/>
                </a:solidFill>
                <a:uFillTx/>
                <a:latin typeface="DejaVu Sans"/>
              </a:rPr>
              <a:t> </a:t>
            </a:r>
            <a:r>
              <a:rPr b="0" lang="nl-BE" sz="2000" spc="-164" strike="noStrike" u="none">
                <a:solidFill>
                  <a:srgbClr val="4a5462"/>
                </a:solidFill>
                <a:uFillTx/>
                <a:latin typeface="DejaVu Sans"/>
              </a:rPr>
              <a:t>&amp;</a:t>
            </a:r>
            <a:r>
              <a:rPr b="0" lang="nl-BE" sz="2000" spc="-31" strike="noStrike" u="none">
                <a:solidFill>
                  <a:srgbClr val="4a5462"/>
                </a:solidFill>
                <a:uFillTx/>
                <a:latin typeface="DejaVu Sans"/>
              </a:rPr>
              <a:t> </a:t>
            </a:r>
            <a:r>
              <a:rPr b="0" lang="nl-BE" sz="2000" spc="-40" strike="noStrike" u="none">
                <a:solidFill>
                  <a:srgbClr val="4a5462"/>
                </a:solidFill>
                <a:uFillTx/>
                <a:latin typeface="DejaVu Sans"/>
              </a:rPr>
              <a:t>Functionaliteit</a:t>
            </a:r>
            <a:endParaRPr b="0" lang="nl-BE" sz="2000" strike="noStrike" u="none">
              <a:solidFill>
                <a:srgbClr val="000000"/>
              </a:solidFill>
              <a:uFillTx/>
              <a:latin typeface="Arial"/>
            </a:endParaRPr>
          </a:p>
          <a:p>
            <a:pPr>
              <a:lnSpc>
                <a:spcPct val="100000"/>
              </a:lnSpc>
              <a:spcBef>
                <a:spcPts val="879"/>
              </a:spcBef>
            </a:pPr>
            <a:endParaRPr b="0" lang="nl-BE" sz="1800" strike="noStrike" u="none">
              <a:solidFill>
                <a:srgbClr val="000000"/>
              </a:solidFill>
              <a:uFillTx/>
              <a:latin typeface="Arial"/>
            </a:endParaRPr>
          </a:p>
          <a:p>
            <a:pPr algn="ctr">
              <a:lnSpc>
                <a:spcPct val="100000"/>
              </a:lnSpc>
            </a:pPr>
            <a:r>
              <a:rPr b="0" lang="nl-BE" sz="1500" spc="-99" strike="noStrike" u="none">
                <a:solidFill>
                  <a:srgbClr val="6a7280"/>
                </a:solidFill>
                <a:uFillTx/>
                <a:latin typeface="DejaVu Sans"/>
              </a:rPr>
              <a:t>Een</a:t>
            </a:r>
            <a:r>
              <a:rPr b="0" lang="nl-BE" sz="1500" spc="-31" strike="noStrike" u="none">
                <a:solidFill>
                  <a:srgbClr val="6a7280"/>
                </a:solidFill>
                <a:uFillTx/>
                <a:latin typeface="DejaVu Sans"/>
              </a:rPr>
              <a:t> </a:t>
            </a:r>
            <a:r>
              <a:rPr b="0" lang="nl-BE" sz="1500" spc="-96" strike="noStrike" u="none">
                <a:solidFill>
                  <a:srgbClr val="6a7280"/>
                </a:solidFill>
                <a:uFillTx/>
                <a:latin typeface="DejaVu Sans"/>
              </a:rPr>
              <a:t>geavanceerd</a:t>
            </a:r>
            <a:r>
              <a:rPr b="0" lang="nl-BE" sz="1500" spc="-26" strike="noStrike" u="none">
                <a:solidFill>
                  <a:srgbClr val="6a7280"/>
                </a:solidFill>
                <a:uFillTx/>
                <a:latin typeface="DejaVu Sans"/>
              </a:rPr>
              <a:t> </a:t>
            </a:r>
            <a:r>
              <a:rPr b="0" lang="nl-BE" sz="1500" spc="-91" strike="noStrike" u="none">
                <a:solidFill>
                  <a:srgbClr val="6a7280"/>
                </a:solidFill>
                <a:uFillTx/>
                <a:latin typeface="DejaVu Sans"/>
              </a:rPr>
              <a:t>prijsberekeningssysteem</a:t>
            </a:r>
            <a:r>
              <a:rPr b="0" lang="nl-BE" sz="1500" spc="-26" strike="noStrike" u="none">
                <a:solidFill>
                  <a:srgbClr val="6a7280"/>
                </a:solidFill>
                <a:uFillTx/>
                <a:latin typeface="DejaVu Sans"/>
              </a:rPr>
              <a:t> </a:t>
            </a:r>
            <a:r>
              <a:rPr b="0" lang="nl-BE" sz="1500" spc="-91" strike="noStrike" u="none">
                <a:solidFill>
                  <a:srgbClr val="6a7280"/>
                </a:solidFill>
                <a:uFillTx/>
                <a:latin typeface="DejaVu Sans"/>
              </a:rPr>
              <a:t>ontwikkeld</a:t>
            </a:r>
            <a:r>
              <a:rPr b="0" lang="nl-BE" sz="1500" spc="-26" strike="noStrike" u="none">
                <a:solidFill>
                  <a:srgbClr val="6a7280"/>
                </a:solidFill>
                <a:uFillTx/>
                <a:latin typeface="DejaVu Sans"/>
              </a:rPr>
              <a:t> </a:t>
            </a:r>
            <a:r>
              <a:rPr b="0" lang="nl-BE" sz="1500" spc="-74" strike="noStrike" u="none">
                <a:solidFill>
                  <a:srgbClr val="6a7280"/>
                </a:solidFill>
                <a:uFillTx/>
                <a:latin typeface="DejaVu Sans"/>
              </a:rPr>
              <a:t>in</a:t>
            </a:r>
            <a:r>
              <a:rPr b="0" lang="nl-BE" sz="1500" spc="-26" strike="noStrike" u="none">
                <a:solidFill>
                  <a:srgbClr val="6a7280"/>
                </a:solidFill>
                <a:uFillTx/>
                <a:latin typeface="DejaVu Sans"/>
              </a:rPr>
              <a:t> </a:t>
            </a:r>
            <a:r>
              <a:rPr b="0" lang="nl-BE" sz="1500" spc="-11" strike="noStrike" u="none">
                <a:solidFill>
                  <a:srgbClr val="6a7280"/>
                </a:solidFill>
                <a:uFillTx/>
                <a:latin typeface="DejaVu Sans"/>
              </a:rPr>
              <a:t>Python</a:t>
            </a:r>
            <a:endParaRPr b="0" lang="nl-BE" sz="1500" strike="noStrike" u="none">
              <a:solidFill>
                <a:srgbClr val="000000"/>
              </a:solidFill>
              <a:uFillTx/>
              <a:latin typeface="Arial"/>
            </a:endParaRPr>
          </a:p>
          <a:p>
            <a:pPr algn="ctr">
              <a:lnSpc>
                <a:spcPct val="100000"/>
              </a:lnSpc>
              <a:spcBef>
                <a:spcPts val="374"/>
              </a:spcBef>
            </a:pPr>
            <a:r>
              <a:rPr b="0" lang="nl-BE" sz="1500" spc="-99" strike="noStrike" u="none">
                <a:solidFill>
                  <a:srgbClr val="6a7280"/>
                </a:solidFill>
                <a:uFillTx/>
                <a:latin typeface="DejaVu Sans"/>
              </a:rPr>
              <a:t>Met</a:t>
            </a:r>
            <a:r>
              <a:rPr b="0" lang="nl-BE" sz="1500" spc="-6" strike="noStrike" u="none">
                <a:solidFill>
                  <a:srgbClr val="6a7280"/>
                </a:solidFill>
                <a:uFillTx/>
                <a:latin typeface="DejaVu Sans"/>
              </a:rPr>
              <a:t> </a:t>
            </a:r>
            <a:r>
              <a:rPr b="0" lang="nl-BE" sz="1500" spc="-91" strike="noStrike" u="none">
                <a:solidFill>
                  <a:srgbClr val="6a7280"/>
                </a:solidFill>
                <a:uFillTx/>
                <a:latin typeface="DejaVu Sans"/>
              </a:rPr>
              <a:t>modulaire</a:t>
            </a:r>
            <a:r>
              <a:rPr b="0" lang="nl-BE" sz="1500" spc="-6" strike="noStrike" u="none">
                <a:solidFill>
                  <a:srgbClr val="6a7280"/>
                </a:solidFill>
                <a:uFillTx/>
                <a:latin typeface="DejaVu Sans"/>
              </a:rPr>
              <a:t> </a:t>
            </a:r>
            <a:r>
              <a:rPr b="0" lang="nl-BE" sz="1500" spc="-79" strike="noStrike" u="none">
                <a:solidFill>
                  <a:srgbClr val="6a7280"/>
                </a:solidFill>
                <a:uFillTx/>
                <a:latin typeface="DejaVu Sans"/>
              </a:rPr>
              <a:t>architectuur,</a:t>
            </a:r>
            <a:r>
              <a:rPr b="0" lang="nl-BE" sz="1500" spc="-6" strike="noStrike" u="none">
                <a:solidFill>
                  <a:srgbClr val="6a7280"/>
                </a:solidFill>
                <a:uFillTx/>
                <a:latin typeface="DejaVu Sans"/>
              </a:rPr>
              <a:t> </a:t>
            </a:r>
            <a:r>
              <a:rPr b="0" lang="nl-BE" sz="1500" spc="-85" strike="noStrike" u="none">
                <a:solidFill>
                  <a:srgbClr val="6a7280"/>
                </a:solidFill>
                <a:uFillTx/>
                <a:latin typeface="DejaVu Sans"/>
              </a:rPr>
              <a:t>real-</a:t>
            </a:r>
            <a:r>
              <a:rPr b="0" lang="nl-BE" sz="1500" spc="-91" strike="noStrike" u="none">
                <a:solidFill>
                  <a:srgbClr val="6a7280"/>
                </a:solidFill>
                <a:uFillTx/>
                <a:latin typeface="DejaVu Sans"/>
              </a:rPr>
              <a:t>time</a:t>
            </a:r>
            <a:r>
              <a:rPr b="0" lang="nl-BE" sz="1500" spc="-6" strike="noStrike" u="none">
                <a:solidFill>
                  <a:srgbClr val="6a7280"/>
                </a:solidFill>
                <a:uFillTx/>
                <a:latin typeface="DejaVu Sans"/>
              </a:rPr>
              <a:t> </a:t>
            </a:r>
            <a:r>
              <a:rPr b="0" lang="nl-BE" sz="1500" spc="-85" strike="noStrike" u="none">
                <a:solidFill>
                  <a:srgbClr val="6a7280"/>
                </a:solidFill>
                <a:uFillTx/>
                <a:latin typeface="DejaVu Sans"/>
              </a:rPr>
              <a:t>analytics</a:t>
            </a:r>
            <a:r>
              <a:rPr b="0" lang="nl-BE" sz="1500" strike="noStrike" u="none">
                <a:solidFill>
                  <a:srgbClr val="6a7280"/>
                </a:solidFill>
                <a:uFillTx/>
                <a:latin typeface="DejaVu Sans"/>
              </a:rPr>
              <a:t> </a:t>
            </a:r>
            <a:r>
              <a:rPr b="0" lang="nl-BE" sz="1500" spc="-96" strike="noStrike" u="none">
                <a:solidFill>
                  <a:srgbClr val="6a7280"/>
                </a:solidFill>
                <a:uFillTx/>
                <a:latin typeface="DejaVu Sans"/>
              </a:rPr>
              <a:t>en</a:t>
            </a:r>
            <a:r>
              <a:rPr b="0" lang="nl-BE" sz="1500" spc="-6" strike="noStrike" u="none">
                <a:solidFill>
                  <a:srgbClr val="6a7280"/>
                </a:solidFill>
                <a:uFillTx/>
                <a:latin typeface="DejaVu Sans"/>
              </a:rPr>
              <a:t> </a:t>
            </a:r>
            <a:r>
              <a:rPr b="0" lang="nl-BE" sz="1500" spc="-79" strike="noStrike" u="none">
                <a:solidFill>
                  <a:srgbClr val="6a7280"/>
                </a:solidFill>
                <a:uFillTx/>
                <a:latin typeface="DejaVu Sans"/>
              </a:rPr>
              <a:t>intuïtieve</a:t>
            </a:r>
            <a:r>
              <a:rPr b="0" lang="nl-BE" sz="1500" spc="-6" strike="noStrike" u="none">
                <a:solidFill>
                  <a:srgbClr val="6a7280"/>
                </a:solidFill>
                <a:uFillTx/>
                <a:latin typeface="DejaVu Sans"/>
              </a:rPr>
              <a:t> </a:t>
            </a:r>
            <a:r>
              <a:rPr b="0" lang="nl-BE" sz="1500" spc="-74" strike="noStrike" u="none">
                <a:solidFill>
                  <a:srgbClr val="6a7280"/>
                </a:solidFill>
                <a:uFillTx/>
                <a:latin typeface="DejaVu Sans"/>
              </a:rPr>
              <a:t>gebruikersinterface</a:t>
            </a:r>
            <a:endParaRPr b="0" lang="nl-BE" sz="1500" strike="noStrike" u="none">
              <a:solidFill>
                <a:srgbClr val="000000"/>
              </a:solidFill>
              <a:uFillTx/>
              <a:latin typeface="Arial"/>
            </a:endParaRPr>
          </a:p>
        </p:txBody>
      </p:sp>
      <p:grpSp>
        <p:nvGrpSpPr>
          <p:cNvPr id="112" name="object 8"/>
          <p:cNvGrpSpPr/>
          <p:nvPr/>
        </p:nvGrpSpPr>
        <p:grpSpPr>
          <a:xfrm>
            <a:off x="1440000" y="5123160"/>
            <a:ext cx="896760" cy="896760"/>
            <a:chOff x="1440000" y="5123160"/>
            <a:chExt cx="896760" cy="896760"/>
          </a:xfrm>
        </p:grpSpPr>
        <p:sp>
          <p:nvSpPr>
            <p:cNvPr id="113" name="object 9"/>
            <p:cNvSpPr/>
            <p:nvPr/>
          </p:nvSpPr>
          <p:spPr>
            <a:xfrm>
              <a:off x="1440000" y="5123160"/>
              <a:ext cx="896760" cy="896760"/>
            </a:xfrm>
            <a:custGeom>
              <a:avLst/>
              <a:gdLst>
                <a:gd name="textAreaLeft" fmla="*/ 0 w 896760"/>
                <a:gd name="textAreaRight" fmla="*/ 900360 w 896760"/>
                <a:gd name="textAreaTop" fmla="*/ 0 h 896760"/>
                <a:gd name="textAreaBottom" fmla="*/ 900360 h 896760"/>
              </a:gdLst>
              <a:ahLst/>
              <a:rect l="textAreaLeft" t="textAreaTop" r="textAreaRight" b="textAreaBottom"/>
              <a:pathLst>
                <a:path w="457200" h="457200">
                  <a:moveTo>
                    <a:pt x="386003" y="457199"/>
                  </a:moveTo>
                  <a:lnTo>
                    <a:pt x="71196" y="457199"/>
                  </a:lnTo>
                  <a:lnTo>
                    <a:pt x="66241" y="456711"/>
                  </a:lnTo>
                  <a:lnTo>
                    <a:pt x="29705" y="441577"/>
                  </a:lnTo>
                  <a:lnTo>
                    <a:pt x="3885" y="405537"/>
                  </a:lnTo>
                  <a:lnTo>
                    <a:pt x="0" y="386003"/>
                  </a:lnTo>
                  <a:lnTo>
                    <a:pt x="0" y="380999"/>
                  </a:lnTo>
                  <a:lnTo>
                    <a:pt x="0" y="71195"/>
                  </a:lnTo>
                  <a:lnTo>
                    <a:pt x="15621" y="29704"/>
                  </a:lnTo>
                  <a:lnTo>
                    <a:pt x="51661" y="3884"/>
                  </a:lnTo>
                  <a:lnTo>
                    <a:pt x="71196" y="0"/>
                  </a:lnTo>
                  <a:lnTo>
                    <a:pt x="386003" y="0"/>
                  </a:lnTo>
                  <a:lnTo>
                    <a:pt x="427494" y="15620"/>
                  </a:lnTo>
                  <a:lnTo>
                    <a:pt x="453314" y="51661"/>
                  </a:lnTo>
                  <a:lnTo>
                    <a:pt x="457199" y="71195"/>
                  </a:lnTo>
                  <a:lnTo>
                    <a:pt x="457199" y="386003"/>
                  </a:lnTo>
                  <a:lnTo>
                    <a:pt x="441577" y="427493"/>
                  </a:lnTo>
                  <a:lnTo>
                    <a:pt x="405537" y="453313"/>
                  </a:lnTo>
                  <a:lnTo>
                    <a:pt x="390958" y="456711"/>
                  </a:lnTo>
                  <a:lnTo>
                    <a:pt x="386003" y="457199"/>
                  </a:lnTo>
                  <a:close/>
                </a:path>
              </a:pathLst>
            </a:custGeom>
            <a:solidFill>
              <a:srgbClr val="dae9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14" name="object 10" descr=""/>
            <p:cNvPicPr/>
            <p:nvPr/>
          </p:nvPicPr>
          <p:blipFill>
            <a:blip r:embed="rId4"/>
            <a:stretch/>
          </p:blipFill>
          <p:spPr>
            <a:xfrm>
              <a:off x="1666080" y="5392080"/>
              <a:ext cx="457920" cy="363960"/>
            </a:xfrm>
            <a:prstGeom prst="rect">
              <a:avLst/>
            </a:prstGeom>
            <a:noFill/>
            <a:ln w="0">
              <a:noFill/>
            </a:ln>
          </p:spPr>
        </p:pic>
      </p:grpSp>
      <p:sp>
        <p:nvSpPr>
          <p:cNvPr id="115" name="object 11"/>
          <p:cNvSpPr/>
          <p:nvPr/>
        </p:nvSpPr>
        <p:spPr>
          <a:xfrm>
            <a:off x="2507040" y="5292000"/>
            <a:ext cx="1269720" cy="50364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600" spc="-60" strike="noStrike" u="none">
                <a:solidFill>
                  <a:srgbClr val="4a5462"/>
                </a:solidFill>
                <a:uFillTx/>
                <a:latin typeface="DejaVu Sans"/>
              </a:rPr>
              <a:t>Modulaire</a:t>
            </a:r>
            <a:r>
              <a:rPr b="0" lang="nl-BE" sz="1600" spc="-26" strike="noStrike" u="none">
                <a:solidFill>
                  <a:srgbClr val="4a5462"/>
                </a:solidFill>
                <a:uFillTx/>
                <a:latin typeface="DejaVu Sans"/>
              </a:rPr>
              <a:t> </a:t>
            </a:r>
            <a:r>
              <a:rPr b="0" lang="nl-BE" sz="1600" spc="-60" strike="noStrike" u="none">
                <a:solidFill>
                  <a:srgbClr val="4a5462"/>
                </a:solidFill>
                <a:uFillTx/>
                <a:latin typeface="DejaVu Sans"/>
              </a:rPr>
              <a:t>Opbouw</a:t>
            </a:r>
            <a:endParaRPr b="0" lang="nl-BE" sz="1600" strike="noStrike" u="none">
              <a:solidFill>
                <a:srgbClr val="000000"/>
              </a:solidFill>
              <a:uFillTx/>
              <a:latin typeface="Arial"/>
            </a:endParaRPr>
          </a:p>
        </p:txBody>
      </p:sp>
      <p:grpSp>
        <p:nvGrpSpPr>
          <p:cNvPr id="116" name="object 12"/>
          <p:cNvGrpSpPr/>
          <p:nvPr/>
        </p:nvGrpSpPr>
        <p:grpSpPr>
          <a:xfrm>
            <a:off x="3960000" y="5123160"/>
            <a:ext cx="914760" cy="914760"/>
            <a:chOff x="3960000" y="5123160"/>
            <a:chExt cx="914760" cy="914760"/>
          </a:xfrm>
        </p:grpSpPr>
        <p:sp>
          <p:nvSpPr>
            <p:cNvPr id="117" name="object 13"/>
            <p:cNvSpPr/>
            <p:nvPr/>
          </p:nvSpPr>
          <p:spPr>
            <a:xfrm>
              <a:off x="3960000" y="5123160"/>
              <a:ext cx="914760" cy="914760"/>
            </a:xfrm>
            <a:custGeom>
              <a:avLst/>
              <a:gdLst>
                <a:gd name="textAreaLeft" fmla="*/ 0 w 914760"/>
                <a:gd name="textAreaRight" fmla="*/ 918360 w 914760"/>
                <a:gd name="textAreaTop" fmla="*/ 0 h 914760"/>
                <a:gd name="textAreaBottom" fmla="*/ 918360 h 914760"/>
              </a:gdLst>
              <a:ahLst/>
              <a:rect l="textAreaLeft" t="textAreaTop" r="textAreaRight" b="textAreaBottom"/>
              <a:pathLst>
                <a:path w="457200" h="457200">
                  <a:moveTo>
                    <a:pt x="386003" y="457199"/>
                  </a:moveTo>
                  <a:lnTo>
                    <a:pt x="71196" y="457199"/>
                  </a:lnTo>
                  <a:lnTo>
                    <a:pt x="66240" y="456711"/>
                  </a:lnTo>
                  <a:lnTo>
                    <a:pt x="29704" y="441577"/>
                  </a:lnTo>
                  <a:lnTo>
                    <a:pt x="3884" y="405537"/>
                  </a:lnTo>
                  <a:lnTo>
                    <a:pt x="0" y="386003"/>
                  </a:lnTo>
                  <a:lnTo>
                    <a:pt x="0" y="380999"/>
                  </a:lnTo>
                  <a:lnTo>
                    <a:pt x="0" y="71195"/>
                  </a:lnTo>
                  <a:lnTo>
                    <a:pt x="15620" y="29704"/>
                  </a:lnTo>
                  <a:lnTo>
                    <a:pt x="51661" y="3884"/>
                  </a:lnTo>
                  <a:lnTo>
                    <a:pt x="71196" y="0"/>
                  </a:lnTo>
                  <a:lnTo>
                    <a:pt x="386003" y="0"/>
                  </a:lnTo>
                  <a:lnTo>
                    <a:pt x="427494" y="15620"/>
                  </a:lnTo>
                  <a:lnTo>
                    <a:pt x="453313" y="51661"/>
                  </a:lnTo>
                  <a:lnTo>
                    <a:pt x="457199" y="71195"/>
                  </a:lnTo>
                  <a:lnTo>
                    <a:pt x="457199" y="386003"/>
                  </a:lnTo>
                  <a:lnTo>
                    <a:pt x="441577" y="427493"/>
                  </a:lnTo>
                  <a:lnTo>
                    <a:pt x="405537" y="453313"/>
                  </a:lnTo>
                  <a:lnTo>
                    <a:pt x="390958" y="456711"/>
                  </a:lnTo>
                  <a:lnTo>
                    <a:pt x="386003" y="457199"/>
                  </a:lnTo>
                  <a:close/>
                </a:path>
              </a:pathLst>
            </a:custGeom>
            <a:solidFill>
              <a:srgbClr val="d0fae4"/>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18" name="object 14" descr=""/>
            <p:cNvPicPr/>
            <p:nvPr/>
          </p:nvPicPr>
          <p:blipFill>
            <a:blip r:embed="rId5"/>
            <a:stretch/>
          </p:blipFill>
          <p:spPr>
            <a:xfrm>
              <a:off x="4227480" y="5415480"/>
              <a:ext cx="378720" cy="330840"/>
            </a:xfrm>
            <a:prstGeom prst="rect">
              <a:avLst/>
            </a:prstGeom>
            <a:noFill/>
            <a:ln w="0">
              <a:noFill/>
            </a:ln>
          </p:spPr>
        </p:pic>
      </p:grpSp>
      <p:sp>
        <p:nvSpPr>
          <p:cNvPr id="119" name="object 15"/>
          <p:cNvSpPr/>
          <p:nvPr/>
        </p:nvSpPr>
        <p:spPr>
          <a:xfrm>
            <a:off x="5004000" y="5292000"/>
            <a:ext cx="1127160" cy="50364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600" spc="-54" strike="noStrike" u="none">
                <a:solidFill>
                  <a:srgbClr val="4a5462"/>
                </a:solidFill>
                <a:uFillTx/>
                <a:latin typeface="DejaVu Sans"/>
              </a:rPr>
              <a:t>Analytics</a:t>
            </a:r>
            <a:r>
              <a:rPr b="0" lang="nl-BE" sz="1600" spc="-6" strike="noStrike" u="none">
                <a:solidFill>
                  <a:srgbClr val="4a5462"/>
                </a:solidFill>
                <a:uFillTx/>
                <a:latin typeface="DejaVu Sans"/>
              </a:rPr>
              <a:t> </a:t>
            </a:r>
            <a:r>
              <a:rPr b="0" lang="nl-BE" sz="1600" spc="-54" strike="noStrike" u="none">
                <a:solidFill>
                  <a:srgbClr val="4a5462"/>
                </a:solidFill>
                <a:uFillTx/>
                <a:latin typeface="DejaVu Sans"/>
              </a:rPr>
              <a:t>Engine</a:t>
            </a:r>
            <a:endParaRPr b="0" lang="nl-BE" sz="1600" strike="noStrike" u="none">
              <a:solidFill>
                <a:srgbClr val="000000"/>
              </a:solidFill>
              <a:uFillTx/>
              <a:latin typeface="Arial"/>
            </a:endParaRPr>
          </a:p>
        </p:txBody>
      </p:sp>
      <p:grpSp>
        <p:nvGrpSpPr>
          <p:cNvPr id="120" name="object 16"/>
          <p:cNvGrpSpPr/>
          <p:nvPr/>
        </p:nvGrpSpPr>
        <p:grpSpPr>
          <a:xfrm>
            <a:off x="6372000" y="5123160"/>
            <a:ext cx="896760" cy="896760"/>
            <a:chOff x="6372000" y="5123160"/>
            <a:chExt cx="896760" cy="896760"/>
          </a:xfrm>
        </p:grpSpPr>
        <p:sp>
          <p:nvSpPr>
            <p:cNvPr id="121" name="object 17"/>
            <p:cNvSpPr/>
            <p:nvPr/>
          </p:nvSpPr>
          <p:spPr>
            <a:xfrm>
              <a:off x="6372000" y="5123160"/>
              <a:ext cx="896760" cy="896760"/>
            </a:xfrm>
            <a:custGeom>
              <a:avLst/>
              <a:gdLst>
                <a:gd name="textAreaLeft" fmla="*/ 0 w 896760"/>
                <a:gd name="textAreaRight" fmla="*/ 900360 w 896760"/>
                <a:gd name="textAreaTop" fmla="*/ 0 h 896760"/>
                <a:gd name="textAreaBottom" fmla="*/ 900360 h 896760"/>
              </a:gdLst>
              <a:ahLst/>
              <a:rect l="textAreaLeft" t="textAreaTop" r="textAreaRight" b="textAreaBottom"/>
              <a:pathLst>
                <a:path w="457200" h="457200">
                  <a:moveTo>
                    <a:pt x="386003" y="457199"/>
                  </a:moveTo>
                  <a:lnTo>
                    <a:pt x="71196" y="457199"/>
                  </a:lnTo>
                  <a:lnTo>
                    <a:pt x="66241" y="456711"/>
                  </a:lnTo>
                  <a:lnTo>
                    <a:pt x="29705" y="441577"/>
                  </a:lnTo>
                  <a:lnTo>
                    <a:pt x="3885" y="405537"/>
                  </a:lnTo>
                  <a:lnTo>
                    <a:pt x="0" y="386003"/>
                  </a:lnTo>
                  <a:lnTo>
                    <a:pt x="0" y="380999"/>
                  </a:lnTo>
                  <a:lnTo>
                    <a:pt x="0" y="71195"/>
                  </a:lnTo>
                  <a:lnTo>
                    <a:pt x="15621" y="29704"/>
                  </a:lnTo>
                  <a:lnTo>
                    <a:pt x="51661" y="3884"/>
                  </a:lnTo>
                  <a:lnTo>
                    <a:pt x="71196" y="0"/>
                  </a:lnTo>
                  <a:lnTo>
                    <a:pt x="386003" y="0"/>
                  </a:lnTo>
                  <a:lnTo>
                    <a:pt x="427494" y="15620"/>
                  </a:lnTo>
                  <a:lnTo>
                    <a:pt x="453313" y="51661"/>
                  </a:lnTo>
                  <a:lnTo>
                    <a:pt x="457199" y="71195"/>
                  </a:lnTo>
                  <a:lnTo>
                    <a:pt x="457199" y="386003"/>
                  </a:lnTo>
                  <a:lnTo>
                    <a:pt x="441577" y="427493"/>
                  </a:lnTo>
                  <a:lnTo>
                    <a:pt x="405537" y="453313"/>
                  </a:lnTo>
                  <a:lnTo>
                    <a:pt x="390958" y="456711"/>
                  </a:lnTo>
                  <a:lnTo>
                    <a:pt x="386003" y="457199"/>
                  </a:lnTo>
                  <a:close/>
                </a:path>
              </a:pathLst>
            </a:custGeom>
            <a:solidFill>
              <a:srgbClr val="dfe7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22" name="object 18" descr=""/>
            <p:cNvPicPr/>
            <p:nvPr/>
          </p:nvPicPr>
          <p:blipFill>
            <a:blip r:embed="rId6"/>
            <a:stretch/>
          </p:blipFill>
          <p:spPr>
            <a:xfrm>
              <a:off x="6616080" y="5386320"/>
              <a:ext cx="417960" cy="371160"/>
            </a:xfrm>
            <a:prstGeom prst="rect">
              <a:avLst/>
            </a:prstGeom>
            <a:noFill/>
            <a:ln w="0">
              <a:noFill/>
            </a:ln>
          </p:spPr>
        </p:pic>
      </p:grpSp>
      <p:sp>
        <p:nvSpPr>
          <p:cNvPr id="123" name="object 19"/>
          <p:cNvSpPr/>
          <p:nvPr/>
        </p:nvSpPr>
        <p:spPr>
          <a:xfrm>
            <a:off x="7488000" y="5292000"/>
            <a:ext cx="774360" cy="50364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600" spc="-54" strike="noStrike" u="none">
                <a:solidFill>
                  <a:srgbClr val="4a5462"/>
                </a:solidFill>
                <a:uFillTx/>
                <a:latin typeface="DejaVu Sans"/>
              </a:rPr>
              <a:t>Tkinter</a:t>
            </a:r>
            <a:r>
              <a:rPr b="0" lang="nl-BE" sz="1600" spc="-31" strike="noStrike" u="none">
                <a:solidFill>
                  <a:srgbClr val="4a5462"/>
                </a:solidFill>
                <a:uFillTx/>
                <a:latin typeface="DejaVu Sans"/>
              </a:rPr>
              <a:t> </a:t>
            </a:r>
            <a:r>
              <a:rPr b="0" lang="nl-BE" sz="1600" spc="-34" strike="noStrike" u="none">
                <a:solidFill>
                  <a:srgbClr val="4a5462"/>
                </a:solidFill>
                <a:uFillTx/>
                <a:latin typeface="DejaVu Sans"/>
              </a:rPr>
              <a:t>GUI</a:t>
            </a:r>
            <a:endParaRPr b="0" lang="nl-BE" sz="1600" strike="noStrike" u="none">
              <a:solidFill>
                <a:srgbClr val="000000"/>
              </a:solidFill>
              <a:uFillTx/>
              <a:latin typeface="Arial"/>
            </a:endParaRPr>
          </a:p>
        </p:txBody>
      </p:sp>
      <p:pic>
        <p:nvPicPr>
          <p:cNvPr id="124" name="object 20" descr=""/>
          <p:cNvPicPr/>
          <p:nvPr/>
        </p:nvPicPr>
        <p:blipFill>
          <a:blip r:embed="rId7"/>
          <a:stretch/>
        </p:blipFill>
        <p:spPr>
          <a:xfrm>
            <a:off x="8460000" y="5193720"/>
            <a:ext cx="557280" cy="743040"/>
          </a:xfrm>
          <a:prstGeom prst="rect">
            <a:avLst/>
          </a:prstGeom>
          <a:noFill/>
          <a:ln w="0">
            <a:noFill/>
          </a:ln>
        </p:spPr>
      </p:pic>
      <p:sp>
        <p:nvSpPr>
          <p:cNvPr id="125" name="object 21"/>
          <p:cNvSpPr/>
          <p:nvPr/>
        </p:nvSpPr>
        <p:spPr>
          <a:xfrm>
            <a:off x="9203040" y="5292000"/>
            <a:ext cx="1413720" cy="52020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600" spc="-71" strike="noStrike" u="none">
                <a:solidFill>
                  <a:srgbClr val="4a5462"/>
                </a:solidFill>
                <a:uFillTx/>
                <a:latin typeface="DejaVu Sans"/>
              </a:rPr>
              <a:t>Real-</a:t>
            </a:r>
            <a:r>
              <a:rPr b="0" lang="nl-BE" sz="1600" spc="-65" strike="noStrike" u="none">
                <a:solidFill>
                  <a:srgbClr val="4a5462"/>
                </a:solidFill>
                <a:uFillTx/>
                <a:latin typeface="DejaVu Sans"/>
              </a:rPr>
              <a:t>time</a:t>
            </a:r>
            <a:r>
              <a:rPr b="0" lang="nl-BE" sz="1600" spc="26" strike="noStrike" u="none">
                <a:solidFill>
                  <a:srgbClr val="4a5462"/>
                </a:solidFill>
                <a:uFillTx/>
                <a:latin typeface="DejaVu Sans"/>
              </a:rPr>
              <a:t> </a:t>
            </a:r>
            <a:endParaRPr b="0" lang="nl-BE" sz="1600" strike="noStrike" u="none">
              <a:solidFill>
                <a:srgbClr val="000000"/>
              </a:solidFill>
              <a:uFillTx/>
              <a:latin typeface="Arial"/>
            </a:endParaRPr>
          </a:p>
          <a:p>
            <a:pPr marL="12600">
              <a:lnSpc>
                <a:spcPct val="100000"/>
              </a:lnSpc>
              <a:spcBef>
                <a:spcPts val="130"/>
              </a:spcBef>
            </a:pPr>
            <a:r>
              <a:rPr b="0" lang="nl-BE" sz="1600" spc="-60" strike="noStrike" u="none">
                <a:solidFill>
                  <a:srgbClr val="4a5462"/>
                </a:solidFill>
                <a:uFillTx/>
                <a:latin typeface="DejaVu Sans"/>
              </a:rPr>
              <a:t>Processing</a:t>
            </a:r>
            <a:endParaRPr b="0" lang="nl-BE" sz="1600" strike="noStrike" u="none">
              <a:solidFill>
                <a:srgbClr val="000000"/>
              </a:solidFill>
              <a:uFillTx/>
              <a:latin typeface="Arial"/>
            </a:endParaRPr>
          </a:p>
        </p:txBody>
      </p:sp>
      <p:pic>
        <p:nvPicPr>
          <p:cNvPr id="126" name="" descr=""/>
          <p:cNvPicPr/>
          <p:nvPr/>
        </p:nvPicPr>
        <p:blipFill>
          <a:blip r:embed="rId8"/>
          <a:stretch/>
        </p:blipFill>
        <p:spPr>
          <a:xfrm>
            <a:off x="131040" y="72000"/>
            <a:ext cx="2244600" cy="2083680"/>
          </a:xfrm>
          <a:prstGeom prst="rect">
            <a:avLst/>
          </a:prstGeom>
          <a:noFill/>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4" name="object 202" descr=""/>
          <p:cNvPicPr/>
          <p:nvPr/>
        </p:nvPicPr>
        <p:blipFill>
          <a:blip r:embed="rId1"/>
          <a:stretch/>
        </p:blipFill>
        <p:spPr>
          <a:xfrm>
            <a:off x="385200" y="5655600"/>
            <a:ext cx="11276280" cy="1201320"/>
          </a:xfrm>
          <a:prstGeom prst="rect">
            <a:avLst/>
          </a:prstGeom>
          <a:noFill/>
          <a:ln w="0">
            <a:noFill/>
          </a:ln>
        </p:spPr>
      </p:pic>
      <p:grpSp>
        <p:nvGrpSpPr>
          <p:cNvPr id="435" name="object 203"/>
          <p:cNvGrpSpPr/>
          <p:nvPr/>
        </p:nvGrpSpPr>
        <p:grpSpPr>
          <a:xfrm>
            <a:off x="457200" y="152280"/>
            <a:ext cx="455760" cy="455760"/>
            <a:chOff x="457200" y="152280"/>
            <a:chExt cx="455760" cy="455760"/>
          </a:xfrm>
        </p:grpSpPr>
        <p:pic>
          <p:nvPicPr>
            <p:cNvPr id="436" name="object 204" descr=""/>
            <p:cNvPicPr/>
            <p:nvPr/>
          </p:nvPicPr>
          <p:blipFill>
            <a:blip r:embed="rId2"/>
            <a:stretch/>
          </p:blipFill>
          <p:spPr>
            <a:xfrm>
              <a:off x="457200" y="152280"/>
              <a:ext cx="455760" cy="455760"/>
            </a:xfrm>
            <a:prstGeom prst="rect">
              <a:avLst/>
            </a:prstGeom>
            <a:noFill/>
            <a:ln w="0">
              <a:noFill/>
            </a:ln>
          </p:spPr>
        </p:pic>
        <p:pic>
          <p:nvPicPr>
            <p:cNvPr id="437" name="object 205" descr=""/>
            <p:cNvPicPr/>
            <p:nvPr/>
          </p:nvPicPr>
          <p:blipFill>
            <a:blip r:embed="rId3"/>
            <a:stretch/>
          </p:blipFill>
          <p:spPr>
            <a:xfrm>
              <a:off x="600120" y="285840"/>
              <a:ext cx="165240" cy="189000"/>
            </a:xfrm>
            <a:prstGeom prst="rect">
              <a:avLst/>
            </a:prstGeom>
            <a:noFill/>
            <a:ln w="0">
              <a:noFill/>
            </a:ln>
          </p:spPr>
        </p:pic>
      </p:grpSp>
      <p:sp>
        <p:nvSpPr>
          <p:cNvPr id="438" name="PlaceHolder 1"/>
          <p:cNvSpPr>
            <a:spLocks noGrp="1"/>
          </p:cNvSpPr>
          <p:nvPr>
            <p:ph type="title"/>
          </p:nvPr>
        </p:nvSpPr>
        <p:spPr>
          <a:xfrm>
            <a:off x="1054080" y="142560"/>
            <a:ext cx="9924840" cy="79668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1" lang="nl-BE" sz="2550" spc="-130" strike="noStrike" u="none">
                <a:solidFill>
                  <a:srgbClr val="1f2937"/>
                </a:solidFill>
                <a:uFillTx/>
                <a:latin typeface="Arial"/>
              </a:rPr>
              <a:t>Dagelijkse</a:t>
            </a:r>
            <a:r>
              <a:rPr b="1" lang="nl-BE" sz="2550" spc="-125" strike="noStrike" u="none">
                <a:solidFill>
                  <a:srgbClr val="1f2937"/>
                </a:solidFill>
                <a:uFillTx/>
                <a:latin typeface="Arial"/>
              </a:rPr>
              <a:t> </a:t>
            </a:r>
            <a:r>
              <a:rPr b="1" lang="nl-BE" sz="2550" spc="-99" strike="noStrike" u="none">
                <a:solidFill>
                  <a:srgbClr val="1f2937"/>
                </a:solidFill>
                <a:uFillTx/>
                <a:latin typeface="Arial"/>
              </a:rPr>
              <a:t>Activiteit</a:t>
            </a:r>
            <a:r>
              <a:rPr b="1" lang="nl-BE" sz="2550" spc="-119" strike="noStrike" u="none">
                <a:solidFill>
                  <a:srgbClr val="1f2937"/>
                </a:solidFill>
                <a:uFillTx/>
                <a:latin typeface="Arial"/>
              </a:rPr>
              <a:t> </a:t>
            </a:r>
            <a:r>
              <a:rPr b="1" lang="nl-BE" sz="2550" spc="-130" strike="noStrike" u="none">
                <a:solidFill>
                  <a:srgbClr val="1f2937"/>
                </a:solidFill>
                <a:uFillTx/>
                <a:latin typeface="Arial"/>
              </a:rPr>
              <a:t>Analyse</a:t>
            </a:r>
            <a:r>
              <a:rPr b="1" lang="nl-BE" sz="2550" spc="-113" strike="noStrike" u="none">
                <a:solidFill>
                  <a:srgbClr val="1f2937"/>
                </a:solidFill>
                <a:uFillTx/>
                <a:latin typeface="Arial"/>
              </a:rPr>
              <a:t> </a:t>
            </a:r>
            <a:r>
              <a:rPr b="1" lang="nl-BE" sz="2600" spc="-164" strike="noStrike" u="none">
                <a:solidFill>
                  <a:srgbClr val="1f2937"/>
                </a:solidFill>
                <a:uFillTx/>
                <a:latin typeface="Berlin Sans FB"/>
              </a:rPr>
              <a:t>-</a:t>
            </a:r>
            <a:r>
              <a:rPr b="1" lang="nl-BE" sz="2600" spc="-65" strike="noStrike" u="none">
                <a:solidFill>
                  <a:srgbClr val="1f2937"/>
                </a:solidFill>
                <a:uFillTx/>
                <a:latin typeface="Berlin Sans FB"/>
              </a:rPr>
              <a:t> </a:t>
            </a:r>
            <a:r>
              <a:rPr b="1" lang="nl-BE" sz="2550" spc="-85" strike="noStrike" u="none">
                <a:solidFill>
                  <a:srgbClr val="1f2937"/>
                </a:solidFill>
                <a:uFillTx/>
                <a:latin typeface="Arial"/>
              </a:rPr>
              <a:t>Heatmap</a:t>
            </a:r>
            <a:endParaRPr b="0" lang="nl-BE" sz="2550" strike="noStrike" u="none">
              <a:solidFill>
                <a:srgbClr val="000000"/>
              </a:solidFill>
              <a:uFillTx/>
              <a:latin typeface="Arial"/>
            </a:endParaRPr>
          </a:p>
        </p:txBody>
      </p:sp>
      <p:sp>
        <p:nvSpPr>
          <p:cNvPr id="439" name="object 211"/>
          <p:cNvSpPr/>
          <p:nvPr/>
        </p:nvSpPr>
        <p:spPr>
          <a:xfrm>
            <a:off x="1090080" y="591840"/>
            <a:ext cx="812484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91" strike="noStrike" u="none">
                <a:solidFill>
                  <a:srgbClr val="4a5462"/>
                </a:solidFill>
                <a:uFillTx/>
                <a:latin typeface="DejaVu Sans"/>
              </a:rPr>
              <a:t>Uur/dag</a:t>
            </a:r>
            <a:r>
              <a:rPr b="0" lang="nl-BE" sz="1350" spc="-40" strike="noStrike" u="none">
                <a:solidFill>
                  <a:srgbClr val="4a5462"/>
                </a:solidFill>
                <a:uFillTx/>
                <a:latin typeface="DejaVu Sans"/>
              </a:rPr>
              <a:t> </a:t>
            </a:r>
            <a:r>
              <a:rPr b="0" lang="nl-BE" sz="1350" spc="-96" strike="noStrike" u="none">
                <a:solidFill>
                  <a:srgbClr val="4a5462"/>
                </a:solidFill>
                <a:uFillTx/>
                <a:latin typeface="DejaVu Sans"/>
              </a:rPr>
              <a:t>patronen</a:t>
            </a:r>
            <a:r>
              <a:rPr b="0" lang="nl-BE" sz="1350" spc="-34" strike="noStrike" u="none">
                <a:solidFill>
                  <a:srgbClr val="4a5462"/>
                </a:solidFill>
                <a:uFillTx/>
                <a:latin typeface="DejaVu Sans"/>
              </a:rPr>
              <a:t> </a:t>
            </a:r>
            <a:r>
              <a:rPr b="0" lang="nl-BE" sz="1350" spc="-91" strike="noStrike" u="none">
                <a:solidFill>
                  <a:srgbClr val="4a5462"/>
                </a:solidFill>
                <a:uFillTx/>
                <a:latin typeface="DejaVu Sans"/>
              </a:rPr>
              <a:t>analyse</a:t>
            </a:r>
            <a:r>
              <a:rPr b="0" lang="nl-BE" sz="1350" spc="-34" strike="noStrike" u="none">
                <a:solidFill>
                  <a:srgbClr val="4a5462"/>
                </a:solidFill>
                <a:uFillTx/>
                <a:latin typeface="DejaVu Sans"/>
              </a:rPr>
              <a:t> </a:t>
            </a:r>
            <a:r>
              <a:rPr b="0" lang="nl-BE" sz="1350" spc="-113" strike="noStrike" u="none">
                <a:solidFill>
                  <a:srgbClr val="4a5462"/>
                </a:solidFill>
                <a:uFillTx/>
                <a:latin typeface="DejaVu Sans"/>
              </a:rPr>
              <a:t>met</a:t>
            </a:r>
            <a:r>
              <a:rPr b="0" lang="nl-BE" sz="1350" spc="-34" strike="noStrike" u="none">
                <a:solidFill>
                  <a:srgbClr val="4a5462"/>
                </a:solidFill>
                <a:uFillTx/>
                <a:latin typeface="DejaVu Sans"/>
              </a:rPr>
              <a:t> </a:t>
            </a:r>
            <a:r>
              <a:rPr b="0" lang="nl-BE" sz="1350" spc="-99" strike="noStrike" u="none">
                <a:solidFill>
                  <a:srgbClr val="4a5462"/>
                </a:solidFill>
                <a:uFillTx/>
                <a:latin typeface="DejaVu Sans"/>
              </a:rPr>
              <a:t>piekuren</a:t>
            </a:r>
            <a:r>
              <a:rPr b="0" lang="nl-BE" sz="1350" spc="-34" strike="noStrike" u="none">
                <a:solidFill>
                  <a:srgbClr val="4a5462"/>
                </a:solidFill>
                <a:uFillTx/>
                <a:latin typeface="DejaVu Sans"/>
              </a:rPr>
              <a:t> </a:t>
            </a:r>
            <a:r>
              <a:rPr b="0" lang="nl-BE" sz="1350" spc="-60" strike="noStrike" u="none">
                <a:solidFill>
                  <a:srgbClr val="4a5462"/>
                </a:solidFill>
                <a:uFillTx/>
                <a:latin typeface="DejaVu Sans"/>
              </a:rPr>
              <a:t>identi</a:t>
            </a:r>
            <a:r>
              <a:rPr b="0" lang="nl-BE" sz="1200" spc="-60" strike="noStrike" u="none">
                <a:solidFill>
                  <a:srgbClr val="4a5462"/>
                </a:solidFill>
                <a:uFillTx/>
                <a:latin typeface="Arial"/>
              </a:rPr>
              <a:t>ﬁ</a:t>
            </a:r>
            <a:r>
              <a:rPr b="0" lang="nl-BE" sz="1350" spc="-60" strike="noStrike" u="none">
                <a:solidFill>
                  <a:srgbClr val="4a5462"/>
                </a:solidFill>
                <a:uFillTx/>
                <a:latin typeface="DejaVu Sans"/>
              </a:rPr>
              <a:t>catie</a:t>
            </a:r>
            <a:r>
              <a:rPr b="0" lang="nl-BE" sz="1350" spc="-34" strike="noStrike" u="none">
                <a:solidFill>
                  <a:srgbClr val="4a5462"/>
                </a:solidFill>
                <a:uFillTx/>
                <a:latin typeface="DejaVu Sans"/>
              </a:rPr>
              <a:t> </a:t>
            </a:r>
            <a:r>
              <a:rPr b="0" lang="nl-BE" sz="1350" spc="-111" strike="noStrike" u="none">
                <a:solidFill>
                  <a:srgbClr val="4a5462"/>
                </a:solidFill>
                <a:uFillTx/>
                <a:latin typeface="DejaVu Sans"/>
              </a:rPr>
              <a:t>en</a:t>
            </a:r>
            <a:r>
              <a:rPr b="0" lang="nl-BE" sz="1350" spc="-34" strike="noStrike" u="none">
                <a:solidFill>
                  <a:srgbClr val="4a5462"/>
                </a:solidFill>
                <a:uFillTx/>
                <a:latin typeface="DejaVu Sans"/>
              </a:rPr>
              <a:t> </a:t>
            </a:r>
            <a:r>
              <a:rPr b="0" lang="nl-BE" sz="1350" spc="-99" strike="noStrike" u="none">
                <a:solidFill>
                  <a:srgbClr val="4a5462"/>
                </a:solidFill>
                <a:uFillTx/>
                <a:latin typeface="DejaVu Sans"/>
              </a:rPr>
              <a:t>Python</a:t>
            </a:r>
            <a:r>
              <a:rPr b="0" lang="nl-BE" sz="1350" spc="-34" strike="noStrike" u="none">
                <a:solidFill>
                  <a:srgbClr val="4a5462"/>
                </a:solidFill>
                <a:uFillTx/>
                <a:latin typeface="DejaVu Sans"/>
              </a:rPr>
              <a:t> </a:t>
            </a:r>
            <a:r>
              <a:rPr b="0" lang="nl-BE" sz="1350" spc="-105" strike="noStrike" u="none">
                <a:solidFill>
                  <a:srgbClr val="4a5462"/>
                </a:solidFill>
                <a:uFillTx/>
                <a:latin typeface="DejaVu Sans"/>
              </a:rPr>
              <a:t>heatmap</a:t>
            </a:r>
            <a:r>
              <a:rPr b="0" lang="nl-BE" sz="1350" spc="-34" strike="noStrike" u="none">
                <a:solidFill>
                  <a:srgbClr val="4a5462"/>
                </a:solidFill>
                <a:uFillTx/>
                <a:latin typeface="DejaVu Sans"/>
              </a:rPr>
              <a:t> </a:t>
            </a:r>
            <a:r>
              <a:rPr b="0" lang="nl-BE" sz="1350" spc="-40" strike="noStrike" u="none">
                <a:solidFill>
                  <a:srgbClr val="4a5462"/>
                </a:solidFill>
                <a:uFillTx/>
                <a:latin typeface="DejaVu Sans"/>
              </a:rPr>
              <a:t>implementatie</a:t>
            </a:r>
            <a:endParaRPr b="0" lang="nl-BE" sz="1350" strike="noStrike" u="none">
              <a:solidFill>
                <a:srgbClr val="000000"/>
              </a:solidFill>
              <a:uFillTx/>
              <a:latin typeface="Arial"/>
            </a:endParaRPr>
          </a:p>
        </p:txBody>
      </p:sp>
      <p:pic>
        <p:nvPicPr>
          <p:cNvPr id="440" name="object 258" descr=""/>
          <p:cNvPicPr/>
          <p:nvPr/>
        </p:nvPicPr>
        <p:blipFill>
          <a:blip r:embed="rId4"/>
          <a:stretch/>
        </p:blipFill>
        <p:spPr>
          <a:xfrm>
            <a:off x="647640" y="1020600"/>
            <a:ext cx="148680" cy="170640"/>
          </a:xfrm>
          <a:prstGeom prst="rect">
            <a:avLst/>
          </a:prstGeom>
          <a:noFill/>
          <a:ln w="0">
            <a:noFill/>
          </a:ln>
        </p:spPr>
      </p:pic>
      <p:sp>
        <p:nvSpPr>
          <p:cNvPr id="441" name="object 259"/>
          <p:cNvSpPr/>
          <p:nvPr/>
        </p:nvSpPr>
        <p:spPr>
          <a:xfrm>
            <a:off x="861120" y="946800"/>
            <a:ext cx="273780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85" strike="noStrike" u="none">
                <a:solidFill>
                  <a:srgbClr val="1f2937"/>
                </a:solidFill>
                <a:uFillTx/>
                <a:latin typeface="DejaVu Sans"/>
              </a:rPr>
              <a:t>Activiteit</a:t>
            </a:r>
            <a:r>
              <a:rPr b="1" lang="nl-BE" sz="1650" spc="14" strike="noStrike" u="none">
                <a:solidFill>
                  <a:srgbClr val="1f2937"/>
                </a:solidFill>
                <a:uFillTx/>
                <a:latin typeface="DejaVu Sans"/>
              </a:rPr>
              <a:t> </a:t>
            </a:r>
            <a:r>
              <a:rPr b="1" lang="nl-BE" sz="1650" spc="-105" strike="noStrike" u="none">
                <a:solidFill>
                  <a:srgbClr val="1f2937"/>
                </a:solidFill>
                <a:uFillTx/>
                <a:latin typeface="DejaVu Sans"/>
              </a:rPr>
              <a:t>Heatmap</a:t>
            </a:r>
            <a:endParaRPr b="0" lang="nl-BE" sz="1650" strike="noStrike" u="none">
              <a:solidFill>
                <a:srgbClr val="000000"/>
              </a:solidFill>
              <a:uFillTx/>
              <a:latin typeface="Arial"/>
            </a:endParaRPr>
          </a:p>
        </p:txBody>
      </p:sp>
      <p:sp>
        <p:nvSpPr>
          <p:cNvPr id="442" name="object 260"/>
          <p:cNvSpPr/>
          <p:nvPr/>
        </p:nvSpPr>
        <p:spPr>
          <a:xfrm>
            <a:off x="3562200" y="992520"/>
            <a:ext cx="2227320" cy="227160"/>
          </a:xfrm>
          <a:custGeom>
            <a:avLst/>
            <a:gdLst>
              <a:gd name="textAreaLeft" fmla="*/ 0 w 2227320"/>
              <a:gd name="textAreaRight" fmla="*/ 2228760 w 2227320"/>
              <a:gd name="textAreaTop" fmla="*/ 0 h 227160"/>
              <a:gd name="textAreaBottom" fmla="*/ 228600 h 227160"/>
            </a:gdLst>
            <a:ahLst/>
            <a:rect l="textAreaLeft" t="textAreaTop" r="textAreaRight" b="textAreaBottom"/>
            <a:pathLst>
              <a:path w="2228850" h="228600">
                <a:moveTo>
                  <a:pt x="2122054" y="228599"/>
                </a:moveTo>
                <a:lnTo>
                  <a:pt x="106795" y="228599"/>
                </a:lnTo>
                <a:lnTo>
                  <a:pt x="99361" y="227867"/>
                </a:lnTo>
                <a:lnTo>
                  <a:pt x="57038" y="213506"/>
                </a:lnTo>
                <a:lnTo>
                  <a:pt x="23432" y="184041"/>
                </a:lnTo>
                <a:lnTo>
                  <a:pt x="3660" y="143959"/>
                </a:lnTo>
                <a:lnTo>
                  <a:pt x="0" y="121804"/>
                </a:lnTo>
                <a:lnTo>
                  <a:pt x="0" y="114299"/>
                </a:lnTo>
                <a:lnTo>
                  <a:pt x="0" y="106794"/>
                </a:lnTo>
                <a:lnTo>
                  <a:pt x="11572" y="63625"/>
                </a:lnTo>
                <a:lnTo>
                  <a:pt x="38784" y="28170"/>
                </a:lnTo>
                <a:lnTo>
                  <a:pt x="77492" y="5828"/>
                </a:lnTo>
                <a:lnTo>
                  <a:pt x="106795" y="0"/>
                </a:lnTo>
                <a:lnTo>
                  <a:pt x="2122054" y="0"/>
                </a:lnTo>
                <a:lnTo>
                  <a:pt x="2165223" y="11572"/>
                </a:lnTo>
                <a:lnTo>
                  <a:pt x="2200678" y="38784"/>
                </a:lnTo>
                <a:lnTo>
                  <a:pt x="2223020" y="77492"/>
                </a:lnTo>
                <a:lnTo>
                  <a:pt x="2228849" y="106794"/>
                </a:lnTo>
                <a:lnTo>
                  <a:pt x="2228849" y="121804"/>
                </a:lnTo>
                <a:lnTo>
                  <a:pt x="2217276" y="164974"/>
                </a:lnTo>
                <a:lnTo>
                  <a:pt x="2190064" y="200429"/>
                </a:lnTo>
                <a:lnTo>
                  <a:pt x="2151356" y="222771"/>
                </a:lnTo>
                <a:lnTo>
                  <a:pt x="2129488" y="227867"/>
                </a:lnTo>
                <a:lnTo>
                  <a:pt x="2122054" y="228599"/>
                </a:lnTo>
                <a:close/>
              </a:path>
            </a:pathLst>
          </a:custGeom>
          <a:solidFill>
            <a:srgbClr val="dae9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sp>
        <p:nvSpPr>
          <p:cNvPr id="443" name="object 261"/>
          <p:cNvSpPr/>
          <p:nvPr/>
        </p:nvSpPr>
        <p:spPr>
          <a:xfrm>
            <a:off x="3662640" y="1003680"/>
            <a:ext cx="2456280" cy="166320"/>
          </a:xfrm>
          <a:prstGeom prst="rect">
            <a:avLst/>
          </a:prstGeom>
          <a:noFill/>
          <a:ln w="0">
            <a:noFill/>
          </a:ln>
        </p:spPr>
        <p:style>
          <a:lnRef idx="0"/>
          <a:fillRef idx="0"/>
          <a:effectRef idx="0"/>
          <a:fontRef idx="minor"/>
        </p:style>
        <p:txBody>
          <a:bodyPr lIns="0" rIns="0" tIns="14040" bIns="0" anchor="t">
            <a:spAutoFit/>
          </a:bodyPr>
          <a:p>
            <a:pPr marL="12600">
              <a:lnSpc>
                <a:spcPct val="100000"/>
              </a:lnSpc>
              <a:spcBef>
                <a:spcPts val="111"/>
              </a:spcBef>
            </a:pPr>
            <a:r>
              <a:rPr b="0" lang="nl-BE" sz="1000" spc="-71" strike="noStrike" u="none">
                <a:solidFill>
                  <a:srgbClr val="1d40af"/>
                </a:solidFill>
                <a:uFillTx/>
                <a:latin typeface="DejaVu Sans"/>
              </a:rPr>
              <a:t>Peak:</a:t>
            </a:r>
            <a:r>
              <a:rPr b="0" lang="nl-BE" sz="1000" spc="-6" strike="noStrike" u="none">
                <a:solidFill>
                  <a:srgbClr val="1d40af"/>
                </a:solidFill>
                <a:uFillTx/>
                <a:latin typeface="DejaVu Sans"/>
              </a:rPr>
              <a:t> </a:t>
            </a:r>
            <a:r>
              <a:rPr b="0" lang="nl-BE" sz="1000" spc="-65" strike="noStrike" u="none">
                <a:solidFill>
                  <a:srgbClr val="1d40af"/>
                </a:solidFill>
                <a:uFillTx/>
                <a:latin typeface="DejaVu Sans"/>
              </a:rPr>
              <a:t>Vr</a:t>
            </a:r>
            <a:r>
              <a:rPr b="0" lang="nl-BE" sz="1000" spc="-6" strike="noStrike" u="none">
                <a:solidFill>
                  <a:srgbClr val="1d40af"/>
                </a:solidFill>
                <a:uFillTx/>
                <a:latin typeface="DejaVu Sans"/>
              </a:rPr>
              <a:t> </a:t>
            </a:r>
            <a:r>
              <a:rPr b="0" lang="nl-BE" sz="1000" spc="-71" strike="noStrike" u="none">
                <a:solidFill>
                  <a:srgbClr val="1d40af"/>
                </a:solidFill>
                <a:uFillTx/>
                <a:latin typeface="DejaVu Sans"/>
              </a:rPr>
              <a:t>10-</a:t>
            </a:r>
            <a:r>
              <a:rPr b="0" lang="nl-BE" sz="1000" spc="-79" strike="noStrike" u="none">
                <a:solidFill>
                  <a:srgbClr val="1d40af"/>
                </a:solidFill>
                <a:uFillTx/>
                <a:latin typeface="DejaVu Sans"/>
              </a:rPr>
              <a:t>16h</a:t>
            </a:r>
            <a:r>
              <a:rPr b="0" lang="nl-BE" sz="1000" spc="-6" strike="noStrike" u="none">
                <a:solidFill>
                  <a:srgbClr val="1d40af"/>
                </a:solidFill>
                <a:uFillTx/>
                <a:latin typeface="DejaVu Sans"/>
              </a:rPr>
              <a:t> </a:t>
            </a:r>
            <a:r>
              <a:rPr b="0" lang="nl-BE" sz="1000" spc="-65" strike="noStrike" u="none">
                <a:solidFill>
                  <a:srgbClr val="1d40af"/>
                </a:solidFill>
                <a:uFillTx/>
                <a:latin typeface="DejaVu Sans"/>
              </a:rPr>
              <a:t>(20</a:t>
            </a:r>
            <a:r>
              <a:rPr b="0" lang="nl-BE" sz="1000" spc="-6" strike="noStrike" u="none">
                <a:solidFill>
                  <a:srgbClr val="1d40af"/>
                </a:solidFill>
                <a:uFillTx/>
                <a:latin typeface="DejaVu Sans"/>
              </a:rPr>
              <a:t> </a:t>
            </a:r>
            <a:r>
              <a:rPr b="0" lang="nl-BE" sz="1000" spc="-54" strike="noStrike" u="none">
                <a:solidFill>
                  <a:srgbClr val="1d40af"/>
                </a:solidFill>
                <a:uFillTx/>
                <a:latin typeface="DejaVu Sans"/>
              </a:rPr>
              <a:t>berekeningen)</a:t>
            </a:r>
            <a:endParaRPr b="0" lang="nl-BE" sz="1000" strike="noStrike" u="none">
              <a:solidFill>
                <a:srgbClr val="000000"/>
              </a:solidFill>
              <a:uFillTx/>
              <a:latin typeface="Arial"/>
            </a:endParaRPr>
          </a:p>
        </p:txBody>
      </p:sp>
      <p:pic>
        <p:nvPicPr>
          <p:cNvPr id="444" name="object 262" descr=""/>
          <p:cNvPicPr/>
          <p:nvPr/>
        </p:nvPicPr>
        <p:blipFill>
          <a:blip r:embed="rId5"/>
          <a:stretch/>
        </p:blipFill>
        <p:spPr>
          <a:xfrm>
            <a:off x="647640" y="1354680"/>
            <a:ext cx="5141880" cy="2856240"/>
          </a:xfrm>
          <a:prstGeom prst="rect">
            <a:avLst/>
          </a:prstGeom>
          <a:noFill/>
          <a:ln w="0">
            <a:noFill/>
          </a:ln>
        </p:spPr>
      </p:pic>
      <p:sp>
        <p:nvSpPr>
          <p:cNvPr id="445" name="object 263"/>
          <p:cNvSpPr/>
          <p:nvPr/>
        </p:nvSpPr>
        <p:spPr>
          <a:xfrm>
            <a:off x="647640" y="4506480"/>
            <a:ext cx="1665360" cy="455760"/>
          </a:xfrm>
          <a:custGeom>
            <a:avLst/>
            <a:gdLst>
              <a:gd name="textAreaLeft" fmla="*/ 0 w 1665360"/>
              <a:gd name="textAreaRight" fmla="*/ 1666800 w 1665360"/>
              <a:gd name="textAreaTop" fmla="*/ 0 h 455760"/>
              <a:gd name="textAreaBottom" fmla="*/ 457200 h 455760"/>
            </a:gdLst>
            <a:ahLst/>
            <a:rect l="textAreaLeft" t="textAreaTop" r="textAreaRight" b="textAreaBottom"/>
            <a:pathLst>
              <a:path w="1666875" h="457200">
                <a:moveTo>
                  <a:pt x="1633827" y="457199"/>
                </a:moveTo>
                <a:lnTo>
                  <a:pt x="33047" y="457199"/>
                </a:lnTo>
                <a:lnTo>
                  <a:pt x="28187" y="456232"/>
                </a:lnTo>
                <a:lnTo>
                  <a:pt x="966" y="429011"/>
                </a:lnTo>
                <a:lnTo>
                  <a:pt x="0" y="424152"/>
                </a:lnTo>
                <a:lnTo>
                  <a:pt x="0" y="419099"/>
                </a:lnTo>
                <a:lnTo>
                  <a:pt x="0" y="33047"/>
                </a:lnTo>
                <a:lnTo>
                  <a:pt x="28187" y="966"/>
                </a:lnTo>
                <a:lnTo>
                  <a:pt x="33047" y="0"/>
                </a:lnTo>
                <a:lnTo>
                  <a:pt x="1633827" y="0"/>
                </a:lnTo>
                <a:lnTo>
                  <a:pt x="1665907" y="28187"/>
                </a:lnTo>
                <a:lnTo>
                  <a:pt x="1666874" y="33047"/>
                </a:lnTo>
                <a:lnTo>
                  <a:pt x="1666874" y="424152"/>
                </a:lnTo>
                <a:lnTo>
                  <a:pt x="1638687" y="456232"/>
                </a:lnTo>
                <a:lnTo>
                  <a:pt x="1633827" y="457199"/>
                </a:lnTo>
                <a:close/>
              </a:path>
            </a:pathLst>
          </a:custGeom>
          <a:solidFill>
            <a:srgbClr val="fef1f1"/>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sp>
        <p:nvSpPr>
          <p:cNvPr id="446" name="object 264"/>
          <p:cNvSpPr/>
          <p:nvPr/>
        </p:nvSpPr>
        <p:spPr>
          <a:xfrm>
            <a:off x="1208160" y="4556160"/>
            <a:ext cx="541440" cy="318960"/>
          </a:xfrm>
          <a:prstGeom prst="rect">
            <a:avLst/>
          </a:prstGeom>
          <a:noFill/>
          <a:ln w="0">
            <a:noFill/>
          </a:ln>
        </p:spPr>
        <p:style>
          <a:lnRef idx="0"/>
          <a:fillRef idx="0"/>
          <a:effectRef idx="0"/>
          <a:fontRef idx="minor"/>
        </p:style>
        <p:txBody>
          <a:bodyPr lIns="0" rIns="0" tIns="14040" bIns="0" anchor="t">
            <a:spAutoFit/>
          </a:bodyPr>
          <a:p>
            <a:pPr marL="69120" indent="-57240">
              <a:lnSpc>
                <a:spcPct val="100000"/>
              </a:lnSpc>
              <a:spcBef>
                <a:spcPts val="111"/>
              </a:spcBef>
              <a:tabLst>
                <a:tab algn="l" pos="0"/>
              </a:tabLst>
            </a:pPr>
            <a:r>
              <a:rPr b="1" lang="nl-BE" sz="1000" spc="-74" strike="noStrike" u="none">
                <a:solidFill>
                  <a:srgbClr val="374050"/>
                </a:solidFill>
                <a:uFillTx/>
                <a:latin typeface="DejaVu Sans"/>
              </a:rPr>
              <a:t>Piekdag </a:t>
            </a:r>
            <a:r>
              <a:rPr b="0" lang="nl-BE" sz="1000" spc="-11" strike="noStrike" u="none">
                <a:solidFill>
                  <a:srgbClr val="db2525"/>
                </a:solidFill>
                <a:uFillTx/>
                <a:latin typeface="DejaVu Sans"/>
              </a:rPr>
              <a:t>Vrijdag</a:t>
            </a:r>
            <a:endParaRPr b="0" lang="nl-BE" sz="1000" strike="noStrike" u="none">
              <a:solidFill>
                <a:srgbClr val="000000"/>
              </a:solidFill>
              <a:uFillTx/>
              <a:latin typeface="Arial"/>
            </a:endParaRPr>
          </a:p>
        </p:txBody>
      </p:sp>
      <p:sp>
        <p:nvSpPr>
          <p:cNvPr id="447" name="object 265"/>
          <p:cNvSpPr/>
          <p:nvPr/>
        </p:nvSpPr>
        <p:spPr>
          <a:xfrm>
            <a:off x="2856600" y="4556160"/>
            <a:ext cx="724320" cy="318960"/>
          </a:xfrm>
          <a:prstGeom prst="rect">
            <a:avLst/>
          </a:prstGeom>
          <a:noFill/>
          <a:ln w="0">
            <a:noFill/>
          </a:ln>
        </p:spPr>
        <p:style>
          <a:lnRef idx="0"/>
          <a:fillRef idx="0"/>
          <a:effectRef idx="0"/>
          <a:fontRef idx="minor"/>
        </p:style>
        <p:txBody>
          <a:bodyPr lIns="0" rIns="0" tIns="14040" bIns="0" anchor="t">
            <a:spAutoFit/>
          </a:bodyPr>
          <a:p>
            <a:pPr marL="12600" indent="63360">
              <a:lnSpc>
                <a:spcPct val="100000"/>
              </a:lnSpc>
              <a:spcBef>
                <a:spcPts val="111"/>
              </a:spcBef>
              <a:tabLst>
                <a:tab algn="l" pos="0"/>
              </a:tabLst>
            </a:pPr>
            <a:r>
              <a:rPr b="1" lang="nl-BE" sz="1000" spc="-11" strike="noStrike" u="none">
                <a:solidFill>
                  <a:srgbClr val="374050"/>
                </a:solidFill>
                <a:uFillTx/>
                <a:latin typeface="DejaVu Sans"/>
              </a:rPr>
              <a:t>Piekuren </a:t>
            </a:r>
            <a:r>
              <a:rPr b="0" lang="nl-BE" sz="1000" spc="-65" strike="noStrike" u="none">
                <a:solidFill>
                  <a:srgbClr val="000000"/>
                </a:solidFill>
                <a:uFillTx/>
                <a:latin typeface="DejaVu Sans"/>
              </a:rPr>
              <a:t>10:00-</a:t>
            </a:r>
            <a:r>
              <a:rPr b="0" lang="nl-BE" sz="1000" spc="-71" strike="noStrike" u="none">
                <a:solidFill>
                  <a:srgbClr val="000000"/>
                </a:solidFill>
                <a:uFillTx/>
                <a:latin typeface="DejaVu Sans"/>
              </a:rPr>
              <a:t>16:00</a:t>
            </a:r>
            <a:endParaRPr b="0" lang="nl-BE" sz="1000" strike="noStrike" u="none">
              <a:solidFill>
                <a:srgbClr val="000000"/>
              </a:solidFill>
              <a:uFillTx/>
              <a:latin typeface="Arial"/>
            </a:endParaRPr>
          </a:p>
        </p:txBody>
      </p:sp>
      <p:sp>
        <p:nvSpPr>
          <p:cNvPr id="448" name="object 266"/>
          <p:cNvSpPr/>
          <p:nvPr/>
        </p:nvSpPr>
        <p:spPr>
          <a:xfrm>
            <a:off x="4124160" y="4506480"/>
            <a:ext cx="1665360" cy="455760"/>
          </a:xfrm>
          <a:custGeom>
            <a:avLst/>
            <a:gdLst>
              <a:gd name="textAreaLeft" fmla="*/ 0 w 1665360"/>
              <a:gd name="textAreaRight" fmla="*/ 1666800 w 1665360"/>
              <a:gd name="textAreaTop" fmla="*/ 0 h 455760"/>
              <a:gd name="textAreaBottom" fmla="*/ 457200 h 455760"/>
            </a:gdLst>
            <a:ahLst/>
            <a:rect l="textAreaLeft" t="textAreaTop" r="textAreaRight" b="textAreaBottom"/>
            <a:pathLst>
              <a:path w="1666875" h="457200">
                <a:moveTo>
                  <a:pt x="1633827" y="457199"/>
                </a:moveTo>
                <a:lnTo>
                  <a:pt x="33047" y="457199"/>
                </a:lnTo>
                <a:lnTo>
                  <a:pt x="28187" y="456232"/>
                </a:lnTo>
                <a:lnTo>
                  <a:pt x="966" y="429011"/>
                </a:lnTo>
                <a:lnTo>
                  <a:pt x="0" y="424152"/>
                </a:lnTo>
                <a:lnTo>
                  <a:pt x="0" y="419099"/>
                </a:lnTo>
                <a:lnTo>
                  <a:pt x="0" y="33047"/>
                </a:lnTo>
                <a:lnTo>
                  <a:pt x="28187" y="966"/>
                </a:lnTo>
                <a:lnTo>
                  <a:pt x="33047" y="0"/>
                </a:lnTo>
                <a:lnTo>
                  <a:pt x="1633827" y="0"/>
                </a:lnTo>
                <a:lnTo>
                  <a:pt x="1665907" y="28187"/>
                </a:lnTo>
                <a:lnTo>
                  <a:pt x="1666874" y="33047"/>
                </a:lnTo>
                <a:lnTo>
                  <a:pt x="1666874" y="424152"/>
                </a:lnTo>
                <a:lnTo>
                  <a:pt x="1638686" y="456232"/>
                </a:lnTo>
                <a:lnTo>
                  <a:pt x="1633827" y="457199"/>
                </a:lnTo>
                <a:close/>
              </a:path>
            </a:pathLst>
          </a:custGeom>
          <a:solidFill>
            <a:srgbClr val="eff5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sp>
        <p:nvSpPr>
          <p:cNvPr id="449" name="object 267"/>
          <p:cNvSpPr/>
          <p:nvPr/>
        </p:nvSpPr>
        <p:spPr>
          <a:xfrm>
            <a:off x="4651200" y="4556160"/>
            <a:ext cx="615240" cy="318960"/>
          </a:xfrm>
          <a:prstGeom prst="rect">
            <a:avLst/>
          </a:prstGeom>
          <a:noFill/>
          <a:ln w="0">
            <a:noFill/>
          </a:ln>
        </p:spPr>
        <p:style>
          <a:lnRef idx="0"/>
          <a:fillRef idx="0"/>
          <a:effectRef idx="0"/>
          <a:fontRef idx="minor"/>
        </p:style>
        <p:txBody>
          <a:bodyPr lIns="0" rIns="0" tIns="14040" bIns="0" anchor="t">
            <a:spAutoFit/>
          </a:bodyPr>
          <a:p>
            <a:pPr marL="48960" indent="-36720">
              <a:lnSpc>
                <a:spcPct val="100000"/>
              </a:lnSpc>
              <a:spcBef>
                <a:spcPts val="111"/>
              </a:spcBef>
              <a:tabLst>
                <a:tab algn="l" pos="0"/>
              </a:tabLst>
            </a:pPr>
            <a:r>
              <a:rPr b="1" lang="nl-BE" sz="1000" spc="-91" strike="noStrike" u="none">
                <a:solidFill>
                  <a:srgbClr val="374050"/>
                </a:solidFill>
                <a:uFillTx/>
                <a:latin typeface="DejaVu Sans"/>
              </a:rPr>
              <a:t>Weekend </a:t>
            </a:r>
            <a:r>
              <a:rPr b="0" lang="nl-BE" sz="1000" spc="-26" strike="noStrike" u="none">
                <a:solidFill>
                  <a:srgbClr val="2562eb"/>
                </a:solidFill>
                <a:uFillTx/>
                <a:latin typeface="Verdana"/>
              </a:rPr>
              <a:t>Minimaal</a:t>
            </a:r>
            <a:endParaRPr b="0" lang="nl-BE" sz="1000" strike="noStrike" u="none">
              <a:solidFill>
                <a:srgbClr val="000000"/>
              </a:solidFill>
              <a:uFillTx/>
              <a:latin typeface="Arial"/>
            </a:endParaRPr>
          </a:p>
        </p:txBody>
      </p:sp>
      <p:grpSp>
        <p:nvGrpSpPr>
          <p:cNvPr id="450" name="object 268"/>
          <p:cNvGrpSpPr/>
          <p:nvPr/>
        </p:nvGrpSpPr>
        <p:grpSpPr>
          <a:xfrm>
            <a:off x="8280000" y="185760"/>
            <a:ext cx="3778920" cy="5357160"/>
            <a:chOff x="8280000" y="185760"/>
            <a:chExt cx="3778920" cy="5357160"/>
          </a:xfrm>
        </p:grpSpPr>
        <p:sp>
          <p:nvSpPr>
            <p:cNvPr id="451" name="object 269"/>
            <p:cNvSpPr/>
            <p:nvPr/>
          </p:nvSpPr>
          <p:spPr>
            <a:xfrm>
              <a:off x="8280000" y="185760"/>
              <a:ext cx="3778920" cy="5357160"/>
            </a:xfrm>
            <a:custGeom>
              <a:avLst/>
              <a:gdLst>
                <a:gd name="textAreaLeft" fmla="*/ 0 w 3778920"/>
                <a:gd name="textAreaRight" fmla="*/ 3780360 w 3778920"/>
                <a:gd name="textAreaTop" fmla="*/ 0 h 5357160"/>
                <a:gd name="textAreaBottom" fmla="*/ 5358600 h 5357160"/>
              </a:gdLst>
              <a:ahLst/>
              <a:rect l="textAreaLeft" t="textAreaTop" r="textAreaRight" b="textAreaBottom"/>
              <a:pathLst>
                <a:path w="5524500" h="8382000">
                  <a:moveTo>
                    <a:pt x="5417704" y="8381998"/>
                  </a:moveTo>
                  <a:lnTo>
                    <a:pt x="106795" y="8381998"/>
                  </a:lnTo>
                  <a:lnTo>
                    <a:pt x="99361" y="8381266"/>
                  </a:lnTo>
                  <a:lnTo>
                    <a:pt x="57037" y="8366904"/>
                  </a:lnTo>
                  <a:lnTo>
                    <a:pt x="23432" y="8337439"/>
                  </a:lnTo>
                  <a:lnTo>
                    <a:pt x="3660" y="8297357"/>
                  </a:lnTo>
                  <a:lnTo>
                    <a:pt x="0" y="8275204"/>
                  </a:lnTo>
                  <a:lnTo>
                    <a:pt x="0" y="8267699"/>
                  </a:lnTo>
                  <a:lnTo>
                    <a:pt x="0" y="106794"/>
                  </a:lnTo>
                  <a:lnTo>
                    <a:pt x="11571" y="63625"/>
                  </a:lnTo>
                  <a:lnTo>
                    <a:pt x="38784" y="28170"/>
                  </a:lnTo>
                  <a:lnTo>
                    <a:pt x="77492" y="5828"/>
                  </a:lnTo>
                  <a:lnTo>
                    <a:pt x="106795" y="0"/>
                  </a:lnTo>
                  <a:lnTo>
                    <a:pt x="5417704" y="0"/>
                  </a:lnTo>
                  <a:lnTo>
                    <a:pt x="5460872" y="11572"/>
                  </a:lnTo>
                  <a:lnTo>
                    <a:pt x="5496328" y="38784"/>
                  </a:lnTo>
                  <a:lnTo>
                    <a:pt x="5518670" y="77492"/>
                  </a:lnTo>
                  <a:lnTo>
                    <a:pt x="5524500" y="106794"/>
                  </a:lnTo>
                  <a:lnTo>
                    <a:pt x="5524500" y="8275204"/>
                  </a:lnTo>
                  <a:lnTo>
                    <a:pt x="5512926" y="8318372"/>
                  </a:lnTo>
                  <a:lnTo>
                    <a:pt x="5485714" y="8353827"/>
                  </a:lnTo>
                  <a:lnTo>
                    <a:pt x="5447006" y="8376169"/>
                  </a:lnTo>
                  <a:lnTo>
                    <a:pt x="5425136" y="8381266"/>
                  </a:lnTo>
                  <a:lnTo>
                    <a:pt x="5417704" y="8381998"/>
                  </a:lnTo>
                  <a:close/>
                </a:path>
              </a:pathLst>
            </a:custGeom>
            <a:solidFill>
              <a:srgbClr val="111726"/>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452" name="object 270" descr=""/>
            <p:cNvPicPr/>
            <p:nvPr/>
          </p:nvPicPr>
          <p:blipFill>
            <a:blip r:embed="rId6"/>
            <a:stretch/>
          </p:blipFill>
          <p:spPr>
            <a:xfrm>
              <a:off x="8410320" y="344880"/>
              <a:ext cx="101160" cy="94680"/>
            </a:xfrm>
            <a:prstGeom prst="rect">
              <a:avLst/>
            </a:prstGeom>
            <a:noFill/>
            <a:ln w="0">
              <a:noFill/>
            </a:ln>
          </p:spPr>
        </p:pic>
      </p:grpSp>
      <p:sp>
        <p:nvSpPr>
          <p:cNvPr id="453" name="object 271"/>
          <p:cNvSpPr/>
          <p:nvPr/>
        </p:nvSpPr>
        <p:spPr>
          <a:xfrm>
            <a:off x="8568000" y="185760"/>
            <a:ext cx="323892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125" strike="noStrike" u="none">
                <a:solidFill>
                  <a:srgbClr val="ffffff"/>
                </a:solidFill>
                <a:uFillTx/>
                <a:latin typeface="DejaVu Sans"/>
              </a:rPr>
              <a:t>Heatmap</a:t>
            </a:r>
            <a:r>
              <a:rPr b="1" lang="nl-BE" sz="1500" spc="11" strike="noStrike" u="none">
                <a:solidFill>
                  <a:srgbClr val="ffffff"/>
                </a:solidFill>
                <a:uFillTx/>
                <a:latin typeface="DejaVu Sans"/>
              </a:rPr>
              <a:t> </a:t>
            </a:r>
            <a:r>
              <a:rPr b="1" lang="nl-BE" sz="1500" spc="-96" strike="noStrike" u="none">
                <a:solidFill>
                  <a:srgbClr val="ffffff"/>
                </a:solidFill>
                <a:uFillTx/>
                <a:latin typeface="DejaVu Sans"/>
              </a:rPr>
              <a:t>Implementation</a:t>
            </a:r>
            <a:endParaRPr b="0" lang="nl-BE" sz="1500" strike="noStrike" u="none">
              <a:solidFill>
                <a:srgbClr val="000000"/>
              </a:solidFill>
              <a:uFillTx/>
              <a:latin typeface="Arial"/>
            </a:endParaRPr>
          </a:p>
        </p:txBody>
      </p:sp>
      <p:sp>
        <p:nvSpPr>
          <p:cNvPr id="454" name="object 272"/>
          <p:cNvSpPr/>
          <p:nvPr/>
        </p:nvSpPr>
        <p:spPr>
          <a:xfrm>
            <a:off x="8556120" y="536040"/>
            <a:ext cx="3322800" cy="4715280"/>
          </a:xfrm>
          <a:prstGeom prst="rect">
            <a:avLst/>
          </a:prstGeom>
          <a:noFill/>
          <a:ln w="0">
            <a:solidFill>
              <a:srgbClr val="000000"/>
            </a:solidFill>
          </a:ln>
        </p:spPr>
        <p:style>
          <a:lnRef idx="0"/>
          <a:fillRef idx="0"/>
          <a:effectRef idx="0"/>
          <a:fontRef idx="minor"/>
        </p:style>
        <p:txBody>
          <a:bodyPr lIns="0" rIns="0" tIns="12240" bIns="0" anchor="t">
            <a:spAutoFit/>
          </a:bodyPr>
          <a:p>
            <a:pPr>
              <a:lnSpc>
                <a:spcPct val="100000"/>
              </a:lnSpc>
              <a:spcBef>
                <a:spcPts val="283"/>
              </a:spcBef>
              <a:spcAft>
                <a:spcPts val="283"/>
              </a:spcAft>
            </a:pPr>
            <a:r>
              <a:rPr b="0" lang="nl-BE" sz="600" strike="noStrike" u="none">
                <a:solidFill>
                  <a:srgbClr val="9ca2af"/>
                </a:solidFill>
                <a:uFillTx/>
                <a:latin typeface="Malgun Gothic"/>
              </a:rPr>
              <a:t>#</a:t>
            </a:r>
            <a:r>
              <a:rPr b="0" lang="nl-BE" sz="600" spc="-71" strike="noStrike" u="none">
                <a:solidFill>
                  <a:srgbClr val="9ca2af"/>
                </a:solidFill>
                <a:uFillTx/>
                <a:latin typeface="Malgun Gothic"/>
              </a:rPr>
              <a:t> </a:t>
            </a:r>
            <a:r>
              <a:rPr b="0" lang="nl-BE" sz="600" spc="-26" strike="noStrike" u="none">
                <a:solidFill>
                  <a:srgbClr val="9ca2af"/>
                </a:solidFill>
                <a:uFillTx/>
                <a:latin typeface="Malgun Gothic"/>
              </a:rPr>
              <a:t>Dagelijkse</a:t>
            </a:r>
            <a:r>
              <a:rPr b="0" lang="nl-BE" sz="600" spc="-71" strike="noStrike" u="none">
                <a:solidFill>
                  <a:srgbClr val="9ca2af"/>
                </a:solidFill>
                <a:uFillTx/>
                <a:latin typeface="Malgun Gothic"/>
              </a:rPr>
              <a:t> </a:t>
            </a:r>
            <a:r>
              <a:rPr b="0" lang="nl-BE" sz="600" spc="-26" strike="noStrike" u="none">
                <a:solidFill>
                  <a:srgbClr val="9ca2af"/>
                </a:solidFill>
                <a:uFillTx/>
                <a:latin typeface="Malgun Gothic"/>
              </a:rPr>
              <a:t>activiteit</a:t>
            </a:r>
            <a:r>
              <a:rPr b="0" lang="nl-BE" sz="600" spc="-71" strike="noStrike" u="none">
                <a:solidFill>
                  <a:srgbClr val="9ca2af"/>
                </a:solidFill>
                <a:uFillTx/>
                <a:latin typeface="Malgun Gothic"/>
              </a:rPr>
              <a:t> </a:t>
            </a:r>
            <a:r>
              <a:rPr b="0" lang="nl-BE" sz="600" spc="-65" strike="noStrike" u="none">
                <a:solidFill>
                  <a:srgbClr val="9ca2af"/>
                </a:solidFill>
                <a:uFillTx/>
                <a:latin typeface="Malgun Gothic"/>
              </a:rPr>
              <a:t>heatmap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20" strike="noStrike" u="none">
                <a:solidFill>
                  <a:srgbClr val="60a5fa"/>
                </a:solidFill>
                <a:uFillTx/>
                <a:latin typeface="Malgun Gothic"/>
              </a:rPr>
              <a:t>import</a:t>
            </a:r>
            <a:r>
              <a:rPr b="0" lang="nl-BE" sz="600" spc="-91" strike="noStrike" u="none">
                <a:solidFill>
                  <a:srgbClr val="60a5fa"/>
                </a:solidFill>
                <a:uFillTx/>
                <a:latin typeface="Malgun Gothic"/>
              </a:rPr>
              <a:t> </a:t>
            </a:r>
            <a:r>
              <a:rPr b="0" lang="nl-BE" sz="600" spc="-20" strike="noStrike" u="none">
                <a:solidFill>
                  <a:srgbClr val="33d399"/>
                </a:solidFill>
                <a:uFillTx/>
                <a:latin typeface="Malgun Gothic"/>
              </a:rPr>
              <a:t>pandas</a:t>
            </a:r>
            <a:r>
              <a:rPr b="0" lang="nl-BE" sz="600" spc="-91" strike="noStrike" u="none">
                <a:solidFill>
                  <a:srgbClr val="33d399"/>
                </a:solidFill>
                <a:uFillTx/>
                <a:latin typeface="Malgun Gothic"/>
              </a:rPr>
              <a:t> </a:t>
            </a:r>
            <a:r>
              <a:rPr b="0" lang="nl-BE" sz="600" strike="noStrike" u="none">
                <a:solidFill>
                  <a:srgbClr val="60a5fa"/>
                </a:solidFill>
                <a:uFillTx/>
                <a:latin typeface="Malgun Gothic"/>
              </a:rPr>
              <a:t>as</a:t>
            </a:r>
            <a:r>
              <a:rPr b="0" lang="nl-BE" sz="600" spc="-91" strike="noStrike" u="none">
                <a:solidFill>
                  <a:srgbClr val="60a5fa"/>
                </a:solidFill>
                <a:uFillTx/>
                <a:latin typeface="Malgun Gothic"/>
              </a:rPr>
              <a:t> </a:t>
            </a:r>
            <a:r>
              <a:rPr b="0" lang="nl-BE" sz="600" spc="-26" strike="noStrike" u="none">
                <a:solidFill>
                  <a:srgbClr val="33d399"/>
                </a:solidFill>
                <a:uFillTx/>
                <a:latin typeface="Malgun Gothic"/>
              </a:rPr>
              <a:t>pd </a:t>
            </a:r>
            <a:r>
              <a:rPr b="0" lang="nl-BE" sz="600" spc="-20" strike="noStrike" u="none">
                <a:solidFill>
                  <a:srgbClr val="60a5fa"/>
                </a:solidFill>
                <a:uFillTx/>
                <a:latin typeface="Malgun Gothic"/>
              </a:rPr>
              <a:t>import</a:t>
            </a:r>
            <a:r>
              <a:rPr b="0" lang="nl-BE" sz="600" spc="-96" strike="noStrike" u="none">
                <a:solidFill>
                  <a:srgbClr val="60a5fa"/>
                </a:solidFill>
                <a:uFillTx/>
                <a:latin typeface="Malgun Gothic"/>
              </a:rPr>
              <a:t> </a:t>
            </a:r>
            <a:r>
              <a:rPr b="0" lang="nl-BE" sz="600" spc="-20" strike="noStrike" u="none">
                <a:solidFill>
                  <a:srgbClr val="33d399"/>
                </a:solidFill>
                <a:uFillTx/>
                <a:latin typeface="Malgun Gothic"/>
              </a:rPr>
              <a:t>seaborn</a:t>
            </a:r>
            <a:r>
              <a:rPr b="0" lang="nl-BE" sz="600" spc="-91" strike="noStrike" u="none">
                <a:solidFill>
                  <a:srgbClr val="33d399"/>
                </a:solidFill>
                <a:uFillTx/>
                <a:latin typeface="Malgun Gothic"/>
              </a:rPr>
              <a:t> </a:t>
            </a:r>
            <a:r>
              <a:rPr b="0" lang="nl-BE" sz="600" strike="noStrike" u="none">
                <a:solidFill>
                  <a:srgbClr val="60a5fa"/>
                </a:solidFill>
                <a:uFillTx/>
                <a:latin typeface="Malgun Gothic"/>
              </a:rPr>
              <a:t>as</a:t>
            </a:r>
            <a:r>
              <a:rPr b="0" lang="nl-BE" sz="600" spc="-96" strike="noStrike" u="none">
                <a:solidFill>
                  <a:srgbClr val="60a5fa"/>
                </a:solidFill>
                <a:uFillTx/>
                <a:latin typeface="Malgun Gothic"/>
              </a:rPr>
              <a:t> </a:t>
            </a:r>
            <a:r>
              <a:rPr b="0" lang="nl-BE" sz="600" spc="-26" strike="noStrike" u="none">
                <a:solidFill>
                  <a:srgbClr val="33d399"/>
                </a:solidFill>
                <a:uFillTx/>
                <a:latin typeface="Malgun Gothic"/>
              </a:rPr>
              <a:t>sns µ</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60a5fa"/>
                </a:solidFill>
                <a:uFillTx/>
                <a:latin typeface="Malgun Gothic"/>
              </a:rPr>
              <a:t>From </a:t>
            </a:r>
            <a:r>
              <a:rPr b="0" lang="nl-BE" sz="600" spc="-26" strike="noStrike" u="none">
                <a:solidFill>
                  <a:srgbClr val="33d399"/>
                </a:solidFill>
                <a:uFillTx/>
                <a:latin typeface="Malgun Gothic"/>
              </a:rPr>
              <a:t>datetime </a:t>
            </a:r>
            <a:r>
              <a:rPr b="0" lang="nl-BE" sz="600" spc="-20" strike="noStrike" u="none">
                <a:solidFill>
                  <a:srgbClr val="60a5fa"/>
                </a:solidFill>
                <a:uFillTx/>
                <a:latin typeface="Malgun Gothic"/>
              </a:rPr>
              <a:t>import </a:t>
            </a:r>
            <a:r>
              <a:rPr b="0" lang="nl-BE" sz="600" spc="-11" strike="noStrike" u="none">
                <a:solidFill>
                  <a:srgbClr val="33d399"/>
                </a:solidFill>
                <a:uFillTx/>
                <a:latin typeface="Malgun Gothic"/>
              </a:rPr>
              <a:t>datetime</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60a5fa"/>
                </a:solidFill>
                <a:uFillTx/>
                <a:latin typeface="Malgun Gothic"/>
              </a:rPr>
              <a:t> </a:t>
            </a:r>
            <a:r>
              <a:rPr b="0" lang="nl-BE" sz="600" spc="-11" strike="noStrike" u="none">
                <a:solidFill>
                  <a:srgbClr val="60a5fa"/>
                </a:solidFill>
                <a:uFillTx/>
                <a:latin typeface="Malgun Gothic"/>
              </a:rPr>
              <a:t>class</a:t>
            </a:r>
            <a:r>
              <a:rPr b="0" lang="nl-BE" sz="600" spc="-130" strike="noStrike" u="none">
                <a:solidFill>
                  <a:srgbClr val="60a5fa"/>
                </a:solidFill>
                <a:uFillTx/>
                <a:latin typeface="Malgun Gothic"/>
              </a:rPr>
              <a:t> </a:t>
            </a:r>
            <a:r>
              <a:rPr b="0" lang="nl-BE" sz="600" spc="-11" strike="noStrike" u="none">
                <a:solidFill>
                  <a:srgbClr val="fabe24"/>
                </a:solidFill>
                <a:uFillTx/>
                <a:latin typeface="Malgun Gothic"/>
              </a:rPr>
              <a:t>ActivityHeatmapAnalytics</a:t>
            </a:r>
            <a:r>
              <a:rPr b="0" lang="nl-BE" sz="600" spc="-11" strike="noStrike" u="none">
                <a:solidFill>
                  <a:srgbClr val="33d399"/>
                </a:solidFill>
                <a:uFillTx/>
                <a:latin typeface="Malgun Gothic"/>
              </a:rPr>
              <a:t>:</a:t>
            </a:r>
            <a:endParaRPr b="0" lang="nl-BE" sz="600" strike="noStrike" u="none">
              <a:solidFill>
                <a:srgbClr val="000000"/>
              </a:solidFill>
              <a:uFillTx/>
              <a:latin typeface="Arial"/>
            </a:endParaRPr>
          </a:p>
          <a:p>
            <a:pPr>
              <a:lnSpc>
                <a:spcPct val="100000"/>
              </a:lnSpc>
              <a:spcBef>
                <a:spcPts val="377"/>
              </a:spcBef>
              <a:spcAft>
                <a:spcPts val="283"/>
              </a:spcAft>
            </a:pPr>
            <a:r>
              <a:rPr b="0" lang="nl-BE" sz="600" strike="noStrike" u="none">
                <a:solidFill>
                  <a:srgbClr val="60a5fa"/>
                </a:solidFill>
                <a:uFillTx/>
                <a:latin typeface="Malgun Gothic"/>
              </a:rPr>
              <a:t>     </a:t>
            </a:r>
            <a:r>
              <a:rPr b="0" lang="nl-BE" sz="600" strike="noStrike" u="none">
                <a:solidFill>
                  <a:srgbClr val="60a5fa"/>
                </a:solidFill>
                <a:uFillTx/>
                <a:latin typeface="Malgun Gothic"/>
              </a:rPr>
              <a:t>Def</a:t>
            </a:r>
            <a:r>
              <a:rPr b="0" lang="nl-BE" sz="600" spc="-125" strike="noStrike" u="none">
                <a:solidFill>
                  <a:srgbClr val="60a5fa"/>
                </a:solidFill>
                <a:uFillTx/>
                <a:latin typeface="Malgun Gothic"/>
              </a:rPr>
              <a:t> </a:t>
            </a:r>
            <a:r>
              <a:rPr b="0" lang="nl-BE" sz="600" spc="-11" strike="noStrike" u="none">
                <a:solidFill>
                  <a:srgbClr val="fabe24"/>
                </a:solidFill>
                <a:uFillTx/>
                <a:latin typeface="Malgun Gothic"/>
              </a:rPr>
              <a:t>create_heatmap_data</a:t>
            </a:r>
            <a:r>
              <a:rPr b="0" lang="nl-BE" sz="600" spc="-11" strike="noStrike" u="none">
                <a:solidFill>
                  <a:srgbClr val="33d399"/>
                </a:solidFill>
                <a:uFillTx/>
                <a:latin typeface="Malgun Gothic"/>
              </a:rPr>
              <a:t>(self):</a:t>
            </a:r>
            <a:endParaRPr b="0" lang="nl-BE" sz="600" strike="noStrike" u="none">
              <a:solidFill>
                <a:srgbClr val="000000"/>
              </a:solidFill>
              <a:uFillTx/>
              <a:latin typeface="Arial"/>
            </a:endParaRPr>
          </a:p>
          <a:p>
            <a:pPr>
              <a:lnSpc>
                <a:spcPct val="100000"/>
              </a:lnSpc>
              <a:spcBef>
                <a:spcPts val="283"/>
              </a:spcBef>
              <a:spcAft>
                <a:spcPts val="283"/>
              </a:spcAft>
            </a:pPr>
            <a:r>
              <a:rPr b="0" lang="nl-BE" sz="600" strike="noStrike" u="none">
                <a:solidFill>
                  <a:srgbClr val="33d399"/>
                </a:solidFill>
                <a:uFillTx/>
                <a:latin typeface="Malgun Gothic"/>
              </a:rPr>
              <a:t>     </a:t>
            </a:r>
            <a:r>
              <a:rPr b="0" lang="nl-BE" sz="600" strike="noStrike" u="none">
                <a:solidFill>
                  <a:srgbClr val="33d399"/>
                </a:solidFill>
                <a:uFillTx/>
                <a:latin typeface="Malgun Gothic"/>
              </a:rPr>
              <a:t>df</a:t>
            </a:r>
            <a:r>
              <a:rPr b="0" lang="nl-BE" sz="600" spc="-79" strike="noStrike" u="none">
                <a:solidFill>
                  <a:srgbClr val="33d399"/>
                </a:solidFill>
                <a:uFillTx/>
                <a:latin typeface="Malgun Gothic"/>
              </a:rPr>
              <a:t> </a:t>
            </a:r>
            <a:r>
              <a:rPr b="0" lang="nl-BE" sz="600" strike="noStrike" u="none">
                <a:solidFill>
                  <a:srgbClr val="33d399"/>
                </a:solidFill>
                <a:uFillTx/>
                <a:latin typeface="Malgun Gothic"/>
              </a:rPr>
              <a:t>=</a:t>
            </a:r>
            <a:r>
              <a:rPr b="0" lang="nl-BE" sz="600" spc="-79" strike="noStrike" u="none">
                <a:solidFill>
                  <a:srgbClr val="33d399"/>
                </a:solidFill>
                <a:uFillTx/>
                <a:latin typeface="Malgun Gothic"/>
              </a:rPr>
              <a:t> </a:t>
            </a:r>
            <a:r>
              <a:rPr b="0" lang="nl-BE" sz="600" spc="-11" strike="noStrike" u="none">
                <a:solidFill>
                  <a:srgbClr val="33d399"/>
                </a:solidFill>
                <a:uFillTx/>
                <a:latin typeface="Malgun Gothic"/>
              </a:rPr>
              <a:t>pd.read_csv(</a:t>
            </a:r>
            <a:r>
              <a:rPr b="0" lang="nl-BE" sz="600" spc="-11" strike="noStrike" u="none">
                <a:solidFill>
                  <a:srgbClr val="6ee7b6"/>
                </a:solidFill>
                <a:uFillTx/>
                <a:latin typeface="Malgun Gothic"/>
              </a:rPr>
              <a:t>'master_calculations.csv'</a:t>
            </a:r>
            <a:r>
              <a:rPr b="0" lang="nl-BE" sz="600" spc="-11" strike="noStrike" u="none">
                <a:solidFill>
                  <a:srgbClr val="33d399"/>
                </a:solidFill>
                <a:uFillTx/>
                <a:latin typeface="Malgun Gothic"/>
              </a:rPr>
              <a:t>)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33d399"/>
                </a:solidFill>
                <a:uFillTx/>
                <a:latin typeface="Malgun Gothic"/>
              </a:rPr>
              <a:t>    </a:t>
            </a:r>
            <a:r>
              <a:rPr b="0" lang="nl-BE" sz="600" spc="-31" strike="noStrike" u="none">
                <a:solidFill>
                  <a:srgbClr val="33d399"/>
                </a:solidFill>
                <a:uFillTx/>
                <a:latin typeface="Malgun Gothic"/>
              </a:rPr>
              <a:t>df[</a:t>
            </a:r>
            <a:r>
              <a:rPr b="0" lang="nl-BE" sz="600" spc="-31" strike="noStrike" u="none">
                <a:solidFill>
                  <a:srgbClr val="6ee7b6"/>
                </a:solidFill>
                <a:uFillTx/>
                <a:latin typeface="Malgun Gothic"/>
              </a:rPr>
              <a:t>'timestamp'</a:t>
            </a:r>
            <a:r>
              <a:rPr b="0" lang="nl-BE" sz="600" spc="-31" strike="noStrike" u="none">
                <a:solidFill>
                  <a:srgbClr val="33d399"/>
                </a:solidFill>
                <a:uFillTx/>
                <a:latin typeface="Malgun Gothic"/>
              </a:rPr>
              <a:t>]</a:t>
            </a:r>
            <a:r>
              <a:rPr b="0" lang="nl-BE" sz="600" spc="-40" strike="noStrike" u="none">
                <a:solidFill>
                  <a:srgbClr val="33d399"/>
                </a:solidFill>
                <a:uFillTx/>
                <a:latin typeface="Malgun Gothic"/>
              </a:rPr>
              <a:t> </a:t>
            </a:r>
            <a:r>
              <a:rPr b="0" lang="nl-BE" sz="600" strike="noStrike" u="none">
                <a:solidFill>
                  <a:srgbClr val="33d399"/>
                </a:solidFill>
                <a:uFillTx/>
                <a:latin typeface="Malgun Gothic"/>
              </a:rPr>
              <a:t>=</a:t>
            </a:r>
            <a:r>
              <a:rPr b="0" lang="nl-BE" sz="600" spc="-40" strike="noStrike" u="none">
                <a:solidFill>
                  <a:srgbClr val="33d399"/>
                </a:solidFill>
                <a:uFillTx/>
                <a:latin typeface="Malgun Gothic"/>
              </a:rPr>
              <a:t> </a:t>
            </a:r>
            <a:r>
              <a:rPr b="0" lang="nl-BE" sz="600" spc="-45" strike="noStrike" u="none">
                <a:solidFill>
                  <a:srgbClr val="33d399"/>
                </a:solidFill>
                <a:uFillTx/>
                <a:latin typeface="Malgun Gothic"/>
              </a:rPr>
              <a:t>pd.to_datetime(df[</a:t>
            </a:r>
            <a:r>
              <a:rPr b="0" lang="nl-BE" sz="600" spc="-45" strike="noStrike" u="none">
                <a:solidFill>
                  <a:srgbClr val="6ee7b6"/>
                </a:solidFill>
                <a:uFillTx/>
                <a:latin typeface="Malgun Gothic"/>
              </a:rPr>
              <a:t>'created_at'</a:t>
            </a:r>
            <a:r>
              <a:rPr b="0" lang="nl-BE" sz="600" spc="-45" strike="noStrike" u="none">
                <a:solidFill>
                  <a:srgbClr val="33d399"/>
                </a:solidFill>
                <a:uFillTx/>
                <a:latin typeface="Malgun Gothic"/>
              </a:rPr>
              <a:t>])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45" strike="noStrike" u="none">
                <a:solidFill>
                  <a:srgbClr val="33d399"/>
                </a:solidFill>
                <a:uFillTx/>
                <a:latin typeface="Malgun Gothic"/>
              </a:rPr>
              <a:t>     </a:t>
            </a:r>
            <a:r>
              <a:rPr b="0" lang="nl-BE" sz="600" spc="-26" strike="noStrike" u="none">
                <a:solidFill>
                  <a:srgbClr val="33d399"/>
                </a:solidFill>
                <a:uFillTx/>
                <a:latin typeface="Malgun Gothic"/>
              </a:rPr>
              <a:t>df[</a:t>
            </a:r>
            <a:r>
              <a:rPr b="0" lang="nl-BE" sz="600" spc="-26" strike="noStrike" u="none">
                <a:solidFill>
                  <a:srgbClr val="6ee7b6"/>
                </a:solidFill>
                <a:uFillTx/>
                <a:latin typeface="Malgun Gothic"/>
              </a:rPr>
              <a:t>'hour'</a:t>
            </a:r>
            <a:r>
              <a:rPr b="0" lang="nl-BE" sz="600" spc="-26" strike="noStrike" u="none">
                <a:solidFill>
                  <a:srgbClr val="33d399"/>
                </a:solidFill>
                <a:uFillTx/>
                <a:latin typeface="Malgun Gothic"/>
              </a:rPr>
              <a:t>]</a:t>
            </a:r>
            <a:r>
              <a:rPr b="0" lang="nl-BE" sz="600" spc="-71" strike="noStrike" u="none">
                <a:solidFill>
                  <a:srgbClr val="33d399"/>
                </a:solidFill>
                <a:uFillTx/>
                <a:latin typeface="Malgun Gothic"/>
              </a:rPr>
              <a:t> </a:t>
            </a:r>
            <a:r>
              <a:rPr b="0" lang="nl-BE" sz="600" strike="noStrike" u="none">
                <a:solidFill>
                  <a:srgbClr val="33d399"/>
                </a:solidFill>
                <a:uFillTx/>
                <a:latin typeface="Malgun Gothic"/>
              </a:rPr>
              <a:t>=</a:t>
            </a:r>
            <a:r>
              <a:rPr b="0" lang="nl-BE" sz="600" spc="-71" strike="noStrike" u="none">
                <a:solidFill>
                  <a:srgbClr val="33d399"/>
                </a:solidFill>
                <a:uFillTx/>
                <a:latin typeface="Malgun Gothic"/>
              </a:rPr>
              <a:t> </a:t>
            </a:r>
            <a:r>
              <a:rPr b="0" lang="nl-BE" sz="600" spc="-11" strike="noStrike" u="none">
                <a:solidFill>
                  <a:srgbClr val="33d399"/>
                </a:solidFill>
                <a:uFillTx/>
                <a:latin typeface="Malgun Gothic"/>
              </a:rPr>
              <a:t>df[</a:t>
            </a:r>
            <a:r>
              <a:rPr b="0" lang="nl-BE" sz="600" spc="-11" strike="noStrike" u="none">
                <a:solidFill>
                  <a:srgbClr val="6ee7b6"/>
                </a:solidFill>
                <a:uFillTx/>
                <a:latin typeface="Malgun Gothic"/>
              </a:rPr>
              <a:t>'timestamp'</a:t>
            </a:r>
            <a:r>
              <a:rPr b="0" lang="nl-BE" sz="600" spc="-11" strike="noStrike" u="none">
                <a:solidFill>
                  <a:srgbClr val="33d399"/>
                </a:solidFill>
                <a:uFillTx/>
                <a:latin typeface="Malgun Gothic"/>
              </a:rPr>
              <a:t>].dt.hour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31" strike="noStrike" u="none">
                <a:solidFill>
                  <a:srgbClr val="33d399"/>
                </a:solidFill>
                <a:uFillTx/>
                <a:latin typeface="Malgun Gothic"/>
              </a:rPr>
              <a:t>     </a:t>
            </a:r>
            <a:r>
              <a:rPr b="0" lang="nl-BE" sz="600" spc="-31" strike="noStrike" u="none">
                <a:solidFill>
                  <a:srgbClr val="33d399"/>
                </a:solidFill>
                <a:uFillTx/>
                <a:latin typeface="Malgun Gothic"/>
              </a:rPr>
              <a:t>df[</a:t>
            </a:r>
            <a:r>
              <a:rPr b="0" lang="nl-BE" sz="600" spc="-31" strike="noStrike" u="none">
                <a:solidFill>
                  <a:srgbClr val="6ee7b6"/>
                </a:solidFill>
                <a:uFillTx/>
                <a:latin typeface="Malgun Gothic"/>
              </a:rPr>
              <a:t>'weekday'</a:t>
            </a:r>
            <a:r>
              <a:rPr b="0" lang="nl-BE" sz="600" spc="-31" strike="noStrike" u="none">
                <a:solidFill>
                  <a:srgbClr val="33d399"/>
                </a:solidFill>
                <a:uFillTx/>
                <a:latin typeface="Malgun Gothic"/>
              </a:rPr>
              <a:t>]</a:t>
            </a:r>
            <a:r>
              <a:rPr b="0" lang="nl-BE" sz="600" spc="-45" strike="noStrike" u="none">
                <a:solidFill>
                  <a:srgbClr val="33d399"/>
                </a:solidFill>
                <a:uFillTx/>
                <a:latin typeface="Malgun Gothic"/>
              </a:rPr>
              <a:t> </a:t>
            </a:r>
            <a:r>
              <a:rPr b="0" lang="nl-BE" sz="600" strike="noStrike" u="none">
                <a:solidFill>
                  <a:srgbClr val="33d399"/>
                </a:solidFill>
                <a:uFillTx/>
                <a:latin typeface="Malgun Gothic"/>
              </a:rPr>
              <a:t>=</a:t>
            </a:r>
            <a:r>
              <a:rPr b="0" lang="nl-BE" sz="600" spc="-40" strike="noStrike" u="none">
                <a:solidFill>
                  <a:srgbClr val="33d399"/>
                </a:solidFill>
                <a:uFillTx/>
                <a:latin typeface="Malgun Gothic"/>
              </a:rPr>
              <a:t> </a:t>
            </a:r>
            <a:r>
              <a:rPr b="0" lang="nl-BE" sz="600" spc="-11" strike="noStrike" u="none">
                <a:solidFill>
                  <a:srgbClr val="33d399"/>
                </a:solidFill>
                <a:uFillTx/>
                <a:latin typeface="Malgun Gothic"/>
              </a:rPr>
              <a:t>df[</a:t>
            </a:r>
            <a:r>
              <a:rPr b="0" lang="nl-BE" sz="600" spc="-11" strike="noStrike" u="none">
                <a:solidFill>
                  <a:srgbClr val="6ee7b6"/>
                </a:solidFill>
                <a:uFillTx/>
                <a:latin typeface="Malgun Gothic"/>
              </a:rPr>
              <a:t>'timestamp'</a:t>
            </a:r>
            <a:r>
              <a:rPr b="0" lang="nl-BE" sz="600" spc="-11" strike="noStrike" u="none">
                <a:solidFill>
                  <a:srgbClr val="33d399"/>
                </a:solidFill>
                <a:uFillTx/>
                <a:latin typeface="Malgun Gothic"/>
              </a:rPr>
              <a:t>].dt.day_name()</a:t>
            </a:r>
            <a:endParaRPr b="0" lang="nl-BE" sz="600" strike="noStrike" u="none">
              <a:solidFill>
                <a:srgbClr val="000000"/>
              </a:solidFill>
              <a:uFillTx/>
              <a:latin typeface="Arial"/>
            </a:endParaRPr>
          </a:p>
          <a:p>
            <a:pPr>
              <a:lnSpc>
                <a:spcPct val="100000"/>
              </a:lnSpc>
              <a:spcBef>
                <a:spcPts val="283"/>
              </a:spcBef>
              <a:spcAft>
                <a:spcPts val="283"/>
              </a:spcAft>
            </a:pPr>
            <a:endParaRPr b="0" lang="nl-BE" sz="600" strike="noStrike" u="none">
              <a:solidFill>
                <a:srgbClr val="000000"/>
              </a:solidFill>
              <a:uFillTx/>
              <a:latin typeface="Arial"/>
            </a:endParaRPr>
          </a:p>
          <a:p>
            <a:pPr>
              <a:lnSpc>
                <a:spcPct val="100000"/>
              </a:lnSpc>
              <a:spcBef>
                <a:spcPts val="283"/>
              </a:spcBef>
              <a:spcAft>
                <a:spcPts val="283"/>
              </a:spcAft>
            </a:pPr>
            <a:r>
              <a:rPr b="0" lang="nl-BE" sz="600" strike="noStrike" u="none">
                <a:solidFill>
                  <a:srgbClr val="60a5fa"/>
                </a:solidFill>
                <a:uFillTx/>
                <a:latin typeface="Malgun Gothic"/>
                <a:ea typeface="Microsoft YaHei"/>
              </a:rPr>
              <a:t>     </a:t>
            </a:r>
            <a:r>
              <a:rPr b="0" lang="nl-BE" sz="600" strike="noStrike" u="none">
                <a:solidFill>
                  <a:srgbClr val="60a5fa"/>
                </a:solidFill>
                <a:uFillTx/>
                <a:latin typeface="Malgun Gothic"/>
                <a:ea typeface="Microsoft YaHei"/>
              </a:rPr>
              <a:t>def</a:t>
            </a:r>
            <a:r>
              <a:rPr b="0" lang="nl-BE" sz="600" spc="-125" strike="noStrike" u="none">
                <a:solidFill>
                  <a:srgbClr val="60a5fa"/>
                </a:solidFill>
                <a:uFillTx/>
                <a:latin typeface="Malgun Gothic"/>
                <a:ea typeface="Microsoft YaHei"/>
              </a:rPr>
              <a:t> </a:t>
            </a:r>
            <a:r>
              <a:rPr b="0" lang="nl-BE" sz="600" spc="-11" strike="noStrike" u="none">
                <a:solidFill>
                  <a:srgbClr val="fabe24"/>
                </a:solidFill>
                <a:uFillTx/>
                <a:latin typeface="Malgun Gothic"/>
                <a:ea typeface="Microsoft YaHei"/>
              </a:rPr>
              <a:t>generate_heatmap_matrix</a:t>
            </a:r>
            <a:r>
              <a:rPr b="0" lang="nl-BE" sz="600" spc="-11" strike="noStrike" u="none">
                <a:solidFill>
                  <a:srgbClr val="33d399"/>
                </a:solidFill>
                <a:uFillTx/>
                <a:latin typeface="Malgun Gothic"/>
                <a:ea typeface="Microsoft YaHei"/>
              </a:rPr>
              <a:t>(self):</a:t>
            </a:r>
            <a:endParaRPr b="0" lang="nl-BE" sz="600" strike="noStrike" u="none">
              <a:solidFill>
                <a:srgbClr val="000000"/>
              </a:solidFill>
              <a:uFillTx/>
              <a:latin typeface="Arial"/>
            </a:endParaRPr>
          </a:p>
          <a:p>
            <a:pPr>
              <a:lnSpc>
                <a:spcPct val="100000"/>
              </a:lnSpc>
              <a:spcBef>
                <a:spcPts val="377"/>
              </a:spcBef>
              <a:spcAft>
                <a:spcPts val="283"/>
              </a:spcAft>
            </a:pPr>
            <a:r>
              <a:rPr b="0" lang="nl-BE" sz="600" spc="-11"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days</a:t>
            </a:r>
            <a:r>
              <a:rPr b="0" lang="nl-BE" sz="600" spc="-79" strike="noStrike" u="none">
                <a:solidFill>
                  <a:srgbClr val="33d399"/>
                </a:solidFill>
                <a:uFillTx/>
                <a:latin typeface="Malgun Gothic"/>
                <a:ea typeface="Microsoft YaHei"/>
              </a:rPr>
              <a:t> </a:t>
            </a:r>
            <a:r>
              <a:rPr b="0" lang="nl-BE" sz="600" strike="noStrike" u="none">
                <a:solidFill>
                  <a:srgbClr val="33d399"/>
                </a:solidFill>
                <a:uFillTx/>
                <a:latin typeface="Malgun Gothic"/>
                <a:ea typeface="Microsoft YaHei"/>
              </a:rPr>
              <a:t>=</a:t>
            </a:r>
            <a:r>
              <a:rPr b="0" lang="nl-BE" sz="600" spc="-79" strike="noStrike" u="none">
                <a:solidFill>
                  <a:srgbClr val="33d399"/>
                </a:solidFill>
                <a:uFillTx/>
                <a:latin typeface="Malgun Gothic"/>
                <a:ea typeface="Microsoft YaHei"/>
              </a:rPr>
              <a:t> </a:t>
            </a:r>
            <a:r>
              <a:rPr b="0" lang="nl-BE" sz="600" spc="-26" strike="noStrike" u="none">
                <a:solidFill>
                  <a:srgbClr val="33d399"/>
                </a:solidFill>
                <a:uFillTx/>
                <a:latin typeface="Malgun Gothic"/>
                <a:ea typeface="Microsoft YaHei"/>
              </a:rPr>
              <a:t>[</a:t>
            </a:r>
            <a:r>
              <a:rPr b="0" lang="nl-BE" sz="600" spc="-26" strike="noStrike" u="none">
                <a:solidFill>
                  <a:srgbClr val="6ee7b6"/>
                </a:solidFill>
                <a:uFillTx/>
                <a:latin typeface="Malgun Gothic"/>
                <a:ea typeface="Microsoft YaHei"/>
              </a:rPr>
              <a:t>'Monday'</a:t>
            </a:r>
            <a:r>
              <a:rPr b="0" lang="nl-BE" sz="600" spc="-26" strike="noStrike" u="none">
                <a:solidFill>
                  <a:srgbClr val="33d399"/>
                </a:solidFill>
                <a:uFillTx/>
                <a:latin typeface="Malgun Gothic"/>
                <a:ea typeface="Microsoft YaHei"/>
              </a:rPr>
              <a:t>,</a:t>
            </a:r>
            <a:r>
              <a:rPr b="0" lang="nl-BE" sz="600" spc="-79" strike="noStrike" u="none">
                <a:solidFill>
                  <a:srgbClr val="33d399"/>
                </a:solidFill>
                <a:uFillTx/>
                <a:latin typeface="Malgun Gothic"/>
                <a:ea typeface="Microsoft YaHei"/>
              </a:rPr>
              <a:t> </a:t>
            </a:r>
            <a:r>
              <a:rPr b="0" lang="nl-BE" sz="600" spc="-26" strike="noStrike" u="none">
                <a:solidFill>
                  <a:srgbClr val="6ee7b6"/>
                </a:solidFill>
                <a:uFillTx/>
                <a:latin typeface="Malgun Gothic"/>
                <a:ea typeface="Microsoft YaHei"/>
              </a:rPr>
              <a:t>'Tuesday'</a:t>
            </a:r>
            <a:r>
              <a:rPr b="0" lang="nl-BE" sz="600" spc="-26" strike="noStrike" u="none">
                <a:solidFill>
                  <a:srgbClr val="33d399"/>
                </a:solidFill>
                <a:uFillTx/>
                <a:latin typeface="Malgun Gothic"/>
                <a:ea typeface="Microsoft YaHei"/>
              </a:rPr>
              <a:t>,</a:t>
            </a:r>
            <a:r>
              <a:rPr b="0" lang="nl-BE" sz="600" spc="-79" strike="noStrike" u="none">
                <a:solidFill>
                  <a:srgbClr val="33d399"/>
                </a:solidFill>
                <a:uFillTx/>
                <a:latin typeface="Malgun Gothic"/>
                <a:ea typeface="Microsoft YaHei"/>
              </a:rPr>
              <a:t> </a:t>
            </a:r>
            <a:r>
              <a:rPr b="0" lang="nl-BE" sz="600" spc="-11" strike="noStrike" u="none">
                <a:solidFill>
                  <a:srgbClr val="6ee7b6"/>
                </a:solidFill>
                <a:uFillTx/>
                <a:latin typeface="Malgun Gothic"/>
                <a:ea typeface="Microsoft YaHei"/>
              </a:rPr>
              <a:t>'Wednesday'</a:t>
            </a:r>
            <a:r>
              <a:rPr b="0" lang="nl-BE" sz="600" spc="-11" strike="noStrike" u="none">
                <a:solidFill>
                  <a:srgbClr val="33d399"/>
                </a:solidFill>
                <a:uFillTx/>
                <a:latin typeface="Malgun Gothic"/>
                <a:ea typeface="Microsoft YaHei"/>
              </a:rPr>
              <a:t>,</a:t>
            </a:r>
            <a:r>
              <a:rPr b="0" lang="nl-BE" sz="600" spc="-26" strike="noStrike" u="none">
                <a:solidFill>
                  <a:srgbClr val="6ee7b6"/>
                </a:solidFill>
                <a:uFillTx/>
                <a:latin typeface="Malgun Gothic"/>
                <a:ea typeface="Microsoft YaHei"/>
              </a:rPr>
              <a:t>'Thursday'</a:t>
            </a:r>
            <a:r>
              <a:rPr b="0" lang="nl-BE" sz="600" spc="-26" strike="noStrike" u="none">
                <a:solidFill>
                  <a:srgbClr val="33d399"/>
                </a:solidFill>
                <a:uFillTx/>
                <a:latin typeface="Malgun Gothic"/>
                <a:ea typeface="Microsoft YaHei"/>
              </a:rPr>
              <a:t>,</a:t>
            </a:r>
            <a:r>
              <a:rPr b="0" lang="nl-BE" sz="600" spc="-26" strike="noStrike" u="none">
                <a:solidFill>
                  <a:srgbClr val="6ee7b6"/>
                </a:solidFill>
                <a:uFillTx/>
                <a:latin typeface="Malgun Gothic"/>
                <a:ea typeface="Microsoft YaHei"/>
              </a:rPr>
              <a:t>'Friday'</a:t>
            </a:r>
            <a:r>
              <a:rPr b="0" lang="nl-BE" sz="600" spc="-26" strike="noStrike" u="none">
                <a:solidFill>
                  <a:srgbClr val="33d399"/>
                </a:solidFill>
                <a:uFillTx/>
                <a:latin typeface="Malgun Gothic"/>
                <a:ea typeface="Microsoft YaHei"/>
              </a:rPr>
              <a:t>,</a:t>
            </a:r>
            <a:r>
              <a:rPr b="0" lang="nl-BE" sz="600" spc="-74" strike="noStrike" u="none">
                <a:solidFill>
                  <a:srgbClr val="33d399"/>
                </a:solidFill>
                <a:uFillTx/>
                <a:latin typeface="Malgun Gothic"/>
                <a:ea typeface="Microsoft YaHei"/>
              </a:rPr>
              <a:t> </a:t>
            </a:r>
            <a:r>
              <a:rPr b="0" lang="nl-BE" sz="600" spc="-26" strike="noStrike" u="none">
                <a:solidFill>
                  <a:srgbClr val="6ee7b6"/>
                </a:solidFill>
                <a:uFillTx/>
                <a:latin typeface="Malgun Gothic"/>
                <a:ea typeface="Microsoft YaHei"/>
              </a:rPr>
              <a:t>'Saturday'</a:t>
            </a:r>
            <a:r>
              <a:rPr b="0" lang="nl-BE" sz="600" spc="-26" strike="noStrike" u="none">
                <a:solidFill>
                  <a:srgbClr val="33d399"/>
                </a:solidFill>
                <a:uFillTx/>
                <a:latin typeface="Malgun Gothic"/>
                <a:ea typeface="Microsoft YaHei"/>
              </a:rPr>
              <a:t>,</a:t>
            </a:r>
            <a:r>
              <a:rPr b="0" lang="nl-BE" sz="600" spc="-74" strike="noStrike" u="none">
                <a:solidFill>
                  <a:srgbClr val="33d399"/>
                </a:solidFill>
                <a:uFillTx/>
                <a:latin typeface="Malgun Gothic"/>
                <a:ea typeface="Microsoft YaHei"/>
              </a:rPr>
              <a:t> </a:t>
            </a:r>
            <a:r>
              <a:rPr b="0" lang="nl-BE" sz="600" spc="-54" strike="noStrike" u="none">
                <a:solidFill>
                  <a:srgbClr val="6ee7b6"/>
                </a:solidFill>
                <a:uFillTx/>
                <a:latin typeface="Malgun Gothic"/>
                <a:ea typeface="Microsoft YaHei"/>
              </a:rPr>
              <a:t>'Sunday'</a:t>
            </a:r>
            <a:r>
              <a:rPr b="0" lang="nl-BE" sz="600" spc="-54" strike="noStrike" u="none">
                <a:solidFill>
                  <a:srgbClr val="33d399"/>
                </a:solidFill>
                <a:uFillTx/>
                <a:latin typeface="Malgun Gothic"/>
                <a:ea typeface="Microsoft YaHei"/>
              </a:rPr>
              <a:t>]</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hours</a:t>
            </a:r>
            <a:r>
              <a:rPr b="0" lang="nl-BE" sz="600" spc="-99" strike="noStrike" u="none">
                <a:solidFill>
                  <a:srgbClr val="33d399"/>
                </a:solidFill>
                <a:uFillTx/>
                <a:latin typeface="Malgun Gothic"/>
                <a:ea typeface="Microsoft YaHei"/>
              </a:rPr>
              <a:t> </a:t>
            </a:r>
            <a:r>
              <a:rPr b="0" lang="nl-BE" sz="600" strike="noStrike" u="none">
                <a:solidFill>
                  <a:srgbClr val="33d399"/>
                </a:solidFill>
                <a:uFillTx/>
                <a:latin typeface="Malgun Gothic"/>
                <a:ea typeface="Microsoft YaHei"/>
              </a:rPr>
              <a:t>=</a:t>
            </a:r>
            <a:r>
              <a:rPr b="0" lang="nl-BE" sz="600" spc="-96" strike="noStrike" u="none">
                <a:solidFill>
                  <a:srgbClr val="33d399"/>
                </a:solidFill>
                <a:uFillTx/>
                <a:latin typeface="Malgun Gothic"/>
                <a:ea typeface="Microsoft YaHei"/>
              </a:rPr>
              <a:t> </a:t>
            </a:r>
            <a:r>
              <a:rPr b="0" lang="nl-BE" sz="600" spc="-31" strike="noStrike" u="none">
                <a:solidFill>
                  <a:srgbClr val="33d399"/>
                </a:solidFill>
                <a:uFillTx/>
                <a:latin typeface="Malgun Gothic"/>
                <a:ea typeface="Microsoft YaHei"/>
              </a:rPr>
              <a:t>range(</a:t>
            </a:r>
            <a:r>
              <a:rPr b="0" lang="nl-BE" sz="600" spc="-31" strike="noStrike" u="none">
                <a:solidFill>
                  <a:srgbClr val="a68bfa"/>
                </a:solidFill>
                <a:uFillTx/>
                <a:latin typeface="Malgun Gothic"/>
                <a:ea typeface="Microsoft YaHei"/>
              </a:rPr>
              <a:t>24</a:t>
            </a:r>
            <a:r>
              <a:rPr b="0" lang="nl-BE" sz="600" spc="-31" strike="noStrike" u="none">
                <a:solidFill>
                  <a:srgbClr val="33d399"/>
                </a:solidFill>
                <a:uFillTx/>
                <a:latin typeface="Malgun Gothic"/>
                <a:ea typeface="Microsoft YaHei"/>
              </a:rPr>
              <a:t>)</a:t>
            </a:r>
            <a:endParaRPr b="0" lang="nl-BE" sz="600" strike="noStrike" u="none">
              <a:solidFill>
                <a:srgbClr val="000000"/>
              </a:solidFill>
              <a:uFillTx/>
              <a:latin typeface="Arial"/>
            </a:endParaRPr>
          </a:p>
          <a:p>
            <a:pPr>
              <a:lnSpc>
                <a:spcPct val="100000"/>
              </a:lnSpc>
              <a:spcBef>
                <a:spcPts val="283"/>
              </a:spcBef>
              <a:spcAft>
                <a:spcPts val="283"/>
              </a:spcAft>
            </a:pPr>
            <a:r>
              <a:rPr b="0" lang="nl-BE" sz="600" spc="-26" strike="noStrike" u="none">
                <a:solidFill>
                  <a:srgbClr val="33d399"/>
                </a:solidFill>
                <a:uFillTx/>
                <a:latin typeface="Malgun Gothic"/>
                <a:ea typeface="Microsoft YaHei"/>
              </a:rPr>
              <a:t>    </a:t>
            </a:r>
            <a:r>
              <a:rPr b="0" lang="nl-BE" sz="600" spc="-26" strike="noStrike" u="none">
                <a:solidFill>
                  <a:srgbClr val="33d399"/>
                </a:solidFill>
                <a:uFillTx/>
                <a:latin typeface="Malgun Gothic"/>
                <a:ea typeface="Microsoft YaHei"/>
              </a:rPr>
              <a:t>pivot_table</a:t>
            </a:r>
            <a:r>
              <a:rPr b="0" lang="nl-BE" sz="600" spc="-71" strike="noStrike" u="none">
                <a:solidFill>
                  <a:srgbClr val="33d399"/>
                </a:solidFill>
                <a:uFillTx/>
                <a:latin typeface="Malgun Gothic"/>
                <a:ea typeface="Microsoft YaHei"/>
              </a:rPr>
              <a:t> </a:t>
            </a:r>
            <a:r>
              <a:rPr b="0" lang="nl-BE" sz="600" strike="noStrike" u="none">
                <a:solidFill>
                  <a:srgbClr val="33d399"/>
                </a:solidFill>
                <a:uFillTx/>
                <a:latin typeface="Malgun Gothic"/>
                <a:ea typeface="Microsoft YaHei"/>
              </a:rPr>
              <a:t>=</a:t>
            </a:r>
            <a:r>
              <a:rPr b="0" lang="nl-BE" sz="600" spc="-71" strike="noStrike" u="none">
                <a:solidFill>
                  <a:srgbClr val="33d399"/>
                </a:solidFill>
                <a:uFillTx/>
                <a:latin typeface="Malgun Gothic"/>
                <a:ea typeface="Microsoft YaHei"/>
              </a:rPr>
              <a:t> </a:t>
            </a:r>
            <a:r>
              <a:rPr b="0" lang="nl-BE" sz="600" spc="-51" strike="noStrike" u="none">
                <a:solidFill>
                  <a:srgbClr val="33d399"/>
                </a:solidFill>
                <a:uFillTx/>
                <a:latin typeface="Malgun Gothic"/>
                <a:ea typeface="Microsoft YaHei"/>
              </a:rPr>
              <a:t>df.pivot_table(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values=</a:t>
            </a:r>
            <a:r>
              <a:rPr b="0" lang="nl-BE" sz="600" spc="-11" strike="noStrike" u="none">
                <a:solidFill>
                  <a:srgbClr val="6ee7b6"/>
                </a:solidFill>
                <a:uFillTx/>
                <a:latin typeface="Malgun Gothic"/>
                <a:ea typeface="Microsoft YaHei"/>
              </a:rPr>
              <a:t>'calculation_id'</a:t>
            </a:r>
            <a:r>
              <a:rPr b="0" lang="nl-BE" sz="600" spc="-11" strike="noStrike" u="none">
                <a:solidFill>
                  <a:srgbClr val="33d399"/>
                </a:solidFill>
                <a:uFillTx/>
                <a:latin typeface="Malgun Gothic"/>
                <a:ea typeface="Microsoft YaHei"/>
              </a:rPr>
              <a:t>,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index=</a:t>
            </a:r>
            <a:r>
              <a:rPr b="0" lang="nl-BE" sz="600" spc="-11" strike="noStrike" u="none">
                <a:solidFill>
                  <a:srgbClr val="6ee7b6"/>
                </a:solidFill>
                <a:uFillTx/>
                <a:latin typeface="Malgun Gothic"/>
                <a:ea typeface="Microsoft YaHei"/>
              </a:rPr>
              <a:t>'hour'</a:t>
            </a:r>
            <a:r>
              <a:rPr b="0" lang="nl-BE" sz="600" spc="-11" strike="noStrike" u="none">
                <a:solidFill>
                  <a:srgbClr val="33d399"/>
                </a:solidFill>
                <a:uFillTx/>
                <a:latin typeface="Malgun Gothic"/>
                <a:ea typeface="Microsoft YaHei"/>
              </a:rPr>
              <a:t>,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columns=</a:t>
            </a:r>
            <a:r>
              <a:rPr b="0" lang="nl-BE" sz="600" spc="-11" strike="noStrike" u="none">
                <a:solidFill>
                  <a:srgbClr val="6ee7b6"/>
                </a:solidFill>
                <a:uFillTx/>
                <a:latin typeface="Malgun Gothic"/>
                <a:ea typeface="Microsoft YaHei"/>
              </a:rPr>
              <a:t>'weekday'</a:t>
            </a:r>
            <a:r>
              <a:rPr b="0" lang="nl-BE" sz="600" spc="-11" strike="noStrike" u="none">
                <a:solidFill>
                  <a:srgbClr val="33d399"/>
                </a:solidFill>
                <a:uFillTx/>
                <a:latin typeface="Malgun Gothic"/>
                <a:ea typeface="Microsoft YaHei"/>
              </a:rPr>
              <a:t>,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aggfunc=</a:t>
            </a:r>
            <a:r>
              <a:rPr b="0" lang="nl-BE" sz="600" spc="-11" strike="noStrike" u="none">
                <a:solidFill>
                  <a:srgbClr val="6ee7b6"/>
                </a:solidFill>
                <a:uFillTx/>
                <a:latin typeface="Malgun Gothic"/>
                <a:ea typeface="Microsoft YaHei"/>
              </a:rPr>
              <a:t>'count'</a:t>
            </a:r>
            <a:r>
              <a:rPr b="0" lang="nl-BE" sz="600" spc="-11" strike="noStrike" u="none">
                <a:solidFill>
                  <a:srgbClr val="33d399"/>
                </a:solidFill>
                <a:uFillTx/>
                <a:latin typeface="Malgun Gothic"/>
                <a:ea typeface="Microsoft YaHei"/>
              </a:rPr>
              <a:t>,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fill_value=</a:t>
            </a:r>
            <a:r>
              <a:rPr b="0" lang="nl-BE" sz="600" spc="-11" strike="noStrike" u="none">
                <a:solidFill>
                  <a:srgbClr val="a68bfa"/>
                </a:solidFill>
                <a:uFillTx/>
                <a:latin typeface="Malgun Gothic"/>
                <a:ea typeface="Microsoft YaHei"/>
              </a:rPr>
              <a:t>0</a:t>
            </a:r>
            <a:r>
              <a:rPr b="0" lang="nl-BE" sz="600" spc="-51" strike="noStrike" u="none">
                <a:solidFill>
                  <a:srgbClr val="33d399"/>
                </a:solidFill>
                <a:uFillTx/>
                <a:latin typeface="Malgun Gothic"/>
                <a:ea typeface="Microsoft YaHei"/>
              </a:rPr>
              <a:t>)</a:t>
            </a:r>
            <a:endParaRPr b="0" lang="nl-BE" sz="600" strike="noStrike" u="none">
              <a:solidFill>
                <a:srgbClr val="000000"/>
              </a:solidFill>
              <a:uFillTx/>
              <a:latin typeface="Arial"/>
            </a:endParaRPr>
          </a:p>
          <a:p>
            <a:pPr>
              <a:lnSpc>
                <a:spcPct val="100000"/>
              </a:lnSpc>
              <a:spcBef>
                <a:spcPts val="283"/>
              </a:spcBef>
              <a:spcAft>
                <a:spcPts val="283"/>
              </a:spcAft>
              <a:tabLst>
                <a:tab algn="l" pos="0"/>
              </a:tabLst>
            </a:pPr>
            <a:r>
              <a:rPr b="0" lang="nl-BE" sz="600" spc="-51" strike="noStrike" u="none">
                <a:solidFill>
                  <a:srgbClr val="33d399"/>
                </a:solidFill>
                <a:uFillTx/>
                <a:latin typeface="Malgun Gothic"/>
                <a:ea typeface="Microsoft YaHei"/>
              </a:rPr>
              <a:t>       </a:t>
            </a:r>
            <a:r>
              <a:rPr b="0" lang="nl-BE" sz="600" strike="noStrike" u="none">
                <a:solidFill>
                  <a:srgbClr val="60a5fa"/>
                </a:solidFill>
                <a:uFillTx/>
                <a:latin typeface="Malgun Gothic"/>
                <a:ea typeface="Microsoft YaHei"/>
              </a:rPr>
              <a:t>Def </a:t>
            </a:r>
            <a:r>
              <a:rPr b="0" lang="nl-BE" sz="600" spc="-11" strike="noStrike" u="none">
                <a:solidFill>
                  <a:srgbClr val="fabe24"/>
                </a:solidFill>
                <a:uFillTx/>
                <a:latin typeface="Malgun Gothic"/>
                <a:ea typeface="Microsoft YaHei"/>
              </a:rPr>
              <a:t>identify_peak_patterns</a:t>
            </a:r>
            <a:r>
              <a:rPr b="0" lang="nl-BE" sz="600" spc="-11" strike="noStrike" u="none">
                <a:solidFill>
                  <a:srgbClr val="33d399"/>
                </a:solidFill>
                <a:uFillTx/>
                <a:latin typeface="Malgun Gothic"/>
                <a:ea typeface="Microsoft YaHei"/>
              </a:rPr>
              <a:t>(self):</a:t>
            </a:r>
            <a:endParaRPr b="0" lang="nl-BE" sz="600" strike="noStrike" u="none">
              <a:solidFill>
                <a:srgbClr val="000000"/>
              </a:solidFill>
              <a:uFillTx/>
              <a:latin typeface="Arial"/>
            </a:endParaRPr>
          </a:p>
          <a:p>
            <a:pPr>
              <a:lnSpc>
                <a:spcPct val="100000"/>
              </a:lnSpc>
              <a:spcBef>
                <a:spcPts val="283"/>
              </a:spcBef>
              <a:spcAft>
                <a:spcPts val="283"/>
              </a:spcAft>
              <a:tabLst>
                <a:tab algn="l" pos="0"/>
              </a:tabLst>
            </a:pPr>
            <a:r>
              <a:rPr b="0" lang="nl-BE" sz="600" spc="-26" strike="noStrike" u="none">
                <a:solidFill>
                  <a:srgbClr val="33d399"/>
                </a:solidFill>
                <a:uFillTx/>
                <a:latin typeface="Malgun Gothic"/>
                <a:ea typeface="Microsoft YaHei"/>
              </a:rPr>
              <a:t>           </a:t>
            </a:r>
            <a:r>
              <a:rPr b="0" lang="nl-BE" sz="600" spc="-26" strike="noStrike" u="none">
                <a:solidFill>
                  <a:srgbClr val="33d399"/>
                </a:solidFill>
                <a:uFillTx/>
                <a:latin typeface="Malgun Gothic"/>
                <a:ea typeface="Microsoft YaHei"/>
              </a:rPr>
              <a:t>peak_hour</a:t>
            </a:r>
            <a:r>
              <a:rPr b="0" lang="nl-BE" sz="600" spc="-71" strike="noStrike" u="none">
                <a:solidFill>
                  <a:srgbClr val="33d399"/>
                </a:solidFill>
                <a:uFillTx/>
                <a:latin typeface="Malgun Gothic"/>
                <a:ea typeface="Microsoft YaHei"/>
              </a:rPr>
              <a:t> </a:t>
            </a:r>
            <a:r>
              <a:rPr b="0" lang="nl-BE" sz="600" strike="noStrike" u="none">
                <a:solidFill>
                  <a:srgbClr val="33d399"/>
                </a:solidFill>
                <a:uFillTx/>
                <a:latin typeface="Malgun Gothic"/>
                <a:ea typeface="Microsoft YaHei"/>
              </a:rPr>
              <a:t>=</a:t>
            </a:r>
            <a:r>
              <a:rPr b="0" lang="nl-BE" sz="600" spc="-65"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pivot_table.max().idxmax() </a:t>
            </a:r>
            <a:endParaRPr b="0" lang="nl-BE" sz="600" strike="noStrike" u="none">
              <a:solidFill>
                <a:srgbClr val="000000"/>
              </a:solidFill>
              <a:uFillTx/>
              <a:latin typeface="Arial"/>
            </a:endParaRPr>
          </a:p>
          <a:p>
            <a:pPr>
              <a:lnSpc>
                <a:spcPct val="100000"/>
              </a:lnSpc>
              <a:spcBef>
                <a:spcPts val="283"/>
              </a:spcBef>
              <a:spcAft>
                <a:spcPts val="283"/>
              </a:spcAft>
              <a:tabLst>
                <a:tab algn="l" pos="0"/>
              </a:tabLst>
            </a:pPr>
            <a:r>
              <a:rPr b="0" lang="nl-BE" sz="600" spc="-26" strike="noStrike" u="none">
                <a:solidFill>
                  <a:srgbClr val="33d399"/>
                </a:solidFill>
                <a:uFillTx/>
                <a:latin typeface="Malgun Gothic"/>
                <a:ea typeface="Microsoft YaHei"/>
              </a:rPr>
              <a:t>           </a:t>
            </a:r>
            <a:r>
              <a:rPr b="0" lang="nl-BE" sz="600" spc="-26" strike="noStrike" u="none">
                <a:solidFill>
                  <a:srgbClr val="33d399"/>
                </a:solidFill>
                <a:uFillTx/>
                <a:latin typeface="Malgun Gothic"/>
                <a:ea typeface="Microsoft YaHei"/>
              </a:rPr>
              <a:t>peak_day</a:t>
            </a:r>
            <a:r>
              <a:rPr b="0" lang="nl-BE" sz="600" spc="-65" strike="noStrike" u="none">
                <a:solidFill>
                  <a:srgbClr val="33d399"/>
                </a:solidFill>
                <a:uFillTx/>
                <a:latin typeface="Malgun Gothic"/>
                <a:ea typeface="Microsoft YaHei"/>
              </a:rPr>
              <a:t> </a:t>
            </a:r>
            <a:r>
              <a:rPr b="0" lang="nl-BE" sz="600" strike="noStrike" u="none">
                <a:solidFill>
                  <a:srgbClr val="33d399"/>
                </a:solidFill>
                <a:uFillTx/>
                <a:latin typeface="Malgun Gothic"/>
                <a:ea typeface="Microsoft YaHei"/>
              </a:rPr>
              <a:t>=</a:t>
            </a:r>
            <a:r>
              <a:rPr b="0" lang="nl-BE" sz="600" spc="-65" strike="noStrike" u="none">
                <a:solidFill>
                  <a:srgbClr val="33d399"/>
                </a:solidFill>
                <a:uFillTx/>
                <a:latin typeface="Malgun Gothic"/>
                <a:ea typeface="Microsoft YaHei"/>
              </a:rPr>
              <a:t> </a:t>
            </a:r>
            <a:r>
              <a:rPr b="0" lang="nl-BE" sz="600" spc="-45" strike="noStrike" u="none">
                <a:solidFill>
                  <a:srgbClr val="33d399"/>
                </a:solidFill>
                <a:uFillTx/>
                <a:latin typeface="Malgun Gothic"/>
                <a:ea typeface="Microsoft YaHei"/>
              </a:rPr>
              <a:t>pivot_table.max(axis=</a:t>
            </a:r>
            <a:r>
              <a:rPr b="0" lang="nl-BE" sz="600" spc="-45" strike="noStrike" u="none">
                <a:solidFill>
                  <a:srgbClr val="a68bfa"/>
                </a:solidFill>
                <a:uFillTx/>
                <a:latin typeface="Malgun Gothic"/>
                <a:ea typeface="Microsoft YaHei"/>
              </a:rPr>
              <a:t>1</a:t>
            </a:r>
            <a:r>
              <a:rPr b="0" lang="nl-BE" sz="600" spc="-45" strike="noStrike" u="none">
                <a:solidFill>
                  <a:srgbClr val="33d399"/>
                </a:solidFill>
                <a:uFillTx/>
                <a:latin typeface="Malgun Gothic"/>
                <a:ea typeface="Microsoft YaHei"/>
              </a:rPr>
              <a:t>).idxmax() </a:t>
            </a:r>
            <a:endParaRPr b="0" lang="nl-BE" sz="600" strike="noStrike" u="none">
              <a:solidFill>
                <a:srgbClr val="000000"/>
              </a:solidFill>
              <a:uFillTx/>
              <a:latin typeface="Arial"/>
            </a:endParaRPr>
          </a:p>
          <a:p>
            <a:pPr>
              <a:lnSpc>
                <a:spcPct val="100000"/>
              </a:lnSpc>
              <a:spcBef>
                <a:spcPts val="283"/>
              </a:spcBef>
              <a:spcAft>
                <a:spcPts val="283"/>
              </a:spcAft>
              <a:tabLst>
                <a:tab algn="l" pos="0"/>
              </a:tabLst>
            </a:pPr>
            <a:r>
              <a:rPr b="0" lang="nl-BE" sz="600" spc="-26" strike="noStrike" u="none">
                <a:solidFill>
                  <a:srgbClr val="33d399"/>
                </a:solidFill>
                <a:uFillTx/>
                <a:latin typeface="Malgun Gothic"/>
                <a:ea typeface="Microsoft YaHei"/>
              </a:rPr>
              <a:t>          </a:t>
            </a:r>
            <a:r>
              <a:rPr b="0" lang="nl-BE" sz="600" spc="-26" strike="noStrike" u="none">
                <a:solidFill>
                  <a:srgbClr val="33d399"/>
                </a:solidFill>
                <a:uFillTx/>
                <a:latin typeface="Malgun Gothic"/>
                <a:ea typeface="Microsoft YaHei"/>
              </a:rPr>
              <a:t>office_hours</a:t>
            </a:r>
            <a:r>
              <a:rPr b="0" lang="nl-BE" sz="600" spc="-74" strike="noStrike" u="none">
                <a:solidFill>
                  <a:srgbClr val="33d399"/>
                </a:solidFill>
                <a:uFillTx/>
                <a:latin typeface="Malgun Gothic"/>
                <a:ea typeface="Microsoft YaHei"/>
              </a:rPr>
              <a:t> </a:t>
            </a:r>
            <a:r>
              <a:rPr b="0" lang="nl-BE" sz="600" strike="noStrike" u="none">
                <a:solidFill>
                  <a:srgbClr val="33d399"/>
                </a:solidFill>
                <a:uFillTx/>
                <a:latin typeface="Malgun Gothic"/>
                <a:ea typeface="Microsoft YaHei"/>
              </a:rPr>
              <a:t>=</a:t>
            </a:r>
            <a:r>
              <a:rPr b="0" lang="nl-BE" sz="600" spc="-71"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pivot_table.loc[</a:t>
            </a:r>
            <a:r>
              <a:rPr b="0" lang="nl-BE" sz="600" spc="-11" strike="noStrike" u="none">
                <a:solidFill>
                  <a:srgbClr val="a68bfa"/>
                </a:solidFill>
                <a:uFillTx/>
                <a:latin typeface="Malgun Gothic"/>
                <a:ea typeface="Microsoft YaHei"/>
              </a:rPr>
              <a:t>9</a:t>
            </a:r>
            <a:r>
              <a:rPr b="0" lang="nl-BE" sz="600" spc="-11" strike="noStrike" u="none">
                <a:solidFill>
                  <a:srgbClr val="33d399"/>
                </a:solidFill>
                <a:uFillTx/>
                <a:latin typeface="Malgun Gothic"/>
                <a:ea typeface="Microsoft YaHei"/>
              </a:rPr>
              <a:t>:</a:t>
            </a:r>
            <a:r>
              <a:rPr b="0" lang="nl-BE" sz="600" spc="-11" strike="noStrike" u="none">
                <a:solidFill>
                  <a:srgbClr val="a68bfa"/>
                </a:solidFill>
                <a:uFillTx/>
                <a:latin typeface="Malgun Gothic"/>
                <a:ea typeface="Microsoft YaHei"/>
              </a:rPr>
              <a:t>17</a:t>
            </a:r>
            <a:r>
              <a:rPr b="0" lang="nl-BE" sz="600" spc="-11" strike="noStrike" u="none">
                <a:solidFill>
                  <a:srgbClr val="33d399"/>
                </a:solidFill>
                <a:uFillTx/>
                <a:latin typeface="Malgun Gothic"/>
                <a:ea typeface="Microsoft YaHei"/>
              </a:rPr>
              <a:t>]</a:t>
            </a:r>
            <a:endParaRPr b="0" lang="nl-BE" sz="600" strike="noStrike" u="none">
              <a:solidFill>
                <a:srgbClr val="000000"/>
              </a:solidFill>
              <a:uFillTx/>
              <a:latin typeface="Arial"/>
            </a:endParaRPr>
          </a:p>
          <a:p>
            <a:pPr>
              <a:lnSpc>
                <a:spcPct val="100000"/>
              </a:lnSpc>
              <a:spcBef>
                <a:spcPts val="377"/>
              </a:spcBef>
              <a:spcAft>
                <a:spcPts val="283"/>
              </a:spcAft>
              <a:tabLst>
                <a:tab algn="l" pos="0"/>
              </a:tabLst>
            </a:pPr>
            <a:r>
              <a:rPr b="0" lang="nl-BE" sz="600" spc="-31" strike="noStrike" u="none">
                <a:solidFill>
                  <a:srgbClr val="33d399"/>
                </a:solidFill>
                <a:uFillTx/>
                <a:latin typeface="Malgun Gothic"/>
                <a:ea typeface="Microsoft YaHei"/>
              </a:rPr>
              <a:t>         </a:t>
            </a:r>
            <a:r>
              <a:rPr b="0" lang="nl-BE" sz="600" spc="-31" strike="noStrike" u="none">
                <a:solidFill>
                  <a:srgbClr val="33d399"/>
                </a:solidFill>
                <a:uFillTx/>
                <a:latin typeface="Malgun Gothic"/>
                <a:ea typeface="Microsoft YaHei"/>
              </a:rPr>
              <a:t>weekend_activity </a:t>
            </a:r>
            <a:r>
              <a:rPr b="0" lang="nl-BE" sz="600" strike="noStrike" u="none">
                <a:solidFill>
                  <a:srgbClr val="33d399"/>
                </a:solidFill>
                <a:uFillTx/>
                <a:latin typeface="Malgun Gothic"/>
                <a:ea typeface="Microsoft YaHei"/>
              </a:rPr>
              <a:t>=</a:t>
            </a:r>
            <a:r>
              <a:rPr b="0" lang="nl-BE" sz="600" spc="-31" strike="noStrike" u="none">
                <a:solidFill>
                  <a:srgbClr val="33d399"/>
                </a:solidFill>
                <a:uFillTx/>
                <a:latin typeface="Malgun Gothic"/>
                <a:ea typeface="Microsoft YaHei"/>
              </a:rPr>
              <a:t> pivot_table[[</a:t>
            </a:r>
            <a:r>
              <a:rPr b="0" lang="nl-BE" sz="600" spc="-31" strike="noStrike" u="none">
                <a:solidFill>
                  <a:srgbClr val="6ee7b6"/>
                </a:solidFill>
                <a:uFillTx/>
                <a:latin typeface="Malgun Gothic"/>
                <a:ea typeface="Microsoft YaHei"/>
              </a:rPr>
              <a:t>'Saturday'</a:t>
            </a:r>
            <a:r>
              <a:rPr b="0" lang="nl-BE" sz="600" spc="-31" strike="noStrike" u="none">
                <a:solidFill>
                  <a:srgbClr val="33d399"/>
                </a:solidFill>
                <a:uFillTx/>
                <a:latin typeface="Malgun Gothic"/>
                <a:ea typeface="Microsoft YaHei"/>
              </a:rPr>
              <a:t>,</a:t>
            </a:r>
            <a:r>
              <a:rPr b="0" lang="nl-BE" sz="600" spc="-26" strike="noStrike" u="none">
                <a:solidFill>
                  <a:srgbClr val="33d399"/>
                </a:solidFill>
                <a:uFillTx/>
                <a:latin typeface="Malgun Gothic"/>
                <a:ea typeface="Microsoft YaHei"/>
              </a:rPr>
              <a:t> </a:t>
            </a:r>
            <a:r>
              <a:rPr b="0" lang="nl-BE" sz="600" spc="-60" strike="noStrike" u="none">
                <a:solidFill>
                  <a:srgbClr val="6ee7b6"/>
                </a:solidFill>
                <a:uFillTx/>
                <a:latin typeface="Malgun Gothic"/>
                <a:ea typeface="Microsoft YaHei"/>
              </a:rPr>
              <a:t>'Sunday'</a:t>
            </a:r>
            <a:r>
              <a:rPr b="0" lang="nl-BE" sz="600" spc="-60" strike="noStrike" u="none">
                <a:solidFill>
                  <a:srgbClr val="33d399"/>
                </a:solidFill>
                <a:uFillTx/>
                <a:latin typeface="Malgun Gothic"/>
                <a:ea typeface="Microsoft YaHei"/>
              </a:rPr>
              <a:t>]]</a:t>
            </a:r>
            <a:endParaRPr b="0" lang="nl-BE" sz="600" strike="noStrike" u="none">
              <a:solidFill>
                <a:srgbClr val="000000"/>
              </a:solidFill>
              <a:uFillTx/>
              <a:latin typeface="Arial"/>
            </a:endParaRPr>
          </a:p>
          <a:p>
            <a:pPr>
              <a:lnSpc>
                <a:spcPct val="100000"/>
              </a:lnSpc>
              <a:spcBef>
                <a:spcPts val="283"/>
              </a:spcBef>
              <a:spcAft>
                <a:spcPts val="283"/>
              </a:spcAft>
              <a:tabLst>
                <a:tab algn="l" pos="0"/>
              </a:tabLst>
            </a:pPr>
            <a:endParaRPr b="0" lang="nl-BE" sz="600" strike="noStrike" u="none">
              <a:solidFill>
                <a:srgbClr val="000000"/>
              </a:solidFill>
              <a:uFillTx/>
              <a:latin typeface="Arial"/>
            </a:endParaRPr>
          </a:p>
          <a:p>
            <a:pPr marL="114480" indent="-114480">
              <a:lnSpc>
                <a:spcPct val="100000"/>
              </a:lnSpc>
              <a:spcBef>
                <a:spcPts val="283"/>
              </a:spcBef>
              <a:spcAft>
                <a:spcPts val="283"/>
              </a:spcAft>
              <a:tabLst>
                <a:tab algn="l" pos="0"/>
              </a:tabLst>
            </a:pPr>
            <a:r>
              <a:rPr b="0" lang="nl-BE" sz="600" strike="noStrike" u="none">
                <a:solidFill>
                  <a:srgbClr val="60a5fa"/>
                </a:solidFill>
                <a:uFillTx/>
                <a:latin typeface="Malgun Gothic"/>
                <a:ea typeface="Microsoft YaHei"/>
              </a:rPr>
              <a:t>       </a:t>
            </a:r>
            <a:r>
              <a:rPr b="0" lang="nl-BE" sz="600" strike="noStrike" u="none">
                <a:solidFill>
                  <a:srgbClr val="60a5fa"/>
                </a:solidFill>
                <a:uFillTx/>
                <a:latin typeface="Malgun Gothic"/>
                <a:ea typeface="Microsoft YaHei"/>
              </a:rPr>
              <a:t>def</a:t>
            </a:r>
            <a:r>
              <a:rPr b="0" lang="nl-BE" sz="600" spc="-125" strike="noStrike" u="none">
                <a:solidFill>
                  <a:srgbClr val="60a5fa"/>
                </a:solidFill>
                <a:uFillTx/>
                <a:latin typeface="Malgun Gothic"/>
                <a:ea typeface="Microsoft YaHei"/>
              </a:rPr>
              <a:t> </a:t>
            </a:r>
            <a:r>
              <a:rPr b="0" lang="nl-BE" sz="600" spc="-11" strike="noStrike" u="none">
                <a:solidFill>
                  <a:srgbClr val="fabe24"/>
                </a:solidFill>
                <a:uFillTx/>
                <a:latin typeface="Malgun Gothic"/>
                <a:ea typeface="Microsoft YaHei"/>
              </a:rPr>
              <a:t>visualize_heatmap</a:t>
            </a:r>
            <a:r>
              <a:rPr b="0" lang="nl-BE" sz="600" spc="-11" strike="noStrike" u="none">
                <a:solidFill>
                  <a:srgbClr val="33d399"/>
                </a:solidFill>
                <a:uFillTx/>
                <a:latin typeface="Malgun Gothic"/>
                <a:ea typeface="Microsoft YaHei"/>
              </a:rPr>
              <a:t>(self): </a:t>
            </a:r>
            <a:endParaRPr b="0" lang="nl-BE" sz="600" strike="noStrike" u="none">
              <a:solidFill>
                <a:srgbClr val="000000"/>
              </a:solidFill>
              <a:uFillTx/>
              <a:latin typeface="Arial"/>
            </a:endParaRPr>
          </a:p>
          <a:p>
            <a:pPr marL="114480" indent="-114480">
              <a:lnSpc>
                <a:spcPct val="100000"/>
              </a:lnSpc>
              <a:spcBef>
                <a:spcPts val="283"/>
              </a:spcBef>
              <a:spcAft>
                <a:spcPts val="283"/>
              </a:spcAft>
              <a:tabLst>
                <a:tab algn="l" pos="0"/>
              </a:tabLst>
            </a:pPr>
            <a:r>
              <a:rPr b="0" lang="nl-BE" sz="600" spc="-31" strike="noStrike" u="none">
                <a:solidFill>
                  <a:srgbClr val="33d399"/>
                </a:solidFill>
                <a:uFillTx/>
                <a:latin typeface="Malgun Gothic"/>
                <a:ea typeface="Microsoft YaHei"/>
              </a:rPr>
              <a:t>         </a:t>
            </a:r>
            <a:r>
              <a:rPr b="0" lang="nl-BE" sz="600" spc="-31" strike="noStrike" u="none">
                <a:solidFill>
                  <a:srgbClr val="33d399"/>
                </a:solidFill>
                <a:uFillTx/>
                <a:latin typeface="Malgun Gothic"/>
                <a:ea typeface="Microsoft YaHei"/>
              </a:rPr>
              <a:t>plt.figure(figsize=(</a:t>
            </a:r>
            <a:r>
              <a:rPr b="0" lang="nl-BE" sz="600" spc="-31" strike="noStrike" u="none">
                <a:solidFill>
                  <a:srgbClr val="a68bfa"/>
                </a:solidFill>
                <a:uFillTx/>
                <a:latin typeface="Malgun Gothic"/>
                <a:ea typeface="Microsoft YaHei"/>
              </a:rPr>
              <a:t>10</a:t>
            </a:r>
            <a:r>
              <a:rPr b="0" lang="nl-BE" sz="600" spc="-31" strike="noStrike" u="none">
                <a:solidFill>
                  <a:srgbClr val="33d399"/>
                </a:solidFill>
                <a:uFillTx/>
                <a:latin typeface="Malgun Gothic"/>
                <a:ea typeface="Microsoft YaHei"/>
              </a:rPr>
              <a:t>,</a:t>
            </a:r>
            <a:r>
              <a:rPr b="0" lang="nl-BE" sz="600" spc="51" strike="noStrike" u="none">
                <a:solidFill>
                  <a:srgbClr val="33d399"/>
                </a:solidFill>
                <a:uFillTx/>
                <a:latin typeface="Malgun Gothic"/>
                <a:ea typeface="Microsoft YaHei"/>
              </a:rPr>
              <a:t> </a:t>
            </a:r>
            <a:r>
              <a:rPr b="0" lang="nl-BE" sz="600" spc="-26" strike="noStrike" u="none">
                <a:solidFill>
                  <a:srgbClr val="a68bfa"/>
                </a:solidFill>
                <a:uFillTx/>
                <a:latin typeface="Malgun Gothic"/>
                <a:ea typeface="Microsoft YaHei"/>
              </a:rPr>
              <a:t>8</a:t>
            </a:r>
            <a:r>
              <a:rPr b="0" lang="nl-BE" sz="600" spc="-26" strike="noStrike" u="none">
                <a:solidFill>
                  <a:srgbClr val="33d399"/>
                </a:solidFill>
                <a:uFillTx/>
                <a:latin typeface="Malgun Gothic"/>
                <a:ea typeface="Microsoft YaHei"/>
              </a:rPr>
              <a:t>))                              </a:t>
            </a:r>
            <a:endParaRPr b="0" lang="nl-BE" sz="600" strike="noStrike" u="none">
              <a:solidFill>
                <a:srgbClr val="000000"/>
              </a:solidFill>
              <a:uFillTx/>
              <a:latin typeface="Arial"/>
            </a:endParaRPr>
          </a:p>
          <a:p>
            <a:pPr marL="114480" indent="-114480">
              <a:lnSpc>
                <a:spcPct val="100000"/>
              </a:lnSpc>
              <a:spcBef>
                <a:spcPts val="283"/>
              </a:spcBef>
              <a:spcAft>
                <a:spcPts val="283"/>
              </a:spcAft>
              <a:tabLst>
                <a:tab algn="l" pos="0"/>
              </a:tabLst>
            </a:pPr>
            <a:r>
              <a:rPr b="0" lang="nl-BE" sz="600" spc="-31" strike="noStrike" u="none">
                <a:solidFill>
                  <a:srgbClr val="33d399"/>
                </a:solidFill>
                <a:uFillTx/>
                <a:latin typeface="Malgun Gothic"/>
                <a:ea typeface="Microsoft YaHei"/>
              </a:rPr>
              <a:t>         </a:t>
            </a:r>
            <a:r>
              <a:rPr b="0" lang="nl-BE" sz="600" spc="-31" strike="noStrike" u="none">
                <a:solidFill>
                  <a:srgbClr val="33d399"/>
                </a:solidFill>
                <a:uFillTx/>
                <a:latin typeface="Malgun Gothic"/>
                <a:ea typeface="Microsoft YaHei"/>
              </a:rPr>
              <a:t>sns.heatmap(pivot_table,</a:t>
            </a:r>
            <a:r>
              <a:rPr b="0" lang="nl-BE" sz="600" spc="-6" strike="noStrike" u="none">
                <a:solidFill>
                  <a:srgbClr val="33d399"/>
                </a:solidFill>
                <a:uFillTx/>
                <a:latin typeface="Malgun Gothic"/>
                <a:ea typeface="Microsoft YaHei"/>
              </a:rPr>
              <a:t> </a:t>
            </a:r>
            <a:r>
              <a:rPr b="0" lang="nl-BE" sz="600" spc="-54" strike="noStrike" u="none">
                <a:solidFill>
                  <a:srgbClr val="33d399"/>
                </a:solidFill>
                <a:uFillTx/>
                <a:latin typeface="Malgun Gothic"/>
                <a:ea typeface="Microsoft YaHei"/>
              </a:rPr>
              <a:t>cmap=</a:t>
            </a:r>
            <a:r>
              <a:rPr b="0" lang="nl-BE" sz="600" spc="-54" strike="noStrike" u="none">
                <a:solidFill>
                  <a:srgbClr val="6ee7b6"/>
                </a:solidFill>
                <a:uFillTx/>
                <a:latin typeface="Malgun Gothic"/>
                <a:ea typeface="Microsoft YaHei"/>
              </a:rPr>
              <a:t>'YlOrRd'</a:t>
            </a:r>
            <a:r>
              <a:rPr b="0" lang="nl-BE" sz="600" spc="-26" strike="noStrike" u="none">
                <a:solidFill>
                  <a:srgbClr val="33d399"/>
                </a:solidFill>
                <a:uFillTx/>
                <a:latin typeface="Malgun Gothic"/>
                <a:ea typeface="Microsoft YaHei"/>
              </a:rPr>
              <a:t>annot=</a:t>
            </a:r>
            <a:r>
              <a:rPr b="0" lang="nl-BE" sz="600" spc="-26" strike="noStrike" u="none">
                <a:solidFill>
                  <a:srgbClr val="60a5fa"/>
                </a:solidFill>
                <a:uFillTx/>
                <a:latin typeface="Malgun Gothic"/>
                <a:ea typeface="Microsoft YaHei"/>
              </a:rPr>
              <a:t>True</a:t>
            </a:r>
            <a:r>
              <a:rPr b="0" lang="nl-BE" sz="600" spc="-26" strike="noStrike" u="none">
                <a:solidFill>
                  <a:srgbClr val="33d399"/>
                </a:solidFill>
                <a:uFillTx/>
                <a:latin typeface="Malgun Gothic"/>
                <a:ea typeface="Microsoft YaHei"/>
              </a:rPr>
              <a:t>,</a:t>
            </a:r>
            <a:r>
              <a:rPr b="0" lang="nl-BE" sz="600" spc="-79"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fmt=</a:t>
            </a:r>
            <a:r>
              <a:rPr b="0" lang="nl-BE" sz="600" spc="-11" strike="noStrike" u="none">
                <a:solidFill>
                  <a:srgbClr val="6ee7b6"/>
                </a:solidFill>
                <a:uFillTx/>
                <a:latin typeface="Malgun Gothic"/>
                <a:ea typeface="Microsoft YaHei"/>
              </a:rPr>
              <a:t>'d'</a:t>
            </a:r>
            <a:r>
              <a:rPr b="0" lang="nl-BE" sz="600" spc="-11" strike="noStrike" u="none">
                <a:solidFill>
                  <a:srgbClr val="33d399"/>
                </a:solidFill>
                <a:uFillTx/>
                <a:latin typeface="Malgun Gothic"/>
                <a:ea typeface="Microsoft YaHei"/>
              </a:rPr>
              <a:t>) </a:t>
            </a:r>
            <a:endParaRPr b="0" lang="nl-BE" sz="600" strike="noStrike" u="none">
              <a:solidFill>
                <a:srgbClr val="000000"/>
              </a:solidFill>
              <a:uFillTx/>
              <a:latin typeface="Arial"/>
            </a:endParaRPr>
          </a:p>
          <a:p>
            <a:pPr marL="114480">
              <a:lnSpc>
                <a:spcPct val="100000"/>
              </a:lnSpc>
              <a:spcBef>
                <a:spcPts val="283"/>
              </a:spcBef>
              <a:spcAft>
                <a:spcPts val="283"/>
              </a:spcAft>
              <a:tabLst>
                <a:tab algn="l" pos="0"/>
              </a:tabLst>
            </a:pPr>
            <a:r>
              <a:rPr b="0" lang="nl-BE" sz="600" spc="-31" strike="noStrike" u="none">
                <a:solidFill>
                  <a:srgbClr val="33d399"/>
                </a:solidFill>
                <a:uFillTx/>
                <a:latin typeface="Malgun Gothic"/>
                <a:ea typeface="Microsoft YaHei"/>
              </a:rPr>
              <a:t>plt.title(</a:t>
            </a:r>
            <a:r>
              <a:rPr b="0" lang="nl-BE" sz="600" spc="-31" strike="noStrike" u="none">
                <a:solidFill>
                  <a:srgbClr val="6ee7b6"/>
                </a:solidFill>
                <a:uFillTx/>
                <a:latin typeface="Malgun Gothic"/>
                <a:ea typeface="Microsoft YaHei"/>
              </a:rPr>
              <a:t>'Dagelijkse</a:t>
            </a:r>
            <a:r>
              <a:rPr b="0" lang="nl-BE" sz="600" spc="-45" strike="noStrike" u="none">
                <a:solidFill>
                  <a:srgbClr val="6ee7b6"/>
                </a:solidFill>
                <a:uFillTx/>
                <a:latin typeface="Malgun Gothic"/>
                <a:ea typeface="Microsoft YaHei"/>
              </a:rPr>
              <a:t> </a:t>
            </a:r>
            <a:r>
              <a:rPr b="0" lang="nl-BE" sz="600" spc="-26" strike="noStrike" u="none">
                <a:solidFill>
                  <a:srgbClr val="6ee7b6"/>
                </a:solidFill>
                <a:uFillTx/>
                <a:latin typeface="Malgun Gothic"/>
                <a:ea typeface="Microsoft YaHei"/>
              </a:rPr>
              <a:t>Activiteit</a:t>
            </a:r>
            <a:r>
              <a:rPr b="0" lang="nl-BE" sz="600" spc="-40" strike="noStrike" u="none">
                <a:solidFill>
                  <a:srgbClr val="6ee7b6"/>
                </a:solidFill>
                <a:uFillTx/>
                <a:latin typeface="Malgun Gothic"/>
                <a:ea typeface="Microsoft YaHei"/>
              </a:rPr>
              <a:t> </a:t>
            </a:r>
            <a:r>
              <a:rPr b="0" lang="nl-BE" sz="600" spc="-65" strike="noStrike" u="none">
                <a:solidFill>
                  <a:srgbClr val="6ee7b6"/>
                </a:solidFill>
                <a:uFillTx/>
                <a:latin typeface="Malgun Gothic"/>
                <a:ea typeface="Microsoft YaHei"/>
              </a:rPr>
              <a:t>Heatmap'</a:t>
            </a:r>
            <a:r>
              <a:rPr b="0" lang="nl-BE" sz="600" spc="-65" strike="noStrike" u="none">
                <a:solidFill>
                  <a:srgbClr val="33d399"/>
                </a:solidFill>
                <a:uFillTx/>
                <a:latin typeface="Malgun Gothic"/>
                <a:ea typeface="Microsoft YaHei"/>
              </a:rPr>
              <a:t>)</a:t>
            </a:r>
            <a:endParaRPr b="0" lang="nl-BE" sz="600" strike="noStrike" u="none">
              <a:solidFill>
                <a:srgbClr val="000000"/>
              </a:solidFill>
              <a:uFillTx/>
              <a:latin typeface="Arial"/>
            </a:endParaRPr>
          </a:p>
        </p:txBody>
      </p:sp>
      <p:sp>
        <p:nvSpPr>
          <p:cNvPr id="455" name="object 273"/>
          <p:cNvSpPr/>
          <p:nvPr/>
        </p:nvSpPr>
        <p:spPr>
          <a:xfrm>
            <a:off x="6769080" y="4731120"/>
            <a:ext cx="2974320" cy="303840"/>
          </a:xfrm>
          <a:prstGeom prst="rect">
            <a:avLst/>
          </a:prstGeom>
          <a:noFill/>
          <a:ln w="0">
            <a:noFill/>
          </a:ln>
        </p:spPr>
        <p:style>
          <a:lnRef idx="0"/>
          <a:fillRef idx="0"/>
          <a:effectRef idx="0"/>
          <a:fontRef idx="minor"/>
        </p:style>
        <p:txBody>
          <a:bodyPr lIns="0" rIns="0" tIns="15840" bIns="0" anchor="t">
            <a:spAutoFit/>
          </a:bodyPr>
          <a:p>
            <a:pPr marL="12600">
              <a:lnSpc>
                <a:spcPct val="100000"/>
              </a:lnSpc>
              <a:spcBef>
                <a:spcPts val="125"/>
              </a:spcBef>
            </a:pPr>
            <a:endParaRPr b="0" lang="nl-BE" sz="1800" strike="noStrike" u="none">
              <a:solidFill>
                <a:srgbClr val="000000"/>
              </a:solidFill>
              <a:uFillTx/>
              <a:latin typeface="Arial"/>
            </a:endParaRPr>
          </a:p>
        </p:txBody>
      </p:sp>
      <p:sp>
        <p:nvSpPr>
          <p:cNvPr id="456" name="object 274"/>
          <p:cNvSpPr/>
          <p:nvPr/>
        </p:nvSpPr>
        <p:spPr>
          <a:xfrm>
            <a:off x="6301800" y="3420360"/>
            <a:ext cx="1190520" cy="303840"/>
          </a:xfrm>
          <a:prstGeom prst="rect">
            <a:avLst/>
          </a:prstGeom>
          <a:noFill/>
          <a:ln w="0">
            <a:noFill/>
          </a:ln>
        </p:spPr>
        <p:style>
          <a:lnRef idx="0"/>
          <a:fillRef idx="0"/>
          <a:effectRef idx="0"/>
          <a:fontRef idx="minor"/>
        </p:style>
        <p:txBody>
          <a:bodyPr lIns="0" rIns="0" tIns="15840" bIns="0" anchor="t">
            <a:spAutoFit/>
          </a:bodyPr>
          <a:p>
            <a:pPr marL="12600">
              <a:lnSpc>
                <a:spcPct val="100000"/>
              </a:lnSpc>
              <a:spcBef>
                <a:spcPts val="125"/>
              </a:spcBef>
            </a:pPr>
            <a:endParaRPr b="0" lang="nl-BE" sz="1800" strike="noStrike" u="none">
              <a:solidFill>
                <a:srgbClr val="000000"/>
              </a:solidFill>
              <a:uFillTx/>
              <a:latin typeface="Arial"/>
            </a:endParaRPr>
          </a:p>
        </p:txBody>
      </p:sp>
      <p:sp>
        <p:nvSpPr>
          <p:cNvPr id="457" name="object 275"/>
          <p:cNvSpPr/>
          <p:nvPr/>
        </p:nvSpPr>
        <p:spPr>
          <a:xfrm>
            <a:off x="8575920" y="5717880"/>
            <a:ext cx="3843000" cy="4541040"/>
          </a:xfrm>
          <a:prstGeom prst="rect">
            <a:avLst/>
          </a:prstGeom>
          <a:noFill/>
          <a:ln w="0">
            <a:noFill/>
          </a:ln>
        </p:spPr>
        <p:style>
          <a:lnRef idx="0"/>
          <a:fillRef idx="0"/>
          <a:effectRef idx="0"/>
          <a:fontRef idx="minor"/>
        </p:style>
        <p:txBody>
          <a:bodyPr lIns="0" rIns="0" tIns="12240" bIns="0" anchor="t">
            <a:spAutoFit/>
          </a:bodyPr>
          <a:p>
            <a:pPr marL="240840" indent="-114480">
              <a:lnSpc>
                <a:spcPct val="157000"/>
              </a:lnSpc>
              <a:spcBef>
                <a:spcPts val="96"/>
              </a:spcBef>
              <a:tabLst>
                <a:tab algn="l" pos="0"/>
              </a:tabLst>
            </a:pPr>
            <a:endParaRPr b="0" lang="nl-BE" sz="1800" strike="noStrike" u="none">
              <a:solidFill>
                <a:srgbClr val="000000"/>
              </a:solidFill>
              <a:uFillTx/>
              <a:latin typeface="Arial"/>
            </a:endParaRPr>
          </a:p>
        </p:txBody>
      </p:sp>
      <p:pic>
        <p:nvPicPr>
          <p:cNvPr id="458" name="object 276" descr=""/>
          <p:cNvPicPr/>
          <p:nvPr/>
        </p:nvPicPr>
        <p:blipFill>
          <a:blip r:embed="rId7"/>
          <a:stretch/>
        </p:blipFill>
        <p:spPr>
          <a:xfrm>
            <a:off x="5952960" y="1096200"/>
            <a:ext cx="131760" cy="131760"/>
          </a:xfrm>
          <a:prstGeom prst="rect">
            <a:avLst/>
          </a:prstGeom>
          <a:noFill/>
          <a:ln w="0">
            <a:noFill/>
          </a:ln>
        </p:spPr>
      </p:pic>
      <p:sp>
        <p:nvSpPr>
          <p:cNvPr id="459" name="object 277"/>
          <p:cNvSpPr/>
          <p:nvPr/>
        </p:nvSpPr>
        <p:spPr>
          <a:xfrm>
            <a:off x="6149520" y="1047960"/>
            <a:ext cx="17694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1" strike="noStrike" u="none">
                <a:solidFill>
                  <a:srgbClr val="1f2937"/>
                </a:solidFill>
                <a:uFillTx/>
                <a:latin typeface="DejaVu Sans"/>
              </a:rPr>
              <a:t>Kantooruren</a:t>
            </a:r>
            <a:r>
              <a:rPr b="1" lang="nl-BE" sz="1150" spc="-11" strike="noStrike" u="none">
                <a:solidFill>
                  <a:srgbClr val="1f2937"/>
                </a:solidFill>
                <a:uFillTx/>
                <a:latin typeface="DejaVu Sans"/>
              </a:rPr>
              <a:t> </a:t>
            </a:r>
            <a:r>
              <a:rPr b="1" lang="nl-BE" sz="1150" spc="-54" strike="noStrike" u="none">
                <a:solidFill>
                  <a:srgbClr val="1f2937"/>
                </a:solidFill>
                <a:uFillTx/>
                <a:latin typeface="DejaVu Sans"/>
              </a:rPr>
              <a:t>Patroon</a:t>
            </a:r>
            <a:endParaRPr b="0" lang="nl-BE" sz="1150" strike="noStrike" u="none">
              <a:solidFill>
                <a:srgbClr val="000000"/>
              </a:solidFill>
              <a:uFillTx/>
              <a:latin typeface="Arial"/>
            </a:endParaRPr>
          </a:p>
        </p:txBody>
      </p:sp>
      <p:sp>
        <p:nvSpPr>
          <p:cNvPr id="460" name="object 278"/>
          <p:cNvSpPr/>
          <p:nvPr/>
        </p:nvSpPr>
        <p:spPr>
          <a:xfrm>
            <a:off x="5940000" y="1270800"/>
            <a:ext cx="215892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85" strike="noStrike" u="none">
                <a:solidFill>
                  <a:srgbClr val="4a5462"/>
                </a:solidFill>
                <a:uFillTx/>
                <a:latin typeface="DejaVu Sans"/>
              </a:rPr>
              <a:t>85%</a:t>
            </a:r>
            <a:r>
              <a:rPr b="0" lang="nl-BE" sz="1000" spc="20" strike="noStrike" u="none">
                <a:solidFill>
                  <a:srgbClr val="4a5462"/>
                </a:solidFill>
                <a:uFillTx/>
                <a:latin typeface="DejaVu Sans"/>
              </a:rPr>
              <a:t> </a:t>
            </a:r>
            <a:r>
              <a:rPr b="0" lang="nl-BE" sz="1000" spc="-51" strike="noStrike" u="none">
                <a:solidFill>
                  <a:srgbClr val="4a5462"/>
                </a:solidFill>
                <a:uFillTx/>
                <a:latin typeface="DejaVu Sans"/>
              </a:rPr>
              <a:t>activiteit</a:t>
            </a:r>
            <a:r>
              <a:rPr b="0" lang="nl-BE" sz="1000" spc="20" strike="noStrike" u="none">
                <a:solidFill>
                  <a:srgbClr val="4a5462"/>
                </a:solidFill>
                <a:uFillTx/>
                <a:latin typeface="DejaVu Sans"/>
              </a:rPr>
              <a:t> </a:t>
            </a:r>
            <a:r>
              <a:rPr b="0" lang="nl-BE" sz="1000" spc="-71" strike="noStrike" u="none">
                <a:solidFill>
                  <a:srgbClr val="4a5462"/>
                </a:solidFill>
                <a:uFillTx/>
                <a:latin typeface="DejaVu Sans"/>
              </a:rPr>
              <a:t>tussen</a:t>
            </a:r>
            <a:r>
              <a:rPr b="0" lang="nl-BE" sz="1000" spc="20" strike="noStrike" u="none">
                <a:solidFill>
                  <a:srgbClr val="4a5462"/>
                </a:solidFill>
                <a:uFillTx/>
                <a:latin typeface="DejaVu Sans"/>
              </a:rPr>
              <a:t> </a:t>
            </a:r>
            <a:r>
              <a:rPr b="0" lang="nl-BE" sz="1000" spc="-65" strike="noStrike" u="none">
                <a:solidFill>
                  <a:srgbClr val="4a5462"/>
                </a:solidFill>
                <a:uFillTx/>
                <a:latin typeface="DejaVu Sans"/>
              </a:rPr>
              <a:t>9:00-</a:t>
            </a:r>
            <a:r>
              <a:rPr b="0" lang="nl-BE" sz="1000" spc="-20" strike="noStrike" u="none">
                <a:solidFill>
                  <a:srgbClr val="4a5462"/>
                </a:solidFill>
                <a:uFillTx/>
                <a:latin typeface="DejaVu Sans"/>
              </a:rPr>
              <a:t>17:00</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5" strike="noStrike" u="none">
                <a:solidFill>
                  <a:srgbClr val="4a5462"/>
                </a:solidFill>
                <a:uFillTx/>
                <a:latin typeface="DejaVu Sans"/>
              </a:rPr>
              <a:t>Piek</a:t>
            </a:r>
            <a:r>
              <a:rPr b="0" lang="nl-BE" sz="1000" spc="14" strike="noStrike" u="none">
                <a:solidFill>
                  <a:srgbClr val="4a5462"/>
                </a:solidFill>
                <a:uFillTx/>
                <a:latin typeface="DejaVu Sans"/>
              </a:rPr>
              <a:t> </a:t>
            </a:r>
            <a:r>
              <a:rPr b="0" lang="nl-BE" sz="1000" spc="-74" strike="noStrike" u="none">
                <a:solidFill>
                  <a:srgbClr val="4a5462"/>
                </a:solidFill>
                <a:uFillTx/>
                <a:latin typeface="DejaVu Sans"/>
              </a:rPr>
              <a:t>rond</a:t>
            </a:r>
            <a:r>
              <a:rPr b="0" lang="nl-BE" sz="1000" spc="14" strike="noStrike" u="none">
                <a:solidFill>
                  <a:srgbClr val="4a5462"/>
                </a:solidFill>
                <a:uFillTx/>
                <a:latin typeface="DejaVu Sans"/>
              </a:rPr>
              <a:t> </a:t>
            </a:r>
            <a:r>
              <a:rPr b="0" lang="nl-BE" sz="1000" spc="-54" strike="noStrike" u="none">
                <a:solidFill>
                  <a:srgbClr val="4a5462"/>
                </a:solidFill>
                <a:uFillTx/>
                <a:latin typeface="DejaVu Sans"/>
              </a:rPr>
              <a:t>lunchtijd</a:t>
            </a:r>
            <a:r>
              <a:rPr b="0" lang="nl-BE" sz="1000" spc="14" strike="noStrike" u="none">
                <a:solidFill>
                  <a:srgbClr val="4a5462"/>
                </a:solidFill>
                <a:uFillTx/>
                <a:latin typeface="DejaVu Sans"/>
              </a:rPr>
              <a:t> </a:t>
            </a:r>
            <a:r>
              <a:rPr b="0" lang="nl-BE" sz="1000" spc="-65" strike="noStrike" u="none">
                <a:solidFill>
                  <a:srgbClr val="4a5462"/>
                </a:solidFill>
                <a:uFillTx/>
                <a:latin typeface="DejaVu Sans"/>
              </a:rPr>
              <a:t>(12:00-</a:t>
            </a:r>
            <a:r>
              <a:rPr b="0" lang="nl-BE" sz="1000" spc="-34" strike="noStrike" u="none">
                <a:solidFill>
                  <a:srgbClr val="4a5462"/>
                </a:solidFill>
                <a:uFillTx/>
                <a:latin typeface="DejaVu Sans"/>
              </a:rPr>
              <a:t>14:00)</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1" strike="noStrike" u="none">
                <a:solidFill>
                  <a:srgbClr val="4a5462"/>
                </a:solidFill>
                <a:uFillTx/>
                <a:latin typeface="DejaVu Sans"/>
              </a:rPr>
              <a:t>Avond/nacht</a:t>
            </a:r>
            <a:r>
              <a:rPr b="0" lang="nl-BE" sz="1000" spc="-11" strike="noStrike" u="none">
                <a:solidFill>
                  <a:srgbClr val="4a5462"/>
                </a:solidFill>
                <a:uFillTx/>
                <a:latin typeface="DejaVu Sans"/>
              </a:rPr>
              <a:t> </a:t>
            </a:r>
            <a:r>
              <a:rPr b="0" lang="nl-BE" sz="1000" spc="-60" strike="noStrike" u="none">
                <a:solidFill>
                  <a:srgbClr val="4a5462"/>
                </a:solidFill>
                <a:uFillTx/>
                <a:latin typeface="DejaVu Sans"/>
              </a:rPr>
              <a:t>minimaal</a:t>
            </a:r>
            <a:r>
              <a:rPr b="0" lang="nl-BE" sz="1000" spc="-6" strike="noStrike" u="none">
                <a:solidFill>
                  <a:srgbClr val="4a5462"/>
                </a:solidFill>
                <a:uFillTx/>
                <a:latin typeface="DejaVu Sans"/>
              </a:rPr>
              <a:t> </a:t>
            </a:r>
            <a:r>
              <a:rPr b="0" lang="nl-BE" sz="1000" spc="-11" strike="noStrike" u="none">
                <a:solidFill>
                  <a:srgbClr val="4a5462"/>
                </a:solidFill>
                <a:uFillTx/>
                <a:latin typeface="DejaVu Sans"/>
              </a:rPr>
              <a:t>(&lt;5%)</a:t>
            </a:r>
            <a:endParaRPr b="0" lang="nl-BE" sz="1000" strike="noStrike" u="none">
              <a:solidFill>
                <a:srgbClr val="000000"/>
              </a:solidFill>
              <a:uFillTx/>
              <a:latin typeface="Arial"/>
            </a:endParaRPr>
          </a:p>
        </p:txBody>
      </p:sp>
      <p:pic>
        <p:nvPicPr>
          <p:cNvPr id="461" name="object 279" descr=""/>
          <p:cNvPicPr/>
          <p:nvPr/>
        </p:nvPicPr>
        <p:blipFill>
          <a:blip r:embed="rId8"/>
          <a:stretch/>
        </p:blipFill>
        <p:spPr>
          <a:xfrm>
            <a:off x="5956200" y="2136240"/>
            <a:ext cx="112680" cy="129240"/>
          </a:xfrm>
          <a:prstGeom prst="rect">
            <a:avLst/>
          </a:prstGeom>
          <a:noFill/>
          <a:ln w="0">
            <a:noFill/>
          </a:ln>
        </p:spPr>
      </p:pic>
      <p:sp>
        <p:nvSpPr>
          <p:cNvPr id="462" name="object 280"/>
          <p:cNvSpPr/>
          <p:nvPr/>
        </p:nvSpPr>
        <p:spPr>
          <a:xfrm>
            <a:off x="6136560" y="2088000"/>
            <a:ext cx="14832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96" strike="noStrike" u="none">
                <a:solidFill>
                  <a:srgbClr val="1f2937"/>
                </a:solidFill>
                <a:uFillTx/>
                <a:latin typeface="DejaVu Sans"/>
              </a:rPr>
              <a:t>Weekdag</a:t>
            </a:r>
            <a:r>
              <a:rPr b="1" lang="nl-BE" sz="1150" spc="26" strike="noStrike" u="none">
                <a:solidFill>
                  <a:srgbClr val="1f2937"/>
                </a:solidFill>
                <a:uFillTx/>
                <a:latin typeface="DejaVu Sans"/>
              </a:rPr>
              <a:t> </a:t>
            </a:r>
            <a:r>
              <a:rPr b="1" lang="nl-BE" sz="1150" spc="-60" strike="noStrike" u="none">
                <a:solidFill>
                  <a:srgbClr val="1f2937"/>
                </a:solidFill>
                <a:uFillTx/>
                <a:latin typeface="DejaVu Sans"/>
              </a:rPr>
              <a:t>Verdeling</a:t>
            </a:r>
            <a:endParaRPr b="0" lang="nl-BE" sz="1150" strike="noStrike" u="none">
              <a:solidFill>
                <a:srgbClr val="000000"/>
              </a:solidFill>
              <a:uFillTx/>
              <a:latin typeface="Arial"/>
            </a:endParaRPr>
          </a:p>
        </p:txBody>
      </p:sp>
      <p:sp>
        <p:nvSpPr>
          <p:cNvPr id="463" name="object 281"/>
          <p:cNvSpPr/>
          <p:nvPr/>
        </p:nvSpPr>
        <p:spPr>
          <a:xfrm>
            <a:off x="5943600" y="2310840"/>
            <a:ext cx="233532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54" strike="noStrike" u="none">
                <a:solidFill>
                  <a:srgbClr val="4a5462"/>
                </a:solidFill>
                <a:uFillTx/>
                <a:latin typeface="DejaVu Sans"/>
              </a:rPr>
              <a:t>Vrijdag:</a:t>
            </a:r>
            <a:r>
              <a:rPr b="0" lang="nl-BE" sz="1000" spc="11" strike="noStrike" u="none">
                <a:solidFill>
                  <a:srgbClr val="4a5462"/>
                </a:solidFill>
                <a:uFillTx/>
                <a:latin typeface="DejaVu Sans"/>
              </a:rPr>
              <a:t> </a:t>
            </a:r>
            <a:r>
              <a:rPr b="0" lang="nl-BE" sz="1000" spc="-71" strike="noStrike" u="none">
                <a:solidFill>
                  <a:srgbClr val="4a5462"/>
                </a:solidFill>
                <a:uFillTx/>
                <a:latin typeface="DejaVu Sans"/>
              </a:rPr>
              <a:t>hoogste</a:t>
            </a:r>
            <a:r>
              <a:rPr b="0" lang="nl-BE" sz="1000" spc="14" strike="noStrike" u="none">
                <a:solidFill>
                  <a:srgbClr val="4a5462"/>
                </a:solidFill>
                <a:uFillTx/>
                <a:latin typeface="DejaVu Sans"/>
              </a:rPr>
              <a:t> </a:t>
            </a:r>
            <a:r>
              <a:rPr b="0" lang="nl-BE" sz="1000" spc="-51" strike="noStrike" u="none">
                <a:solidFill>
                  <a:srgbClr val="4a5462"/>
                </a:solidFill>
                <a:uFillTx/>
                <a:latin typeface="DejaVu Sans"/>
              </a:rPr>
              <a:t>activiteit</a:t>
            </a:r>
            <a:r>
              <a:rPr b="0" lang="nl-BE" sz="1000" spc="14" strike="noStrike" u="none">
                <a:solidFill>
                  <a:srgbClr val="4a5462"/>
                </a:solidFill>
                <a:uFillTx/>
                <a:latin typeface="DejaVu Sans"/>
              </a:rPr>
              <a:t> </a:t>
            </a:r>
            <a:r>
              <a:rPr b="0" lang="nl-BE" sz="1000" spc="-26" strike="noStrike" u="none">
                <a:solidFill>
                  <a:srgbClr val="4a5462"/>
                </a:solidFill>
                <a:uFillTx/>
                <a:latin typeface="DejaVu Sans"/>
              </a:rPr>
              <a:t>(20+)</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1" strike="noStrike" u="none">
                <a:solidFill>
                  <a:srgbClr val="4a5462"/>
                </a:solidFill>
                <a:uFillTx/>
                <a:latin typeface="DejaVu Sans"/>
              </a:rPr>
              <a:t>Donderdag:</a:t>
            </a:r>
            <a:r>
              <a:rPr b="0" lang="nl-BE" sz="1000" spc="-11" strike="noStrike" u="none">
                <a:solidFill>
                  <a:srgbClr val="4a5462"/>
                </a:solidFill>
                <a:uFillTx/>
                <a:latin typeface="DejaVu Sans"/>
              </a:rPr>
              <a:t> </a:t>
            </a:r>
            <a:r>
              <a:rPr b="0" lang="nl-BE" sz="1000" spc="-65" strike="noStrike" u="none">
                <a:solidFill>
                  <a:srgbClr val="4a5462"/>
                </a:solidFill>
                <a:uFillTx/>
                <a:latin typeface="DejaVu Sans"/>
              </a:rPr>
              <a:t>tweede</a:t>
            </a:r>
            <a:r>
              <a:rPr b="0" lang="nl-BE" sz="1000" spc="-11" strike="noStrike" u="none">
                <a:solidFill>
                  <a:srgbClr val="4a5462"/>
                </a:solidFill>
                <a:uFillTx/>
                <a:latin typeface="DejaVu Sans"/>
              </a:rPr>
              <a:t> </a:t>
            </a:r>
            <a:r>
              <a:rPr b="0" lang="nl-BE" sz="1000" spc="-60" strike="noStrike" u="none">
                <a:solidFill>
                  <a:srgbClr val="4a5462"/>
                </a:solidFill>
                <a:uFillTx/>
                <a:latin typeface="DejaVu Sans"/>
              </a:rPr>
              <a:t>piek</a:t>
            </a:r>
            <a:r>
              <a:rPr b="0" lang="nl-BE" sz="1000" spc="-6" strike="noStrike" u="none">
                <a:solidFill>
                  <a:srgbClr val="4a5462"/>
                </a:solidFill>
                <a:uFillTx/>
                <a:latin typeface="DejaVu Sans"/>
              </a:rPr>
              <a:t> </a:t>
            </a:r>
            <a:r>
              <a:rPr b="0" lang="nl-BE" sz="1000" spc="-11" strike="noStrike" u="none">
                <a:solidFill>
                  <a:srgbClr val="4a5462"/>
                </a:solidFill>
                <a:uFillTx/>
                <a:latin typeface="DejaVu Sans"/>
              </a:rPr>
              <a:t>(15+)</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5" strike="noStrike" u="none">
                <a:solidFill>
                  <a:srgbClr val="4a5462"/>
                </a:solidFill>
                <a:uFillTx/>
                <a:latin typeface="DejaVu Sans"/>
              </a:rPr>
              <a:t>Maandag:</a:t>
            </a:r>
            <a:r>
              <a:rPr b="0" lang="nl-BE" sz="1000" spc="-11" strike="noStrike" u="none">
                <a:solidFill>
                  <a:srgbClr val="4a5462"/>
                </a:solidFill>
                <a:uFillTx/>
                <a:latin typeface="DejaVu Sans"/>
              </a:rPr>
              <a:t> </a:t>
            </a:r>
            <a:r>
              <a:rPr b="0" lang="nl-BE" sz="1000" spc="-65" strike="noStrike" u="none">
                <a:solidFill>
                  <a:srgbClr val="4a5462"/>
                </a:solidFill>
                <a:uFillTx/>
                <a:latin typeface="DejaVu Sans"/>
              </a:rPr>
              <a:t>langzame</a:t>
            </a:r>
            <a:r>
              <a:rPr b="0" lang="nl-BE" sz="1000" spc="-6" strike="noStrike" u="none">
                <a:solidFill>
                  <a:srgbClr val="4a5462"/>
                </a:solidFill>
                <a:uFillTx/>
                <a:latin typeface="DejaVu Sans"/>
              </a:rPr>
              <a:t> </a:t>
            </a:r>
            <a:r>
              <a:rPr b="0" lang="nl-BE" sz="1000" spc="-60" strike="noStrike" u="none">
                <a:solidFill>
                  <a:srgbClr val="4a5462"/>
                </a:solidFill>
                <a:uFillTx/>
                <a:latin typeface="DejaVu Sans"/>
              </a:rPr>
              <a:t>start</a:t>
            </a:r>
            <a:r>
              <a:rPr b="0" lang="nl-BE" sz="1000" spc="-11" strike="noStrike" u="none">
                <a:solidFill>
                  <a:srgbClr val="4a5462"/>
                </a:solidFill>
                <a:uFillTx/>
                <a:latin typeface="DejaVu Sans"/>
              </a:rPr>
              <a:t> </a:t>
            </a:r>
            <a:r>
              <a:rPr b="0" lang="nl-BE" sz="1000" spc="-54" strike="noStrike" u="none">
                <a:solidFill>
                  <a:srgbClr val="4a5462"/>
                </a:solidFill>
                <a:uFillTx/>
                <a:latin typeface="DejaVu Sans"/>
              </a:rPr>
              <a:t>(8-</a:t>
            </a:r>
            <a:r>
              <a:rPr b="0" lang="nl-BE" sz="1000" spc="-26" strike="noStrike" u="none">
                <a:solidFill>
                  <a:srgbClr val="4a5462"/>
                </a:solidFill>
                <a:uFillTx/>
                <a:latin typeface="DejaVu Sans"/>
              </a:rPr>
              <a:t>12)</a:t>
            </a:r>
            <a:endParaRPr b="0" lang="nl-BE" sz="1000" strike="noStrike" u="none">
              <a:solidFill>
                <a:srgbClr val="000000"/>
              </a:solidFill>
              <a:uFillTx/>
              <a:latin typeface="Arial"/>
            </a:endParaRPr>
          </a:p>
        </p:txBody>
      </p:sp>
      <p:pic>
        <p:nvPicPr>
          <p:cNvPr id="464" name="object 282" descr=""/>
          <p:cNvPicPr/>
          <p:nvPr/>
        </p:nvPicPr>
        <p:blipFill>
          <a:blip r:embed="rId9"/>
          <a:stretch/>
        </p:blipFill>
        <p:spPr>
          <a:xfrm>
            <a:off x="5952600" y="3165120"/>
            <a:ext cx="131760" cy="115200"/>
          </a:xfrm>
          <a:prstGeom prst="rect">
            <a:avLst/>
          </a:prstGeom>
          <a:noFill/>
          <a:ln w="0">
            <a:noFill/>
          </a:ln>
        </p:spPr>
      </p:pic>
      <p:sp>
        <p:nvSpPr>
          <p:cNvPr id="465" name="object 283"/>
          <p:cNvSpPr/>
          <p:nvPr/>
        </p:nvSpPr>
        <p:spPr>
          <a:xfrm>
            <a:off x="6149520" y="3108600"/>
            <a:ext cx="17694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96" strike="noStrike" u="none">
                <a:solidFill>
                  <a:srgbClr val="1f2937"/>
                </a:solidFill>
                <a:uFillTx/>
                <a:latin typeface="DejaVu Sans"/>
              </a:rPr>
              <a:t>Weekend</a:t>
            </a:r>
            <a:r>
              <a:rPr b="1" lang="nl-BE" sz="1150" spc="6" strike="noStrike" u="none">
                <a:solidFill>
                  <a:srgbClr val="1f2937"/>
                </a:solidFill>
                <a:uFillTx/>
                <a:latin typeface="DejaVu Sans"/>
              </a:rPr>
              <a:t> </a:t>
            </a:r>
            <a:r>
              <a:rPr b="1" lang="nl-BE" sz="1150" spc="-54" strike="noStrike" u="none">
                <a:solidFill>
                  <a:srgbClr val="1f2937"/>
                </a:solidFill>
                <a:uFillTx/>
                <a:latin typeface="DejaVu Sans"/>
              </a:rPr>
              <a:t>Analyse</a:t>
            </a:r>
            <a:endParaRPr b="0" lang="nl-BE" sz="1150" strike="noStrike" u="none">
              <a:solidFill>
                <a:srgbClr val="000000"/>
              </a:solidFill>
              <a:uFillTx/>
              <a:latin typeface="Arial"/>
            </a:endParaRPr>
          </a:p>
        </p:txBody>
      </p:sp>
      <p:sp>
        <p:nvSpPr>
          <p:cNvPr id="466" name="object 284"/>
          <p:cNvSpPr/>
          <p:nvPr/>
        </p:nvSpPr>
        <p:spPr>
          <a:xfrm>
            <a:off x="5940000" y="3331440"/>
            <a:ext cx="233892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65" strike="noStrike" u="none">
                <a:solidFill>
                  <a:srgbClr val="4a5462"/>
                </a:solidFill>
                <a:uFillTx/>
                <a:latin typeface="DejaVu Sans"/>
              </a:rPr>
              <a:t>Zaterdag/Zondag:</a:t>
            </a:r>
            <a:r>
              <a:rPr b="0" lang="nl-BE" sz="1000" spc="6" strike="noStrike" u="none">
                <a:solidFill>
                  <a:srgbClr val="4a5462"/>
                </a:solidFill>
                <a:uFillTx/>
                <a:latin typeface="DejaVu Sans"/>
              </a:rPr>
              <a:t> </a:t>
            </a:r>
            <a:r>
              <a:rPr b="0" lang="nl-BE" sz="1000" spc="-85" strike="noStrike" u="none">
                <a:solidFill>
                  <a:srgbClr val="4a5462"/>
                </a:solidFill>
                <a:uFillTx/>
                <a:latin typeface="DejaVu Sans"/>
              </a:rPr>
              <a:t>&lt;10%</a:t>
            </a:r>
            <a:r>
              <a:rPr b="0" lang="nl-BE" sz="1000" strike="noStrike" u="none">
                <a:solidFill>
                  <a:srgbClr val="4a5462"/>
                </a:solidFill>
                <a:uFillTx/>
                <a:latin typeface="DejaVu Sans"/>
              </a:rPr>
              <a:t> </a:t>
            </a:r>
            <a:r>
              <a:rPr b="0" lang="nl-BE" sz="1000" spc="-74" strike="noStrike" u="none">
                <a:solidFill>
                  <a:srgbClr val="4a5462"/>
                </a:solidFill>
                <a:uFillTx/>
                <a:latin typeface="DejaVu Sans"/>
              </a:rPr>
              <a:t>van</a:t>
            </a:r>
            <a:r>
              <a:rPr b="0" lang="nl-BE" sz="1000" spc="6" strike="noStrike" u="none">
                <a:solidFill>
                  <a:srgbClr val="4a5462"/>
                </a:solidFill>
                <a:uFillTx/>
                <a:latin typeface="DejaVu Sans"/>
              </a:rPr>
              <a:t> </a:t>
            </a:r>
            <a:r>
              <a:rPr b="0" lang="nl-BE" sz="1000" spc="-26" strike="noStrike" u="none">
                <a:solidFill>
                  <a:srgbClr val="4a5462"/>
                </a:solidFill>
                <a:uFillTx/>
                <a:latin typeface="DejaVu Sans"/>
              </a:rPr>
              <a:t>totaal</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5" strike="noStrike" u="none">
                <a:solidFill>
                  <a:srgbClr val="4a5462"/>
                </a:solidFill>
                <a:uFillTx/>
                <a:latin typeface="DejaVu Sans"/>
              </a:rPr>
              <a:t>Sporadische</a:t>
            </a:r>
            <a:r>
              <a:rPr b="0" lang="nl-BE" sz="1000" spc="6" strike="noStrike" u="none">
                <a:solidFill>
                  <a:srgbClr val="4a5462"/>
                </a:solidFill>
                <a:uFillTx/>
                <a:latin typeface="DejaVu Sans"/>
              </a:rPr>
              <a:t> </a:t>
            </a:r>
            <a:r>
              <a:rPr b="0" lang="nl-BE" sz="1000" spc="-51" strike="noStrike" u="none">
                <a:solidFill>
                  <a:srgbClr val="4a5462"/>
                </a:solidFill>
                <a:uFillTx/>
                <a:latin typeface="DejaVu Sans"/>
              </a:rPr>
              <a:t>activiteit</a:t>
            </a:r>
            <a:r>
              <a:rPr b="0" lang="nl-BE" sz="1000" spc="11" strike="noStrike" u="none">
                <a:solidFill>
                  <a:srgbClr val="4a5462"/>
                </a:solidFill>
                <a:uFillTx/>
                <a:latin typeface="DejaVu Sans"/>
              </a:rPr>
              <a:t> </a:t>
            </a:r>
            <a:r>
              <a:rPr b="0" lang="nl-BE" sz="1000" spc="-74" strike="noStrike" u="none">
                <a:solidFill>
                  <a:srgbClr val="4a5462"/>
                </a:solidFill>
                <a:uFillTx/>
                <a:latin typeface="DejaVu Sans"/>
              </a:rPr>
              <a:t>rond</a:t>
            </a:r>
            <a:r>
              <a:rPr b="0" lang="nl-BE" sz="1000" spc="11" strike="noStrike" u="none">
                <a:solidFill>
                  <a:srgbClr val="4a5462"/>
                </a:solidFill>
                <a:uFillTx/>
                <a:latin typeface="DejaVu Sans"/>
              </a:rPr>
              <a:t> </a:t>
            </a:r>
            <a:r>
              <a:rPr b="0" lang="nl-BE" sz="1000" spc="-20" strike="noStrike" u="none">
                <a:solidFill>
                  <a:srgbClr val="4a5462"/>
                </a:solidFill>
                <a:uFillTx/>
                <a:latin typeface="DejaVu Sans"/>
              </a:rPr>
              <a:t>14:00</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1" strike="noStrike" u="none">
                <a:solidFill>
                  <a:srgbClr val="4a5462"/>
                </a:solidFill>
                <a:uFillTx/>
                <a:latin typeface="DejaVu Sans"/>
              </a:rPr>
              <a:t>Voornamelijk</a:t>
            </a:r>
            <a:r>
              <a:rPr b="0" lang="nl-BE" sz="1000" spc="20" strike="noStrike" u="none">
                <a:solidFill>
                  <a:srgbClr val="4a5462"/>
                </a:solidFill>
                <a:uFillTx/>
                <a:latin typeface="DejaVu Sans"/>
              </a:rPr>
              <a:t> </a:t>
            </a:r>
            <a:r>
              <a:rPr b="0" lang="nl-BE" sz="1000" spc="-60" strike="noStrike" u="none">
                <a:solidFill>
                  <a:srgbClr val="4a5462"/>
                </a:solidFill>
                <a:uFillTx/>
                <a:latin typeface="DejaVu Sans"/>
              </a:rPr>
              <a:t>persoonlijke</a:t>
            </a:r>
            <a:r>
              <a:rPr b="0" lang="nl-BE" sz="1000" spc="20" strike="noStrike" u="none">
                <a:solidFill>
                  <a:srgbClr val="4a5462"/>
                </a:solidFill>
                <a:uFillTx/>
                <a:latin typeface="DejaVu Sans"/>
              </a:rPr>
              <a:t> </a:t>
            </a:r>
            <a:r>
              <a:rPr b="0" lang="nl-BE" sz="1000" spc="-45" strike="noStrike" u="none">
                <a:solidFill>
                  <a:srgbClr val="4a5462"/>
                </a:solidFill>
                <a:uFillTx/>
                <a:latin typeface="DejaVu Sans"/>
              </a:rPr>
              <a:t>projecten</a:t>
            </a:r>
            <a:endParaRPr b="0" lang="nl-BE" sz="1000" strike="noStrike" u="none">
              <a:solidFill>
                <a:srgbClr val="000000"/>
              </a:solidFill>
              <a:uFillTx/>
              <a:latin typeface="Arial"/>
            </a:endParaRPr>
          </a:p>
        </p:txBody>
      </p:sp>
      <p:pic>
        <p:nvPicPr>
          <p:cNvPr id="467" name="object 285" descr=""/>
          <p:cNvPicPr/>
          <p:nvPr/>
        </p:nvPicPr>
        <p:blipFill>
          <a:blip r:embed="rId10"/>
          <a:stretch/>
        </p:blipFill>
        <p:spPr>
          <a:xfrm>
            <a:off x="5997600" y="4192200"/>
            <a:ext cx="90360" cy="131760"/>
          </a:xfrm>
          <a:prstGeom prst="rect">
            <a:avLst/>
          </a:prstGeom>
          <a:noFill/>
          <a:ln w="0">
            <a:noFill/>
          </a:ln>
        </p:spPr>
      </p:pic>
      <p:sp>
        <p:nvSpPr>
          <p:cNvPr id="468" name="object 286"/>
          <p:cNvSpPr/>
          <p:nvPr/>
        </p:nvSpPr>
        <p:spPr>
          <a:xfrm>
            <a:off x="6156720" y="4143960"/>
            <a:ext cx="15224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65" strike="noStrike" u="none">
                <a:solidFill>
                  <a:srgbClr val="1f2937"/>
                </a:solidFill>
                <a:uFillTx/>
                <a:latin typeface="DejaVu Sans"/>
              </a:rPr>
              <a:t>Capaciteitsplanning</a:t>
            </a:r>
            <a:endParaRPr b="0" lang="nl-BE" sz="1150" strike="noStrike" u="none">
              <a:solidFill>
                <a:srgbClr val="000000"/>
              </a:solidFill>
              <a:uFillTx/>
              <a:latin typeface="Arial"/>
            </a:endParaRPr>
          </a:p>
        </p:txBody>
      </p:sp>
      <p:sp>
        <p:nvSpPr>
          <p:cNvPr id="469" name="object 287"/>
          <p:cNvSpPr/>
          <p:nvPr/>
        </p:nvSpPr>
        <p:spPr>
          <a:xfrm>
            <a:off x="5980680" y="4366800"/>
            <a:ext cx="222624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60" strike="noStrike" u="none">
                <a:solidFill>
                  <a:srgbClr val="4a5462"/>
                </a:solidFill>
                <a:uFillTx/>
                <a:latin typeface="DejaVu Sans"/>
              </a:rPr>
              <a:t>Server</a:t>
            </a:r>
            <a:r>
              <a:rPr b="0" lang="nl-BE" sz="1000" spc="-20" strike="noStrike" u="none">
                <a:solidFill>
                  <a:srgbClr val="4a5462"/>
                </a:solidFill>
                <a:uFillTx/>
                <a:latin typeface="DejaVu Sans"/>
              </a:rPr>
              <a:t> </a:t>
            </a:r>
            <a:r>
              <a:rPr b="0" lang="nl-BE" sz="1000" spc="-60" strike="noStrike" u="none">
                <a:solidFill>
                  <a:srgbClr val="4a5462"/>
                </a:solidFill>
                <a:uFillTx/>
                <a:latin typeface="DejaVu Sans"/>
              </a:rPr>
              <a:t>load</a:t>
            </a:r>
            <a:r>
              <a:rPr b="0" lang="nl-BE" sz="1000" spc="-20" strike="noStrike" u="none">
                <a:solidFill>
                  <a:srgbClr val="4a5462"/>
                </a:solidFill>
                <a:uFillTx/>
                <a:latin typeface="DejaVu Sans"/>
              </a:rPr>
              <a:t> </a:t>
            </a:r>
            <a:r>
              <a:rPr b="0" lang="nl-BE" sz="1000" spc="-60" strike="noStrike" u="none">
                <a:solidFill>
                  <a:srgbClr val="4a5462"/>
                </a:solidFill>
                <a:uFillTx/>
                <a:latin typeface="DejaVu Sans"/>
              </a:rPr>
              <a:t>balancing</a:t>
            </a:r>
            <a:r>
              <a:rPr b="0" lang="nl-BE" sz="1000" spc="-14" strike="noStrike" u="none">
                <a:solidFill>
                  <a:srgbClr val="4a5462"/>
                </a:solidFill>
                <a:uFillTx/>
                <a:latin typeface="DejaVu Sans"/>
              </a:rPr>
              <a:t> </a:t>
            </a:r>
            <a:r>
              <a:rPr b="0" lang="nl-BE" sz="1000" spc="-65" strike="noStrike" u="none">
                <a:solidFill>
                  <a:srgbClr val="4a5462"/>
                </a:solidFill>
                <a:uFillTx/>
                <a:latin typeface="DejaVu Sans"/>
              </a:rPr>
              <a:t>voor</a:t>
            </a:r>
            <a:r>
              <a:rPr b="0" lang="nl-BE" sz="1000" spc="-20" strike="noStrike" u="none">
                <a:solidFill>
                  <a:srgbClr val="4a5462"/>
                </a:solidFill>
                <a:uFillTx/>
                <a:latin typeface="DejaVu Sans"/>
              </a:rPr>
              <a:t> </a:t>
            </a:r>
            <a:r>
              <a:rPr b="0" lang="nl-BE" sz="1000" spc="-34" strike="noStrike" u="none">
                <a:solidFill>
                  <a:srgbClr val="4a5462"/>
                </a:solidFill>
                <a:uFillTx/>
                <a:latin typeface="DejaVu Sans"/>
              </a:rPr>
              <a:t>vrijdag</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5" strike="noStrike" u="none">
                <a:solidFill>
                  <a:srgbClr val="4a5462"/>
                </a:solidFill>
                <a:uFillTx/>
                <a:latin typeface="DejaVu Sans"/>
              </a:rPr>
              <a:t>Maintenance</a:t>
            </a:r>
            <a:r>
              <a:rPr b="0" lang="nl-BE" sz="1000" strike="noStrike" u="none">
                <a:solidFill>
                  <a:srgbClr val="4a5462"/>
                </a:solidFill>
                <a:uFillTx/>
                <a:latin typeface="DejaVu Sans"/>
              </a:rPr>
              <a:t> </a:t>
            </a:r>
            <a:r>
              <a:rPr b="0" lang="nl-BE" sz="1000" spc="-54" strike="noStrike" u="none">
                <a:solidFill>
                  <a:srgbClr val="4a5462"/>
                </a:solidFill>
                <a:uFillTx/>
                <a:latin typeface="DejaVu Sans"/>
              </a:rPr>
              <a:t>tijdens</a:t>
            </a:r>
            <a:r>
              <a:rPr b="0" lang="nl-BE" sz="1000" strike="noStrike" u="none">
                <a:solidFill>
                  <a:srgbClr val="4a5462"/>
                </a:solidFill>
                <a:uFillTx/>
                <a:latin typeface="DejaVu Sans"/>
              </a:rPr>
              <a:t> </a:t>
            </a:r>
            <a:r>
              <a:rPr b="0" lang="nl-BE" sz="1000" spc="-11" strike="noStrike" u="none">
                <a:solidFill>
                  <a:srgbClr val="4a5462"/>
                </a:solidFill>
                <a:uFillTx/>
                <a:latin typeface="DejaVu Sans"/>
              </a:rPr>
              <a:t>weekend</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9" strike="noStrike" u="none">
                <a:solidFill>
                  <a:srgbClr val="4a5462"/>
                </a:solidFill>
                <a:uFillTx/>
                <a:latin typeface="DejaVu Sans"/>
              </a:rPr>
              <a:t>Peak</a:t>
            </a:r>
            <a:r>
              <a:rPr b="0" lang="nl-BE" sz="1000" spc="-14" strike="noStrike" u="none">
                <a:solidFill>
                  <a:srgbClr val="4a5462"/>
                </a:solidFill>
                <a:uFillTx/>
                <a:latin typeface="DejaVu Sans"/>
              </a:rPr>
              <a:t> </a:t>
            </a:r>
            <a:r>
              <a:rPr b="0" lang="nl-BE" sz="1000" spc="-71" strike="noStrike" u="none">
                <a:solidFill>
                  <a:srgbClr val="4a5462"/>
                </a:solidFill>
                <a:uFillTx/>
                <a:latin typeface="DejaVu Sans"/>
              </a:rPr>
              <a:t>hour</a:t>
            </a:r>
            <a:r>
              <a:rPr b="0" lang="nl-BE" sz="1000" spc="-11" strike="noStrike" u="none">
                <a:solidFill>
                  <a:srgbClr val="4a5462"/>
                </a:solidFill>
                <a:uFillTx/>
                <a:latin typeface="DejaVu Sans"/>
              </a:rPr>
              <a:t> </a:t>
            </a:r>
            <a:r>
              <a:rPr b="0" lang="nl-BE" sz="1000" spc="-54" strike="noStrike" u="none">
                <a:solidFill>
                  <a:srgbClr val="4a5462"/>
                </a:solidFill>
                <a:uFillTx/>
                <a:latin typeface="DejaVu Sans"/>
              </a:rPr>
              <a:t>scaling</a:t>
            </a:r>
            <a:r>
              <a:rPr b="0" lang="nl-BE" sz="1000" spc="-11" strike="noStrike" u="none">
                <a:solidFill>
                  <a:srgbClr val="4a5462"/>
                </a:solidFill>
                <a:uFillTx/>
                <a:latin typeface="DejaVu Sans"/>
              </a:rPr>
              <a:t> </a:t>
            </a:r>
            <a:r>
              <a:rPr b="0" lang="nl-BE" sz="1000" spc="-20" strike="noStrike" u="none">
                <a:solidFill>
                  <a:srgbClr val="4a5462"/>
                </a:solidFill>
                <a:uFillTx/>
                <a:latin typeface="DejaVu Sans"/>
              </a:rPr>
              <a:t>nodig</a:t>
            </a:r>
            <a:endParaRPr b="0" lang="nl-BE" sz="1000" strike="noStrike" u="none">
              <a:solidFill>
                <a:srgbClr val="000000"/>
              </a:solidFill>
              <a:uFillTx/>
              <a:latin typeface="Arial"/>
            </a:endParaRPr>
          </a:p>
        </p:txBody>
      </p:sp>
      <p:pic>
        <p:nvPicPr>
          <p:cNvPr id="470" name="object 288" descr=""/>
          <p:cNvPicPr/>
          <p:nvPr/>
        </p:nvPicPr>
        <p:blipFill>
          <a:blip r:embed="rId11"/>
          <a:stretch/>
        </p:blipFill>
        <p:spPr>
          <a:xfrm>
            <a:off x="549000" y="5760000"/>
            <a:ext cx="169920" cy="169920"/>
          </a:xfrm>
          <a:prstGeom prst="rect">
            <a:avLst/>
          </a:prstGeom>
          <a:noFill/>
          <a:ln w="0">
            <a:noFill/>
          </a:ln>
        </p:spPr>
      </p:pic>
      <p:sp>
        <p:nvSpPr>
          <p:cNvPr id="471" name="object 289"/>
          <p:cNvSpPr/>
          <p:nvPr/>
        </p:nvSpPr>
        <p:spPr>
          <a:xfrm>
            <a:off x="808560" y="5721480"/>
            <a:ext cx="311436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91" strike="noStrike" u="none">
                <a:solidFill>
                  <a:srgbClr val="1f2937"/>
                </a:solidFill>
                <a:uFillTx/>
                <a:latin typeface="DejaVu Sans"/>
              </a:rPr>
              <a:t>Activiteit</a:t>
            </a:r>
            <a:r>
              <a:rPr b="1" lang="nl-BE" sz="1500" spc="26" strike="noStrike" u="none">
                <a:solidFill>
                  <a:srgbClr val="1f2937"/>
                </a:solidFill>
                <a:uFillTx/>
                <a:latin typeface="DejaVu Sans"/>
              </a:rPr>
              <a:t> </a:t>
            </a:r>
            <a:r>
              <a:rPr b="1" lang="nl-BE" sz="1500" spc="-113" strike="noStrike" u="none">
                <a:solidFill>
                  <a:srgbClr val="1f2937"/>
                </a:solidFill>
                <a:uFillTx/>
                <a:latin typeface="DejaVu Sans"/>
              </a:rPr>
              <a:t>Patroon</a:t>
            </a:r>
            <a:r>
              <a:rPr b="1" lang="nl-BE" sz="1500" spc="31" strike="noStrike" u="none">
                <a:solidFill>
                  <a:srgbClr val="1f2937"/>
                </a:solidFill>
                <a:uFillTx/>
                <a:latin typeface="DejaVu Sans"/>
              </a:rPr>
              <a:t> </a:t>
            </a:r>
            <a:r>
              <a:rPr b="1" lang="nl-BE" sz="1500" spc="-71" strike="noStrike" u="none">
                <a:solidFill>
                  <a:srgbClr val="1f2937"/>
                </a:solidFill>
                <a:uFillTx/>
                <a:latin typeface="DejaVu Sans"/>
              </a:rPr>
              <a:t>Insights</a:t>
            </a:r>
            <a:endParaRPr b="0" lang="nl-BE" sz="1500" strike="noStrike" u="none">
              <a:solidFill>
                <a:srgbClr val="000000"/>
              </a:solidFill>
              <a:uFillTx/>
              <a:latin typeface="Arial"/>
            </a:endParaRPr>
          </a:p>
        </p:txBody>
      </p:sp>
      <p:sp>
        <p:nvSpPr>
          <p:cNvPr id="472" name="object 290"/>
          <p:cNvSpPr/>
          <p:nvPr/>
        </p:nvSpPr>
        <p:spPr>
          <a:xfrm>
            <a:off x="488880" y="5940720"/>
            <a:ext cx="3542040" cy="844920"/>
          </a:xfrm>
          <a:prstGeom prst="rect">
            <a:avLst/>
          </a:prstGeom>
          <a:noFill/>
          <a:ln w="0">
            <a:noFill/>
          </a:ln>
        </p:spPr>
        <p:style>
          <a:lnRef idx="0"/>
          <a:fillRef idx="0"/>
          <a:effectRef idx="0"/>
          <a:fontRef idx="minor"/>
        </p:style>
        <p:txBody>
          <a:bodyPr lIns="0" rIns="0" tIns="65520" bIns="0" anchor="t">
            <a:spAutoFit/>
          </a:bodyPr>
          <a:p>
            <a:pPr marL="12600">
              <a:lnSpc>
                <a:spcPct val="100000"/>
              </a:lnSpc>
              <a:spcBef>
                <a:spcPts val="516"/>
              </a:spcBef>
            </a:pPr>
            <a:r>
              <a:rPr b="1" lang="nl-BE" sz="1150" spc="-74" strike="noStrike" u="none">
                <a:solidFill>
                  <a:srgbClr val="1f2937"/>
                </a:solidFill>
                <a:uFillTx/>
                <a:latin typeface="DejaVu Sans"/>
              </a:rPr>
              <a:t>B2B</a:t>
            </a:r>
            <a:r>
              <a:rPr b="1" lang="nl-BE" sz="1150" spc="-34" strike="noStrike" u="none">
                <a:solidFill>
                  <a:srgbClr val="1f2937"/>
                </a:solidFill>
                <a:uFillTx/>
                <a:latin typeface="DejaVu Sans"/>
              </a:rPr>
              <a:t> </a:t>
            </a:r>
            <a:r>
              <a:rPr b="1" lang="nl-BE" sz="1150" spc="-11" strike="noStrike" u="none">
                <a:solidFill>
                  <a:srgbClr val="1f2937"/>
                </a:solidFill>
                <a:uFillTx/>
                <a:latin typeface="DejaVu Sans"/>
              </a:rPr>
              <a:t>Gebruikspatroon</a:t>
            </a:r>
            <a:endParaRPr b="0" lang="nl-BE" sz="1150" strike="noStrike" u="none">
              <a:solidFill>
                <a:srgbClr val="000000"/>
              </a:solidFill>
              <a:uFillTx/>
              <a:latin typeface="Arial"/>
            </a:endParaRPr>
          </a:p>
          <a:p>
            <a:pPr marL="12600">
              <a:lnSpc>
                <a:spcPct val="108000"/>
              </a:lnSpc>
              <a:spcBef>
                <a:spcPts val="295"/>
              </a:spcBef>
            </a:pPr>
            <a:r>
              <a:rPr b="0" lang="nl-BE" sz="1150" spc="-60" strike="noStrike" u="none">
                <a:solidFill>
                  <a:srgbClr val="4a5462"/>
                </a:solidFill>
                <a:uFillTx/>
                <a:latin typeface="DejaVu Sans"/>
              </a:rPr>
              <a:t>Duidelijke</a:t>
            </a:r>
            <a:r>
              <a:rPr b="0" lang="nl-BE" sz="1150" spc="-14" strike="noStrike" u="none">
                <a:solidFill>
                  <a:srgbClr val="4a5462"/>
                </a:solidFill>
                <a:uFillTx/>
                <a:latin typeface="DejaVu Sans"/>
              </a:rPr>
              <a:t> </a:t>
            </a:r>
            <a:r>
              <a:rPr b="0" lang="nl-BE" sz="1150" spc="-65" strike="noStrike" u="none">
                <a:solidFill>
                  <a:srgbClr val="4a5462"/>
                </a:solidFill>
                <a:uFillTx/>
                <a:latin typeface="DejaVu Sans"/>
              </a:rPr>
              <a:t>kantooruren</a:t>
            </a:r>
            <a:r>
              <a:rPr b="0" lang="nl-BE" sz="1150" spc="-14" strike="noStrike" u="none">
                <a:solidFill>
                  <a:srgbClr val="4a5462"/>
                </a:solidFill>
                <a:uFillTx/>
                <a:latin typeface="DejaVu Sans"/>
              </a:rPr>
              <a:t> </a:t>
            </a:r>
            <a:r>
              <a:rPr b="0" lang="nl-BE" sz="1150" spc="-45" strike="noStrike" u="none">
                <a:solidFill>
                  <a:srgbClr val="4a5462"/>
                </a:solidFill>
                <a:uFillTx/>
                <a:latin typeface="DejaVu Sans"/>
              </a:rPr>
              <a:t>activiteit</a:t>
            </a:r>
            <a:r>
              <a:rPr b="0" lang="nl-BE" sz="1150" spc="-11" strike="noStrike" u="none">
                <a:solidFill>
                  <a:srgbClr val="4a5462"/>
                </a:solidFill>
                <a:uFillTx/>
                <a:latin typeface="DejaVu Sans"/>
              </a:rPr>
              <a:t> </a:t>
            </a:r>
            <a:r>
              <a:rPr b="0" lang="nl-BE" sz="1150" spc="-54" strike="noStrike" u="none">
                <a:solidFill>
                  <a:srgbClr val="4a5462"/>
                </a:solidFill>
                <a:uFillTx/>
                <a:latin typeface="DejaVu Sans"/>
              </a:rPr>
              <a:t>(9-</a:t>
            </a:r>
            <a:r>
              <a:rPr b="0" lang="nl-BE" sz="1150" spc="-60" strike="noStrike" u="none">
                <a:solidFill>
                  <a:srgbClr val="4a5462"/>
                </a:solidFill>
                <a:uFillTx/>
                <a:latin typeface="DejaVu Sans"/>
              </a:rPr>
              <a:t>17h)</a:t>
            </a:r>
            <a:r>
              <a:rPr b="0" lang="nl-BE" sz="1150" spc="-14" strike="noStrike" u="none">
                <a:solidFill>
                  <a:srgbClr val="4a5462"/>
                </a:solidFill>
                <a:uFillTx/>
                <a:latin typeface="DejaVu Sans"/>
              </a:rPr>
              <a:t> </a:t>
            </a:r>
            <a:r>
              <a:rPr b="0" lang="nl-BE" sz="1150" spc="-74" strike="noStrike" u="none">
                <a:solidFill>
                  <a:srgbClr val="4a5462"/>
                </a:solidFill>
                <a:uFillTx/>
                <a:latin typeface="DejaVu Sans"/>
              </a:rPr>
              <a:t>met</a:t>
            </a:r>
            <a:r>
              <a:rPr b="0" lang="nl-BE" sz="1150" spc="-11" strike="noStrike" u="none">
                <a:solidFill>
                  <a:srgbClr val="4a5462"/>
                </a:solidFill>
                <a:uFillTx/>
                <a:latin typeface="DejaVu Sans"/>
              </a:rPr>
              <a:t> </a:t>
            </a:r>
            <a:r>
              <a:rPr b="0" lang="nl-BE" sz="1150" spc="-51" strike="noStrike" u="none">
                <a:solidFill>
                  <a:srgbClr val="4a5462"/>
                </a:solidFill>
                <a:uFillTx/>
                <a:latin typeface="DejaVu Sans"/>
              </a:rPr>
              <a:t>vrijdag </a:t>
            </a:r>
            <a:r>
              <a:rPr b="0" lang="nl-BE" sz="1150" spc="-45" strike="noStrike" u="none">
                <a:solidFill>
                  <a:srgbClr val="4a5462"/>
                </a:solidFill>
                <a:uFillTx/>
                <a:latin typeface="DejaVu Sans"/>
              </a:rPr>
              <a:t>als</a:t>
            </a:r>
            <a:r>
              <a:rPr b="0" lang="nl-BE" sz="1150" spc="-26" strike="noStrike" u="none">
                <a:solidFill>
                  <a:srgbClr val="4a5462"/>
                </a:solidFill>
                <a:uFillTx/>
                <a:latin typeface="DejaVu Sans"/>
              </a:rPr>
              <a:t> </a:t>
            </a:r>
            <a:r>
              <a:rPr b="0" lang="nl-BE" sz="1150" spc="-60" strike="noStrike" u="none">
                <a:solidFill>
                  <a:srgbClr val="4a5462"/>
                </a:solidFill>
                <a:uFillTx/>
                <a:latin typeface="DejaVu Sans"/>
              </a:rPr>
              <a:t>piekdag</a:t>
            </a:r>
            <a:r>
              <a:rPr b="0" lang="nl-BE" sz="1150" spc="-20" strike="noStrike" u="none">
                <a:solidFill>
                  <a:srgbClr val="4a5462"/>
                </a:solidFill>
                <a:uFillTx/>
                <a:latin typeface="DejaVu Sans"/>
              </a:rPr>
              <a:t> </a:t>
            </a:r>
            <a:r>
              <a:rPr b="0" lang="nl-BE" sz="1150" spc="-65" strike="noStrike" u="none">
                <a:solidFill>
                  <a:srgbClr val="4a5462"/>
                </a:solidFill>
                <a:uFillTx/>
                <a:latin typeface="DejaVu Sans"/>
              </a:rPr>
              <a:t>suggereert</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professioneel</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gebruik</a:t>
            </a:r>
            <a:r>
              <a:rPr b="0" lang="nl-BE" sz="1150" spc="-20" strike="noStrike" u="none">
                <a:solidFill>
                  <a:srgbClr val="4a5462"/>
                </a:solidFill>
                <a:uFillTx/>
                <a:latin typeface="DejaVu Sans"/>
              </a:rPr>
              <a:t> voor </a:t>
            </a:r>
            <a:r>
              <a:rPr b="0" lang="nl-BE" sz="1150" spc="-65" strike="noStrike" u="none">
                <a:solidFill>
                  <a:srgbClr val="4a5462"/>
                </a:solidFill>
                <a:uFillTx/>
                <a:latin typeface="DejaVu Sans"/>
              </a:rPr>
              <a:t>project</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deadlines</a:t>
            </a:r>
            <a:r>
              <a:rPr b="0" lang="nl-BE" sz="1150" strike="noStrike" u="none">
                <a:solidFill>
                  <a:srgbClr val="4a5462"/>
                </a:solidFill>
                <a:uFillTx/>
                <a:latin typeface="DejaVu Sans"/>
              </a:rPr>
              <a:t> </a:t>
            </a:r>
            <a:r>
              <a:rPr b="0" lang="nl-BE" sz="1150" spc="-71" strike="noStrike" u="none">
                <a:solidFill>
                  <a:srgbClr val="4a5462"/>
                </a:solidFill>
                <a:uFillTx/>
                <a:latin typeface="DejaVu Sans"/>
              </a:rPr>
              <a:t>en</a:t>
            </a:r>
            <a:r>
              <a:rPr b="0" lang="nl-BE" sz="1150" spc="-6" strike="noStrike" u="none">
                <a:solidFill>
                  <a:srgbClr val="4a5462"/>
                </a:solidFill>
                <a:uFillTx/>
                <a:latin typeface="DejaVu Sans"/>
              </a:rPr>
              <a:t> </a:t>
            </a:r>
            <a:r>
              <a:rPr b="0" lang="nl-BE" sz="1150" spc="-74" strike="noStrike" u="none">
                <a:solidFill>
                  <a:srgbClr val="4a5462"/>
                </a:solidFill>
                <a:uFillTx/>
                <a:latin typeface="DejaVu Sans"/>
              </a:rPr>
              <a:t>weekly</a:t>
            </a:r>
            <a:r>
              <a:rPr b="0" lang="nl-BE" sz="1150" strike="noStrike" u="none">
                <a:solidFill>
                  <a:srgbClr val="4a5462"/>
                </a:solidFill>
                <a:uFillTx/>
                <a:latin typeface="DejaVu Sans"/>
              </a:rPr>
              <a:t> </a:t>
            </a:r>
            <a:r>
              <a:rPr b="0" lang="nl-BE" sz="1150" spc="-54" strike="noStrike" u="none">
                <a:solidFill>
                  <a:srgbClr val="4a5462"/>
                </a:solidFill>
                <a:uFillTx/>
                <a:latin typeface="DejaVu Sans"/>
              </a:rPr>
              <a:t>planning</a:t>
            </a:r>
            <a:r>
              <a:rPr b="0" lang="nl-BE" sz="1150" spc="-6" strike="noStrike" u="none">
                <a:solidFill>
                  <a:srgbClr val="4a5462"/>
                </a:solidFill>
                <a:uFillTx/>
                <a:latin typeface="DejaVu Sans"/>
              </a:rPr>
              <a:t> </a:t>
            </a:r>
            <a:r>
              <a:rPr b="0" lang="nl-BE" sz="1150" spc="-11" strike="noStrike" u="none">
                <a:solidFill>
                  <a:srgbClr val="4a5462"/>
                </a:solidFill>
                <a:uFillTx/>
                <a:latin typeface="DejaVu Sans"/>
              </a:rPr>
              <a:t>cycles</a:t>
            </a:r>
            <a:endParaRPr b="0" lang="nl-BE" sz="1150" strike="noStrike" u="none">
              <a:solidFill>
                <a:srgbClr val="000000"/>
              </a:solidFill>
              <a:uFillTx/>
              <a:latin typeface="Arial"/>
            </a:endParaRPr>
          </a:p>
        </p:txBody>
      </p:sp>
      <p:sp>
        <p:nvSpPr>
          <p:cNvPr id="473" name="object 291"/>
          <p:cNvSpPr/>
          <p:nvPr/>
        </p:nvSpPr>
        <p:spPr>
          <a:xfrm>
            <a:off x="4557240" y="5940720"/>
            <a:ext cx="3374280" cy="844920"/>
          </a:xfrm>
          <a:prstGeom prst="rect">
            <a:avLst/>
          </a:prstGeom>
          <a:noFill/>
          <a:ln w="0">
            <a:noFill/>
          </a:ln>
        </p:spPr>
        <p:style>
          <a:lnRef idx="0"/>
          <a:fillRef idx="0"/>
          <a:effectRef idx="0"/>
          <a:fontRef idx="minor"/>
        </p:style>
        <p:txBody>
          <a:bodyPr lIns="0" rIns="0" tIns="65520" bIns="0" anchor="t">
            <a:spAutoFit/>
          </a:bodyPr>
          <a:p>
            <a:pPr marL="12600">
              <a:lnSpc>
                <a:spcPct val="100000"/>
              </a:lnSpc>
              <a:spcBef>
                <a:spcPts val="516"/>
              </a:spcBef>
            </a:pPr>
            <a:r>
              <a:rPr b="1" lang="nl-BE" sz="1150" spc="-65" strike="noStrike" u="none">
                <a:solidFill>
                  <a:srgbClr val="1f2937"/>
                </a:solidFill>
                <a:uFillTx/>
                <a:latin typeface="DejaVu Sans"/>
              </a:rPr>
              <a:t>Capaciteit</a:t>
            </a:r>
            <a:r>
              <a:rPr b="1" lang="nl-BE" sz="1150" spc="-20" strike="noStrike" u="none">
                <a:solidFill>
                  <a:srgbClr val="1f2937"/>
                </a:solidFill>
                <a:uFillTx/>
                <a:latin typeface="DejaVu Sans"/>
              </a:rPr>
              <a:t> </a:t>
            </a:r>
            <a:r>
              <a:rPr b="1" lang="nl-BE" sz="1150" spc="-11" strike="noStrike" u="none">
                <a:solidFill>
                  <a:srgbClr val="1f2937"/>
                </a:solidFill>
                <a:uFillTx/>
                <a:latin typeface="DejaVu Sans"/>
              </a:rPr>
              <a:t>Optimalisatie</a:t>
            </a:r>
            <a:endParaRPr b="0" lang="nl-BE" sz="1150" strike="noStrike" u="none">
              <a:solidFill>
                <a:srgbClr val="000000"/>
              </a:solidFill>
              <a:uFillTx/>
              <a:latin typeface="Arial"/>
            </a:endParaRPr>
          </a:p>
          <a:p>
            <a:pPr marL="12600">
              <a:lnSpc>
                <a:spcPct val="108000"/>
              </a:lnSpc>
              <a:spcBef>
                <a:spcPts val="295"/>
              </a:spcBef>
            </a:pPr>
            <a:r>
              <a:rPr b="0" lang="nl-BE" sz="1150" spc="-71" strike="noStrike" u="none">
                <a:solidFill>
                  <a:srgbClr val="4a5462"/>
                </a:solidFill>
                <a:uFillTx/>
                <a:latin typeface="DejaVu Sans"/>
              </a:rPr>
              <a:t>20+</a:t>
            </a:r>
            <a:r>
              <a:rPr b="0" lang="nl-BE" sz="1150" spc="-26" strike="noStrike" u="none">
                <a:solidFill>
                  <a:srgbClr val="4a5462"/>
                </a:solidFill>
                <a:uFillTx/>
                <a:latin typeface="DejaVu Sans"/>
              </a:rPr>
              <a:t> </a:t>
            </a:r>
            <a:r>
              <a:rPr b="0" lang="nl-BE" sz="1150" spc="-71" strike="noStrike" u="none">
                <a:solidFill>
                  <a:srgbClr val="4a5462"/>
                </a:solidFill>
                <a:uFillTx/>
                <a:latin typeface="DejaVu Sans"/>
              </a:rPr>
              <a:t>berekeningen</a:t>
            </a:r>
            <a:r>
              <a:rPr b="0" lang="nl-BE" sz="1150" spc="-20" strike="noStrike" u="none">
                <a:solidFill>
                  <a:srgbClr val="4a5462"/>
                </a:solidFill>
                <a:uFillTx/>
                <a:latin typeface="DejaVu Sans"/>
              </a:rPr>
              <a:t> </a:t>
            </a:r>
            <a:r>
              <a:rPr b="0" lang="nl-BE" sz="1150" spc="-65" strike="noStrike" u="none">
                <a:solidFill>
                  <a:srgbClr val="4a5462"/>
                </a:solidFill>
                <a:uFillTx/>
                <a:latin typeface="DejaVu Sans"/>
              </a:rPr>
              <a:t>op</a:t>
            </a:r>
            <a:r>
              <a:rPr b="0" lang="nl-BE" sz="1150" spc="-20" strike="noStrike" u="none">
                <a:solidFill>
                  <a:srgbClr val="4a5462"/>
                </a:solidFill>
                <a:uFillTx/>
                <a:latin typeface="DejaVu Sans"/>
              </a:rPr>
              <a:t> </a:t>
            </a:r>
            <a:r>
              <a:rPr b="0" lang="nl-BE" sz="1150" spc="-51" strike="noStrike" u="none">
                <a:solidFill>
                  <a:srgbClr val="4a5462"/>
                </a:solidFill>
                <a:uFillTx/>
                <a:latin typeface="DejaVu Sans"/>
              </a:rPr>
              <a:t>vrijdag</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10-</a:t>
            </a:r>
            <a:r>
              <a:rPr b="0" lang="nl-BE" sz="1150" spc="-65" strike="noStrike" u="none">
                <a:solidFill>
                  <a:srgbClr val="4a5462"/>
                </a:solidFill>
                <a:uFillTx/>
                <a:latin typeface="DejaVu Sans"/>
              </a:rPr>
              <a:t>16h</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vereist</a:t>
            </a:r>
            <a:r>
              <a:rPr b="0" lang="nl-BE" sz="1150" spc="-20" strike="noStrike" u="none">
                <a:solidFill>
                  <a:srgbClr val="4a5462"/>
                </a:solidFill>
                <a:uFillTx/>
                <a:latin typeface="DejaVu Sans"/>
              </a:rPr>
              <a:t> </a:t>
            </a:r>
            <a:r>
              <a:rPr b="0" lang="nl-BE" sz="1150" spc="-40" strike="noStrike" u="none">
                <a:solidFill>
                  <a:srgbClr val="4a5462"/>
                </a:solidFill>
                <a:uFillTx/>
                <a:latin typeface="DejaVu Sans"/>
              </a:rPr>
              <a:t>auto- </a:t>
            </a:r>
            <a:r>
              <a:rPr b="0" lang="nl-BE" sz="1150" spc="-51" strike="noStrike" u="none">
                <a:solidFill>
                  <a:srgbClr val="4a5462"/>
                </a:solidFill>
                <a:uFillTx/>
                <a:latin typeface="DejaVu Sans"/>
              </a:rPr>
              <a:t>scaling,</a:t>
            </a:r>
            <a:r>
              <a:rPr b="0" lang="nl-BE" sz="1150" strike="noStrike" u="none">
                <a:solidFill>
                  <a:srgbClr val="4a5462"/>
                </a:solidFill>
                <a:uFillTx/>
                <a:latin typeface="DejaVu Sans"/>
              </a:rPr>
              <a:t> </a:t>
            </a:r>
            <a:r>
              <a:rPr b="0" lang="nl-BE" sz="1150" spc="-54" strike="noStrike" u="none">
                <a:solidFill>
                  <a:srgbClr val="4a5462"/>
                </a:solidFill>
                <a:uFillTx/>
                <a:latin typeface="DejaVu Sans"/>
              </a:rPr>
              <a:t>terwijl</a:t>
            </a:r>
            <a:r>
              <a:rPr b="0" lang="nl-BE" sz="1150" spc="6" strike="noStrike" u="none">
                <a:solidFill>
                  <a:srgbClr val="4a5462"/>
                </a:solidFill>
                <a:uFillTx/>
                <a:latin typeface="DejaVu Sans"/>
              </a:rPr>
              <a:t> </a:t>
            </a:r>
            <a:r>
              <a:rPr b="0" lang="nl-BE" sz="1150" spc="-85" strike="noStrike" u="none">
                <a:solidFill>
                  <a:srgbClr val="4a5462"/>
                </a:solidFill>
                <a:uFillTx/>
                <a:latin typeface="DejaVu Sans"/>
              </a:rPr>
              <a:t>weekend</a:t>
            </a:r>
            <a:r>
              <a:rPr b="0" lang="nl-BE" sz="1150" strike="noStrike" u="none">
                <a:solidFill>
                  <a:srgbClr val="4a5462"/>
                </a:solidFill>
                <a:uFillTx/>
                <a:latin typeface="DejaVu Sans"/>
              </a:rPr>
              <a:t> </a:t>
            </a:r>
            <a:r>
              <a:rPr b="0" lang="nl-BE" sz="1150" spc="-65" strike="noStrike" u="none">
                <a:solidFill>
                  <a:srgbClr val="4a5462"/>
                </a:solidFill>
                <a:uFillTx/>
                <a:latin typeface="DejaVu Sans"/>
              </a:rPr>
              <a:t>maintenance</a:t>
            </a:r>
            <a:r>
              <a:rPr b="0" lang="nl-BE" sz="1150" spc="6" strike="noStrike" u="none">
                <a:solidFill>
                  <a:srgbClr val="4a5462"/>
                </a:solidFill>
                <a:uFillTx/>
                <a:latin typeface="DejaVu Sans"/>
              </a:rPr>
              <a:t> </a:t>
            </a:r>
            <a:r>
              <a:rPr b="0" lang="nl-BE" sz="1150" spc="-11" strike="noStrike" u="none">
                <a:solidFill>
                  <a:srgbClr val="4a5462"/>
                </a:solidFill>
                <a:uFillTx/>
                <a:latin typeface="DejaVu Sans"/>
              </a:rPr>
              <a:t>windows </a:t>
            </a:r>
            <a:r>
              <a:rPr b="0" lang="nl-BE" sz="1150" spc="-54" strike="noStrike" u="none">
                <a:solidFill>
                  <a:srgbClr val="4a5462"/>
                </a:solidFill>
                <a:uFillTx/>
                <a:latin typeface="DejaVu Sans"/>
              </a:rPr>
              <a:t>optimaal</a:t>
            </a:r>
            <a:r>
              <a:rPr b="0" lang="nl-BE" sz="1150" spc="-14" strike="noStrike" u="none">
                <a:solidFill>
                  <a:srgbClr val="4a5462"/>
                </a:solidFill>
                <a:uFillTx/>
                <a:latin typeface="DejaVu Sans"/>
              </a:rPr>
              <a:t> </a:t>
            </a:r>
            <a:r>
              <a:rPr b="0" lang="nl-BE" sz="1150" spc="-45" strike="noStrike" u="none">
                <a:solidFill>
                  <a:srgbClr val="4a5462"/>
                </a:solidFill>
                <a:uFillTx/>
                <a:latin typeface="DejaVu Sans"/>
              </a:rPr>
              <a:t>zijn</a:t>
            </a:r>
            <a:r>
              <a:rPr b="0" lang="nl-BE" sz="1150" spc="-14" strike="noStrike" u="none">
                <a:solidFill>
                  <a:srgbClr val="4a5462"/>
                </a:solidFill>
                <a:uFillTx/>
                <a:latin typeface="DejaVu Sans"/>
              </a:rPr>
              <a:t> </a:t>
            </a:r>
            <a:r>
              <a:rPr b="0" lang="nl-BE" sz="1150" spc="-60" strike="noStrike" u="none">
                <a:solidFill>
                  <a:srgbClr val="4a5462"/>
                </a:solidFill>
                <a:uFillTx/>
                <a:latin typeface="DejaVu Sans"/>
              </a:rPr>
              <a:t>voor</a:t>
            </a:r>
            <a:r>
              <a:rPr b="0" lang="nl-BE" sz="1150" spc="-14" strike="noStrike" u="none">
                <a:solidFill>
                  <a:srgbClr val="4a5462"/>
                </a:solidFill>
                <a:uFillTx/>
                <a:latin typeface="DejaVu Sans"/>
              </a:rPr>
              <a:t> </a:t>
            </a:r>
            <a:r>
              <a:rPr b="0" lang="nl-BE" sz="1150" spc="-74" strike="noStrike" u="none">
                <a:solidFill>
                  <a:srgbClr val="4a5462"/>
                </a:solidFill>
                <a:uFillTx/>
                <a:latin typeface="DejaVu Sans"/>
              </a:rPr>
              <a:t>system</a:t>
            </a:r>
            <a:r>
              <a:rPr b="0" lang="nl-BE" sz="1150" spc="-14" strike="noStrike" u="none">
                <a:solidFill>
                  <a:srgbClr val="4a5462"/>
                </a:solidFill>
                <a:uFillTx/>
                <a:latin typeface="DejaVu Sans"/>
              </a:rPr>
              <a:t> </a:t>
            </a:r>
            <a:r>
              <a:rPr b="0" lang="nl-BE" sz="1150" spc="-11" strike="noStrike" u="none">
                <a:solidFill>
                  <a:srgbClr val="4a5462"/>
                </a:solidFill>
                <a:uFillTx/>
                <a:latin typeface="DejaVu Sans"/>
              </a:rPr>
              <a:t>updates</a:t>
            </a:r>
            <a:endParaRPr b="0" lang="nl-BE" sz="1150" strike="noStrike" u="none">
              <a:solidFill>
                <a:srgbClr val="000000"/>
              </a:solidFill>
              <a:uFillTx/>
              <a:latin typeface="Arial"/>
            </a:endParaRPr>
          </a:p>
        </p:txBody>
      </p:sp>
      <p:sp>
        <p:nvSpPr>
          <p:cNvPr id="474" name="object 292"/>
          <p:cNvSpPr/>
          <p:nvPr/>
        </p:nvSpPr>
        <p:spPr>
          <a:xfrm>
            <a:off x="8265600" y="5940720"/>
            <a:ext cx="3486600" cy="783000"/>
          </a:xfrm>
          <a:prstGeom prst="rect">
            <a:avLst/>
          </a:prstGeom>
          <a:noFill/>
          <a:ln w="0">
            <a:noFill/>
          </a:ln>
        </p:spPr>
        <p:style>
          <a:lnRef idx="0"/>
          <a:fillRef idx="0"/>
          <a:effectRef idx="0"/>
          <a:fontRef idx="minor"/>
        </p:style>
        <p:txBody>
          <a:bodyPr lIns="0" rIns="0" tIns="65520" bIns="0" anchor="t">
            <a:spAutoFit/>
          </a:bodyPr>
          <a:p>
            <a:pPr marL="12600">
              <a:lnSpc>
                <a:spcPct val="100000"/>
              </a:lnSpc>
              <a:spcBef>
                <a:spcPts val="516"/>
              </a:spcBef>
            </a:pPr>
            <a:r>
              <a:rPr b="1" lang="nl-BE" sz="1150" spc="-71" strike="noStrike" u="none">
                <a:solidFill>
                  <a:srgbClr val="1f2937"/>
                </a:solidFill>
                <a:uFillTx/>
                <a:latin typeface="DejaVu Sans"/>
              </a:rPr>
              <a:t>Resource</a:t>
            </a:r>
            <a:r>
              <a:rPr b="1" lang="nl-BE" sz="1150" spc="-34" strike="noStrike" u="none">
                <a:solidFill>
                  <a:srgbClr val="1f2937"/>
                </a:solidFill>
                <a:uFillTx/>
                <a:latin typeface="DejaVu Sans"/>
              </a:rPr>
              <a:t> </a:t>
            </a:r>
            <a:r>
              <a:rPr b="1" lang="nl-BE" sz="1150" spc="-11" strike="noStrike" u="none">
                <a:solidFill>
                  <a:srgbClr val="1f2937"/>
                </a:solidFill>
                <a:uFillTx/>
                <a:latin typeface="DejaVu Sans"/>
              </a:rPr>
              <a:t>Planning</a:t>
            </a:r>
            <a:endParaRPr b="0" lang="nl-BE" sz="1150" strike="noStrike" u="none">
              <a:solidFill>
                <a:srgbClr val="000000"/>
              </a:solidFill>
              <a:uFillTx/>
              <a:latin typeface="Arial"/>
            </a:endParaRPr>
          </a:p>
          <a:p>
            <a:pPr marL="12600">
              <a:lnSpc>
                <a:spcPct val="100000"/>
              </a:lnSpc>
              <a:spcBef>
                <a:spcPts val="130"/>
              </a:spcBef>
            </a:pPr>
            <a:r>
              <a:rPr b="0" lang="nl-BE" sz="1150" spc="-60" strike="noStrike" u="none">
                <a:solidFill>
                  <a:srgbClr val="4a5462"/>
                </a:solidFill>
                <a:uFillTx/>
                <a:latin typeface="DejaVu Sans"/>
                <a:ea typeface="Microsoft YaHei"/>
              </a:rPr>
              <a:t>Predictable</a:t>
            </a:r>
            <a:r>
              <a:rPr b="0" lang="nl-BE" sz="1150" spc="-11"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patterns</a:t>
            </a:r>
            <a:r>
              <a:rPr b="0" lang="nl-BE" sz="1150" spc="-11"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stellen</a:t>
            </a:r>
            <a:r>
              <a:rPr b="0" lang="nl-BE" sz="1150" spc="-6"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proactieve</a:t>
            </a:r>
            <a:r>
              <a:rPr b="0" lang="nl-BE" sz="1150" spc="-11" strike="noStrike" u="none">
                <a:solidFill>
                  <a:srgbClr val="4a5462"/>
                </a:solidFill>
                <a:uFillTx/>
                <a:latin typeface="DejaVu Sans"/>
                <a:ea typeface="Microsoft YaHei"/>
              </a:rPr>
              <a:t> resource </a:t>
            </a:r>
            <a:r>
              <a:rPr b="0" lang="nl-BE" sz="1150" spc="-51" strike="noStrike" u="none">
                <a:solidFill>
                  <a:srgbClr val="4a5462"/>
                </a:solidFill>
                <a:uFillTx/>
                <a:latin typeface="DejaVu Sans"/>
                <a:ea typeface="Microsoft YaHei"/>
              </a:rPr>
              <a:t>allocation</a:t>
            </a:r>
            <a:r>
              <a:rPr b="0" lang="nl-BE" sz="1150" spc="-26" strike="noStrike" u="none">
                <a:solidFill>
                  <a:srgbClr val="4a5462"/>
                </a:solidFill>
                <a:uFillTx/>
                <a:latin typeface="DejaVu Sans"/>
                <a:ea typeface="Microsoft YaHei"/>
              </a:rPr>
              <a:t> </a:t>
            </a:r>
            <a:r>
              <a:rPr b="0" lang="nl-BE" sz="1150" spc="-54" strike="noStrike" u="none">
                <a:solidFill>
                  <a:srgbClr val="4a5462"/>
                </a:solidFill>
                <a:uFillTx/>
                <a:latin typeface="DejaVu Sans"/>
                <a:ea typeface="Microsoft YaHei"/>
              </a:rPr>
              <a:t>mogelijk</a:t>
            </a:r>
            <a:r>
              <a:rPr b="0" lang="nl-BE" sz="1150" spc="-20" strike="noStrike" u="none">
                <a:solidFill>
                  <a:srgbClr val="4a5462"/>
                </a:solidFill>
                <a:uFillTx/>
                <a:latin typeface="DejaVu Sans"/>
                <a:ea typeface="Microsoft YaHei"/>
              </a:rPr>
              <a:t> </a:t>
            </a:r>
            <a:r>
              <a:rPr b="0" lang="nl-BE" sz="1150" strike="noStrike" u="none">
                <a:solidFill>
                  <a:srgbClr val="4a5462"/>
                </a:solidFill>
                <a:uFillTx/>
                <a:latin typeface="DejaVu Sans"/>
                <a:ea typeface="Microsoft YaHei"/>
              </a:rPr>
              <a:t>-</a:t>
            </a:r>
            <a:r>
              <a:rPr b="0" lang="nl-BE" sz="1150" spc="-20"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scaling</a:t>
            </a:r>
            <a:r>
              <a:rPr b="0" lang="nl-BE" sz="1150" spc="-20" strike="noStrike" u="none">
                <a:solidFill>
                  <a:srgbClr val="4a5462"/>
                </a:solidFill>
                <a:uFillTx/>
                <a:latin typeface="DejaVu Sans"/>
                <a:ea typeface="Microsoft YaHei"/>
              </a:rPr>
              <a:t> </a:t>
            </a:r>
            <a:r>
              <a:rPr b="0" lang="nl-BE" sz="1150" spc="-71" strike="noStrike" u="none">
                <a:solidFill>
                  <a:srgbClr val="4a5462"/>
                </a:solidFill>
                <a:uFillTx/>
                <a:latin typeface="DejaVu Sans"/>
                <a:ea typeface="Microsoft YaHei"/>
              </a:rPr>
              <a:t>up</a:t>
            </a:r>
            <a:r>
              <a:rPr b="0" lang="nl-BE" sz="1150" spc="-20"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voor</a:t>
            </a:r>
            <a:r>
              <a:rPr b="0" lang="nl-BE" sz="1150" spc="-20" strike="noStrike" u="none">
                <a:solidFill>
                  <a:srgbClr val="4a5462"/>
                </a:solidFill>
                <a:uFillTx/>
                <a:latin typeface="DejaVu Sans"/>
                <a:ea typeface="Microsoft YaHei"/>
              </a:rPr>
              <a:t> </a:t>
            </a:r>
            <a:r>
              <a:rPr b="0" lang="nl-BE" sz="1150" spc="-51" strike="noStrike" u="none">
                <a:solidFill>
                  <a:srgbClr val="4a5462"/>
                </a:solidFill>
                <a:uFillTx/>
                <a:latin typeface="DejaVu Sans"/>
                <a:ea typeface="Microsoft YaHei"/>
              </a:rPr>
              <a:t>vrijdag,</a:t>
            </a:r>
            <a:r>
              <a:rPr b="0" lang="nl-BE" sz="1150" spc="-20" strike="noStrike" u="none">
                <a:solidFill>
                  <a:srgbClr val="4a5462"/>
                </a:solidFill>
                <a:uFillTx/>
                <a:latin typeface="DejaVu Sans"/>
                <a:ea typeface="Microsoft YaHei"/>
              </a:rPr>
              <a:t> </a:t>
            </a:r>
            <a:r>
              <a:rPr b="0" lang="nl-BE" sz="1150" spc="-54" strike="noStrike" u="none">
                <a:solidFill>
                  <a:srgbClr val="4a5462"/>
                </a:solidFill>
                <a:uFillTx/>
                <a:latin typeface="DejaVu Sans"/>
                <a:ea typeface="Microsoft YaHei"/>
              </a:rPr>
              <a:t>scaling  </a:t>
            </a:r>
            <a:r>
              <a:rPr b="0" lang="nl-BE" sz="1150" spc="-74" strike="noStrike" u="none">
                <a:solidFill>
                  <a:srgbClr val="4a5462"/>
                </a:solidFill>
                <a:uFillTx/>
                <a:latin typeface="DejaVu Sans"/>
                <a:ea typeface="Microsoft YaHei"/>
              </a:rPr>
              <a:t>down</a:t>
            </a:r>
            <a:r>
              <a:rPr b="0" lang="nl-BE" sz="1150" spc="-14"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voor</a:t>
            </a:r>
            <a:r>
              <a:rPr b="0" lang="nl-BE" sz="1150" spc="-14" strike="noStrike" u="none">
                <a:solidFill>
                  <a:srgbClr val="4a5462"/>
                </a:solidFill>
                <a:uFillTx/>
                <a:latin typeface="DejaVu Sans"/>
                <a:ea typeface="Microsoft YaHei"/>
              </a:rPr>
              <a:t> </a:t>
            </a:r>
            <a:r>
              <a:rPr b="0" lang="nl-BE" sz="1150" spc="-85" strike="noStrike" u="none">
                <a:solidFill>
                  <a:srgbClr val="4a5462"/>
                </a:solidFill>
                <a:uFillTx/>
                <a:latin typeface="DejaVu Sans"/>
                <a:ea typeface="Microsoft YaHei"/>
              </a:rPr>
              <a:t>weekend</a:t>
            </a:r>
            <a:r>
              <a:rPr b="0" lang="nl-BE" sz="1150" spc="-11" strike="noStrike" u="none">
                <a:solidFill>
                  <a:srgbClr val="4a5462"/>
                </a:solidFill>
                <a:uFillTx/>
                <a:latin typeface="DejaVu Sans"/>
                <a:ea typeface="Microsoft YaHei"/>
              </a:rPr>
              <a:t> </a:t>
            </a:r>
            <a:r>
              <a:rPr b="0" lang="nl-BE" sz="1150" spc="-71" strike="noStrike" u="none">
                <a:solidFill>
                  <a:srgbClr val="4a5462"/>
                </a:solidFill>
                <a:uFillTx/>
                <a:latin typeface="DejaVu Sans"/>
                <a:ea typeface="Microsoft YaHei"/>
              </a:rPr>
              <a:t>en</a:t>
            </a:r>
            <a:r>
              <a:rPr b="0" lang="nl-BE" sz="1150" spc="-14" strike="noStrike" u="none">
                <a:solidFill>
                  <a:srgbClr val="4a5462"/>
                </a:solidFill>
                <a:uFillTx/>
                <a:latin typeface="DejaVu Sans"/>
                <a:ea typeface="Microsoft YaHei"/>
              </a:rPr>
              <a:t> </a:t>
            </a:r>
            <a:r>
              <a:rPr b="0" lang="nl-BE" sz="1150" spc="-45" strike="noStrike" u="none">
                <a:solidFill>
                  <a:srgbClr val="4a5462"/>
                </a:solidFill>
                <a:uFillTx/>
                <a:latin typeface="DejaVu Sans"/>
                <a:ea typeface="Microsoft YaHei"/>
              </a:rPr>
              <a:t>avonduren</a:t>
            </a:r>
            <a:endParaRPr b="0" lang="nl-BE" sz="1150" strike="noStrike" u="none">
              <a:solidFill>
                <a:srgbClr val="000000"/>
              </a:solidFill>
              <a:uFillTx/>
              <a:latin typeface="Arial"/>
            </a:endParaRPr>
          </a:p>
        </p:txBody>
      </p:sp>
      <p:sp>
        <p:nvSpPr>
          <p:cNvPr id="475" name="object 293"/>
          <p:cNvSpPr/>
          <p:nvPr/>
        </p:nvSpPr>
        <p:spPr>
          <a:xfrm>
            <a:off x="8013600" y="6383160"/>
            <a:ext cx="2328480" cy="36576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endParaRPr b="0" lang="nl-BE"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76" name="object 298"/>
          <p:cNvGrpSpPr/>
          <p:nvPr/>
        </p:nvGrpSpPr>
        <p:grpSpPr>
          <a:xfrm>
            <a:off x="360" y="0"/>
            <a:ext cx="12189960" cy="6855840"/>
            <a:chOff x="360" y="0"/>
            <a:chExt cx="12189960" cy="6855840"/>
          </a:xfrm>
        </p:grpSpPr>
        <p:sp>
          <p:nvSpPr>
            <p:cNvPr id="477" name="object 299"/>
            <p:cNvSpPr/>
            <p:nvPr/>
          </p:nvSpPr>
          <p:spPr>
            <a:xfrm>
              <a:off x="360" y="0"/>
              <a:ext cx="12189960" cy="6855840"/>
            </a:xfrm>
            <a:custGeom>
              <a:avLst/>
              <a:gdLst>
                <a:gd name="textAreaLeft" fmla="*/ 0 w 12189960"/>
                <a:gd name="textAreaRight" fmla="*/ 12192480 w 12189960"/>
                <a:gd name="textAreaTop" fmla="*/ 0 h 6855840"/>
                <a:gd name="textAreaBottom" fmla="*/ 6858360 h 6855840"/>
              </a:gdLst>
              <a:ahLst/>
              <a:rect l="textAreaLeft" t="textAreaTop" r="textAreaRight" b="textAreaBottom"/>
              <a:pathLst>
                <a:path w="5524500" h="5943600">
                  <a:moveTo>
                    <a:pt x="5417704" y="5943599"/>
                  </a:moveTo>
                  <a:lnTo>
                    <a:pt x="106795" y="5943599"/>
                  </a:lnTo>
                  <a:lnTo>
                    <a:pt x="99361" y="5942867"/>
                  </a:lnTo>
                  <a:lnTo>
                    <a:pt x="57037" y="5928505"/>
                  </a:lnTo>
                  <a:lnTo>
                    <a:pt x="23432" y="5899040"/>
                  </a:lnTo>
                  <a:lnTo>
                    <a:pt x="3660" y="5858958"/>
                  </a:lnTo>
                  <a:lnTo>
                    <a:pt x="0" y="5836804"/>
                  </a:lnTo>
                  <a:lnTo>
                    <a:pt x="0" y="5829299"/>
                  </a:lnTo>
                  <a:lnTo>
                    <a:pt x="0" y="106794"/>
                  </a:lnTo>
                  <a:lnTo>
                    <a:pt x="11571" y="63625"/>
                  </a:lnTo>
                  <a:lnTo>
                    <a:pt x="38784" y="28170"/>
                  </a:lnTo>
                  <a:lnTo>
                    <a:pt x="77492" y="5828"/>
                  </a:lnTo>
                  <a:lnTo>
                    <a:pt x="106795" y="0"/>
                  </a:lnTo>
                  <a:lnTo>
                    <a:pt x="5417704" y="0"/>
                  </a:lnTo>
                  <a:lnTo>
                    <a:pt x="5460872" y="11572"/>
                  </a:lnTo>
                  <a:lnTo>
                    <a:pt x="5496328" y="38784"/>
                  </a:lnTo>
                  <a:lnTo>
                    <a:pt x="5518670" y="77492"/>
                  </a:lnTo>
                  <a:lnTo>
                    <a:pt x="5524500" y="106794"/>
                  </a:lnTo>
                  <a:lnTo>
                    <a:pt x="5524500" y="5836804"/>
                  </a:lnTo>
                  <a:lnTo>
                    <a:pt x="5512926" y="5879973"/>
                  </a:lnTo>
                  <a:lnTo>
                    <a:pt x="5485714" y="5915428"/>
                  </a:lnTo>
                  <a:lnTo>
                    <a:pt x="5447006" y="5937770"/>
                  </a:lnTo>
                  <a:lnTo>
                    <a:pt x="5425136" y="5942867"/>
                  </a:lnTo>
                  <a:lnTo>
                    <a:pt x="5417704" y="5943599"/>
                  </a:lnTo>
                  <a:close/>
                </a:path>
              </a:pathLst>
            </a:custGeom>
            <a:solidFill>
              <a:srgbClr val="111726"/>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478" name="object 300" descr=""/>
            <p:cNvPicPr/>
            <p:nvPr/>
          </p:nvPicPr>
          <p:blipFill>
            <a:blip r:embed="rId1"/>
            <a:stretch/>
          </p:blipFill>
          <p:spPr>
            <a:xfrm>
              <a:off x="420840" y="286920"/>
              <a:ext cx="327240" cy="170640"/>
            </a:xfrm>
            <a:prstGeom prst="rect">
              <a:avLst/>
            </a:prstGeom>
            <a:noFill/>
            <a:ln w="0">
              <a:noFill/>
            </a:ln>
          </p:spPr>
        </p:pic>
      </p:grpSp>
      <p:pic>
        <p:nvPicPr>
          <p:cNvPr id="479" name="" descr=""/>
          <p:cNvPicPr/>
          <p:nvPr/>
        </p:nvPicPr>
        <p:blipFill>
          <a:blip r:embed="rId2"/>
          <a:stretch/>
        </p:blipFill>
        <p:spPr>
          <a:xfrm>
            <a:off x="540000" y="458640"/>
            <a:ext cx="4678920" cy="2940480"/>
          </a:xfrm>
          <a:prstGeom prst="rect">
            <a:avLst/>
          </a:prstGeom>
          <a:noFill/>
          <a:ln w="0">
            <a:noFill/>
          </a:ln>
        </p:spPr>
      </p:pic>
      <p:pic>
        <p:nvPicPr>
          <p:cNvPr id="480" name="" descr=""/>
          <p:cNvPicPr/>
          <p:nvPr/>
        </p:nvPicPr>
        <p:blipFill>
          <a:blip r:embed="rId3"/>
          <a:stretch/>
        </p:blipFill>
        <p:spPr>
          <a:xfrm>
            <a:off x="558360" y="3472200"/>
            <a:ext cx="4768560" cy="2698920"/>
          </a:xfrm>
          <a:prstGeom prst="rect">
            <a:avLst/>
          </a:prstGeom>
          <a:noFill/>
          <a:ln w="0">
            <a:noFill/>
          </a:ln>
        </p:spPr>
      </p:pic>
      <p:pic>
        <p:nvPicPr>
          <p:cNvPr id="481" name="" descr=""/>
          <p:cNvPicPr/>
          <p:nvPr/>
        </p:nvPicPr>
        <p:blipFill>
          <a:blip r:embed="rId4"/>
          <a:stretch/>
        </p:blipFill>
        <p:spPr>
          <a:xfrm>
            <a:off x="5356440" y="447120"/>
            <a:ext cx="4650480" cy="2863800"/>
          </a:xfrm>
          <a:prstGeom prst="rect">
            <a:avLst/>
          </a:prstGeom>
          <a:noFill/>
          <a:ln w="0">
            <a:noFill/>
          </a:ln>
        </p:spPr>
      </p:pic>
      <p:pic>
        <p:nvPicPr>
          <p:cNvPr id="482" name="" descr=""/>
          <p:cNvPicPr/>
          <p:nvPr/>
        </p:nvPicPr>
        <p:blipFill>
          <a:blip r:embed="rId5"/>
          <a:stretch/>
        </p:blipFill>
        <p:spPr>
          <a:xfrm>
            <a:off x="5760000" y="3312000"/>
            <a:ext cx="2953080" cy="3058920"/>
          </a:xfrm>
          <a:prstGeom prst="rect">
            <a:avLst/>
          </a:prstGeom>
          <a:noFill/>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83" name="PlaceHolder 1"/>
          <p:cNvSpPr>
            <a:spLocks noGrp="1"/>
          </p:cNvSpPr>
          <p:nvPr>
            <p:ph type="title"/>
          </p:nvPr>
        </p:nvSpPr>
        <p:spPr>
          <a:xfrm>
            <a:off x="1206360" y="180000"/>
            <a:ext cx="6149520" cy="4885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nl-BE" sz="3050" spc="-164" strike="noStrike" u="none">
                <a:solidFill>
                  <a:srgbClr val="1f2937"/>
                </a:solidFill>
                <a:uFillTx/>
                <a:latin typeface="Arial"/>
              </a:rPr>
              <a:t>Technische Features</a:t>
            </a:r>
            <a:r>
              <a:rPr b="1" lang="nl-BE" sz="3050" spc="-159" strike="noStrike" u="none">
                <a:solidFill>
                  <a:srgbClr val="1f2937"/>
                </a:solidFill>
                <a:uFillTx/>
                <a:latin typeface="Arial"/>
              </a:rPr>
              <a:t> </a:t>
            </a:r>
            <a:r>
              <a:rPr b="1" lang="nl-BE" sz="2950" spc="-210" strike="noStrike" u="none">
                <a:solidFill>
                  <a:srgbClr val="1f2937"/>
                </a:solidFill>
                <a:uFillTx/>
                <a:latin typeface="Century Gothic"/>
              </a:rPr>
              <a:t>&amp;</a:t>
            </a:r>
            <a:r>
              <a:rPr b="1" lang="nl-BE" sz="2950" spc="-150" strike="noStrike" u="none">
                <a:solidFill>
                  <a:srgbClr val="1f2937"/>
                </a:solidFill>
                <a:uFillTx/>
                <a:latin typeface="Century Gothic"/>
              </a:rPr>
              <a:t> </a:t>
            </a:r>
            <a:r>
              <a:rPr b="1" lang="nl-BE" sz="3050" spc="-125" strike="noStrike" u="none">
                <a:solidFill>
                  <a:srgbClr val="1f2937"/>
                </a:solidFill>
                <a:uFillTx/>
                <a:latin typeface="Arial"/>
              </a:rPr>
              <a:t>Performance</a:t>
            </a:r>
            <a:endParaRPr b="0" lang="nl-BE" sz="3050" strike="noStrike" u="none">
              <a:solidFill>
                <a:srgbClr val="000000"/>
              </a:solidFill>
              <a:uFillTx/>
              <a:latin typeface="Arial"/>
            </a:endParaRPr>
          </a:p>
        </p:txBody>
      </p:sp>
      <p:sp>
        <p:nvSpPr>
          <p:cNvPr id="484" name="object 3"/>
          <p:cNvSpPr/>
          <p:nvPr/>
        </p:nvSpPr>
        <p:spPr>
          <a:xfrm>
            <a:off x="1278360" y="823320"/>
            <a:ext cx="1031112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0" lang="nl-BE" sz="1500" spc="-99" strike="noStrike" u="none">
                <a:solidFill>
                  <a:srgbClr val="4a5462"/>
                </a:solidFill>
                <a:uFillTx/>
                <a:latin typeface="DejaVu Sans"/>
              </a:rPr>
              <a:t>Geavanceerde</a:t>
            </a:r>
            <a:r>
              <a:rPr b="0" lang="nl-BE" sz="1500" spc="-20" strike="noStrike" u="none">
                <a:solidFill>
                  <a:srgbClr val="4a5462"/>
                </a:solidFill>
                <a:uFillTx/>
                <a:latin typeface="DejaVu Sans"/>
              </a:rPr>
              <a:t> </a:t>
            </a:r>
            <a:r>
              <a:rPr b="0" lang="nl-BE" sz="1500" spc="-91" strike="noStrike" u="none">
                <a:solidFill>
                  <a:srgbClr val="4a5462"/>
                </a:solidFill>
                <a:uFillTx/>
                <a:latin typeface="DejaVu Sans"/>
              </a:rPr>
              <a:t>technische</a:t>
            </a:r>
            <a:r>
              <a:rPr b="0" lang="nl-BE" sz="1500" spc="-20" strike="noStrike" u="none">
                <a:solidFill>
                  <a:srgbClr val="4a5462"/>
                </a:solidFill>
                <a:uFillTx/>
                <a:latin typeface="DejaVu Sans"/>
              </a:rPr>
              <a:t> </a:t>
            </a:r>
            <a:r>
              <a:rPr b="0" lang="nl-BE" sz="1500" spc="-85" strike="noStrike" u="none">
                <a:solidFill>
                  <a:srgbClr val="4a5462"/>
                </a:solidFill>
                <a:uFillTx/>
                <a:latin typeface="DejaVu Sans"/>
              </a:rPr>
              <a:t>implementatie</a:t>
            </a:r>
            <a:r>
              <a:rPr b="0" lang="nl-BE" sz="1500" spc="-14" strike="noStrike" u="none">
                <a:solidFill>
                  <a:srgbClr val="4a5462"/>
                </a:solidFill>
                <a:uFillTx/>
                <a:latin typeface="DejaVu Sans"/>
              </a:rPr>
              <a:t> </a:t>
            </a:r>
            <a:r>
              <a:rPr b="0" lang="nl-BE" sz="1500" spc="-91" strike="noStrike" u="none">
                <a:solidFill>
                  <a:srgbClr val="4a5462"/>
                </a:solidFill>
                <a:uFillTx/>
                <a:latin typeface="DejaVu Sans"/>
              </a:rPr>
              <a:t>voor</a:t>
            </a:r>
            <a:r>
              <a:rPr b="0" lang="nl-BE" sz="1500" spc="-20" strike="noStrike" u="none">
                <a:solidFill>
                  <a:srgbClr val="4a5462"/>
                </a:solidFill>
                <a:uFillTx/>
                <a:latin typeface="DejaVu Sans"/>
              </a:rPr>
              <a:t> </a:t>
            </a:r>
            <a:r>
              <a:rPr b="0" lang="nl-BE" sz="1500" spc="-91" strike="noStrike" u="none">
                <a:solidFill>
                  <a:srgbClr val="4a5462"/>
                </a:solidFill>
                <a:uFillTx/>
                <a:latin typeface="DejaVu Sans"/>
              </a:rPr>
              <a:t>optimale</a:t>
            </a:r>
            <a:r>
              <a:rPr b="0" lang="nl-BE" sz="1500" spc="-20" strike="noStrike" u="none">
                <a:solidFill>
                  <a:srgbClr val="4a5462"/>
                </a:solidFill>
                <a:uFillTx/>
                <a:latin typeface="DejaVu Sans"/>
              </a:rPr>
              <a:t> </a:t>
            </a:r>
            <a:r>
              <a:rPr b="0" lang="nl-BE" sz="1500" spc="-79" strike="noStrike" u="none">
                <a:solidFill>
                  <a:srgbClr val="4a5462"/>
                </a:solidFill>
                <a:uFillTx/>
                <a:latin typeface="DejaVu Sans"/>
              </a:rPr>
              <a:t>prestaties</a:t>
            </a:r>
            <a:r>
              <a:rPr b="0" lang="nl-BE" sz="1500" spc="-14" strike="noStrike" u="none">
                <a:solidFill>
                  <a:srgbClr val="4a5462"/>
                </a:solidFill>
                <a:uFillTx/>
                <a:latin typeface="DejaVu Sans"/>
              </a:rPr>
              <a:t> </a:t>
            </a:r>
            <a:r>
              <a:rPr b="0" lang="nl-BE" sz="1500" spc="-96" strike="noStrike" u="none">
                <a:solidFill>
                  <a:srgbClr val="4a5462"/>
                </a:solidFill>
                <a:uFillTx/>
                <a:latin typeface="DejaVu Sans"/>
              </a:rPr>
              <a:t>en</a:t>
            </a:r>
            <a:r>
              <a:rPr b="0" lang="nl-BE" sz="1500" spc="-20" strike="noStrike" u="none">
                <a:solidFill>
                  <a:srgbClr val="4a5462"/>
                </a:solidFill>
                <a:uFillTx/>
                <a:latin typeface="DejaVu Sans"/>
              </a:rPr>
              <a:t> </a:t>
            </a:r>
            <a:r>
              <a:rPr b="0" lang="nl-BE" sz="1500" spc="-85" strike="noStrike" u="none">
                <a:solidFill>
                  <a:srgbClr val="4a5462"/>
                </a:solidFill>
                <a:uFillTx/>
                <a:latin typeface="DejaVu Sans"/>
              </a:rPr>
              <a:t>betrouwbaarheid</a:t>
            </a:r>
            <a:endParaRPr b="0" lang="nl-BE" sz="1500" strike="noStrike" u="none">
              <a:solidFill>
                <a:srgbClr val="000000"/>
              </a:solidFill>
              <a:uFillTx/>
              <a:latin typeface="Arial"/>
            </a:endParaRPr>
          </a:p>
        </p:txBody>
      </p:sp>
      <p:grpSp>
        <p:nvGrpSpPr>
          <p:cNvPr id="485" name="object 4"/>
          <p:cNvGrpSpPr/>
          <p:nvPr/>
        </p:nvGrpSpPr>
        <p:grpSpPr>
          <a:xfrm>
            <a:off x="838080" y="1282680"/>
            <a:ext cx="453600" cy="453600"/>
            <a:chOff x="838080" y="1282680"/>
            <a:chExt cx="453600" cy="453600"/>
          </a:xfrm>
        </p:grpSpPr>
        <p:pic>
          <p:nvPicPr>
            <p:cNvPr id="486" name="object 5" descr=""/>
            <p:cNvPicPr/>
            <p:nvPr/>
          </p:nvPicPr>
          <p:blipFill>
            <a:blip r:embed="rId1"/>
            <a:stretch/>
          </p:blipFill>
          <p:spPr>
            <a:xfrm>
              <a:off x="838080" y="1282680"/>
              <a:ext cx="453600" cy="453600"/>
            </a:xfrm>
            <a:prstGeom prst="rect">
              <a:avLst/>
            </a:prstGeom>
            <a:noFill/>
            <a:ln w="0">
              <a:noFill/>
            </a:ln>
          </p:spPr>
        </p:pic>
        <p:pic>
          <p:nvPicPr>
            <p:cNvPr id="487" name="object 6" descr=""/>
            <p:cNvPicPr/>
            <p:nvPr/>
          </p:nvPicPr>
          <p:blipFill>
            <a:blip r:embed="rId2"/>
            <a:stretch/>
          </p:blipFill>
          <p:spPr>
            <a:xfrm>
              <a:off x="991800" y="1414800"/>
              <a:ext cx="141120" cy="189000"/>
            </a:xfrm>
            <a:prstGeom prst="rect">
              <a:avLst/>
            </a:prstGeom>
            <a:noFill/>
            <a:ln w="0">
              <a:noFill/>
            </a:ln>
          </p:spPr>
        </p:pic>
      </p:grpSp>
      <p:sp>
        <p:nvSpPr>
          <p:cNvPr id="488" name="object 7"/>
          <p:cNvSpPr/>
          <p:nvPr/>
        </p:nvSpPr>
        <p:spPr>
          <a:xfrm>
            <a:off x="1434960" y="1317600"/>
            <a:ext cx="3962160" cy="3196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1" lang="nl-BE" sz="2000" spc="-130" strike="noStrike" u="none">
                <a:solidFill>
                  <a:srgbClr val="1f2937"/>
                </a:solidFill>
                <a:uFillTx/>
                <a:latin typeface="DejaVu Sans"/>
              </a:rPr>
              <a:t>Real-</a:t>
            </a:r>
            <a:r>
              <a:rPr b="1" lang="nl-BE" sz="2000" spc="-139" strike="noStrike" u="none">
                <a:solidFill>
                  <a:srgbClr val="1f2937"/>
                </a:solidFill>
                <a:uFillTx/>
                <a:latin typeface="DejaVu Sans"/>
              </a:rPr>
              <a:t>time</a:t>
            </a:r>
            <a:r>
              <a:rPr b="1" lang="nl-BE" sz="2000" spc="-11" strike="noStrike" u="none">
                <a:solidFill>
                  <a:srgbClr val="1f2937"/>
                </a:solidFill>
                <a:uFillTx/>
                <a:latin typeface="DejaVu Sans"/>
              </a:rPr>
              <a:t> </a:t>
            </a:r>
            <a:r>
              <a:rPr b="1" lang="nl-BE" sz="2000" spc="-136" strike="noStrike" u="none">
                <a:solidFill>
                  <a:srgbClr val="1f2937"/>
                </a:solidFill>
                <a:uFillTx/>
                <a:latin typeface="DejaVu Sans"/>
              </a:rPr>
              <a:t>Berekeningen</a:t>
            </a:r>
            <a:endParaRPr b="0" lang="nl-BE" sz="2000" strike="noStrike" u="none">
              <a:solidFill>
                <a:srgbClr val="000000"/>
              </a:solidFill>
              <a:uFillTx/>
              <a:latin typeface="Arial"/>
            </a:endParaRPr>
          </a:p>
        </p:txBody>
      </p:sp>
      <p:pic>
        <p:nvPicPr>
          <p:cNvPr id="489" name="object 8" descr=""/>
          <p:cNvPicPr/>
          <p:nvPr/>
        </p:nvPicPr>
        <p:blipFill>
          <a:blip r:embed="rId3"/>
          <a:stretch/>
        </p:blipFill>
        <p:spPr>
          <a:xfrm>
            <a:off x="838080" y="1930320"/>
            <a:ext cx="148680" cy="148680"/>
          </a:xfrm>
          <a:prstGeom prst="rect">
            <a:avLst/>
          </a:prstGeom>
          <a:noFill/>
          <a:ln w="0">
            <a:noFill/>
          </a:ln>
        </p:spPr>
      </p:pic>
      <p:sp>
        <p:nvSpPr>
          <p:cNvPr id="490" name="object 9"/>
          <p:cNvSpPr/>
          <p:nvPr/>
        </p:nvSpPr>
        <p:spPr>
          <a:xfrm>
            <a:off x="1092240" y="1841040"/>
            <a:ext cx="2324880" cy="451080"/>
          </a:xfrm>
          <a:prstGeom prst="rect">
            <a:avLst/>
          </a:prstGeom>
          <a:noFill/>
          <a:ln w="0">
            <a:noFill/>
          </a:ln>
        </p:spPr>
        <p:style>
          <a:lnRef idx="0"/>
          <a:fillRef idx="0"/>
          <a:effectRef idx="0"/>
          <a:fontRef idx="minor"/>
        </p:style>
        <p:txBody>
          <a:bodyPr lIns="0" rIns="0" tIns="41400" bIns="0" anchor="t">
            <a:spAutoFit/>
          </a:bodyPr>
          <a:p>
            <a:pPr marL="12600">
              <a:lnSpc>
                <a:spcPct val="100000"/>
              </a:lnSpc>
              <a:spcBef>
                <a:spcPts val="326"/>
              </a:spcBef>
            </a:pPr>
            <a:r>
              <a:rPr b="0" lang="nl-BE" sz="1350" spc="-79" strike="noStrike" u="none">
                <a:solidFill>
                  <a:srgbClr val="1f2937"/>
                </a:solidFill>
                <a:uFillTx/>
                <a:latin typeface="DejaVu Sans"/>
              </a:rPr>
              <a:t>Instant</a:t>
            </a:r>
            <a:r>
              <a:rPr b="0" lang="nl-BE" sz="1350" spc="-51" strike="noStrike" u="none">
                <a:solidFill>
                  <a:srgbClr val="1f2937"/>
                </a:solidFill>
                <a:uFillTx/>
                <a:latin typeface="DejaVu Sans"/>
              </a:rPr>
              <a:t> </a:t>
            </a:r>
            <a:r>
              <a:rPr b="0" lang="nl-BE" sz="1350" spc="-11" strike="noStrike" u="none">
                <a:solidFill>
                  <a:srgbClr val="1f2937"/>
                </a:solidFill>
                <a:uFillTx/>
                <a:latin typeface="DejaVu Sans"/>
              </a:rPr>
              <a:t>Response</a:t>
            </a:r>
            <a:endParaRPr b="0" lang="nl-BE" sz="1350" strike="noStrike" u="none">
              <a:solidFill>
                <a:srgbClr val="000000"/>
              </a:solidFill>
              <a:uFillTx/>
              <a:latin typeface="Arial"/>
            </a:endParaRPr>
          </a:p>
          <a:p>
            <a:pPr marL="12600">
              <a:lnSpc>
                <a:spcPct val="100000"/>
              </a:lnSpc>
              <a:spcBef>
                <a:spcPts val="230"/>
              </a:spcBef>
            </a:pPr>
            <a:r>
              <a:rPr b="0" lang="nl-BE" sz="1150" spc="-71" strike="noStrike" u="none">
                <a:solidFill>
                  <a:srgbClr val="4a5462"/>
                </a:solidFill>
                <a:uFillTx/>
                <a:latin typeface="DejaVu Sans"/>
              </a:rPr>
              <a:t>Berekeningen</a:t>
            </a:r>
            <a:r>
              <a:rPr b="0" lang="nl-BE" sz="1150" spc="-34" strike="noStrike" u="none">
                <a:solidFill>
                  <a:srgbClr val="4a5462"/>
                </a:solidFill>
                <a:uFillTx/>
                <a:latin typeface="DejaVu Sans"/>
              </a:rPr>
              <a:t> </a:t>
            </a:r>
            <a:r>
              <a:rPr b="0" lang="nl-BE" sz="1150" spc="-45" strike="noStrike" u="none">
                <a:solidFill>
                  <a:srgbClr val="4a5462"/>
                </a:solidFill>
                <a:uFillTx/>
                <a:latin typeface="DejaVu Sans"/>
              </a:rPr>
              <a:t>in</a:t>
            </a:r>
            <a:r>
              <a:rPr b="0" lang="nl-BE" sz="1150" spc="-31" strike="noStrike" u="none">
                <a:solidFill>
                  <a:srgbClr val="4a5462"/>
                </a:solidFill>
                <a:uFillTx/>
                <a:latin typeface="DejaVu Sans"/>
              </a:rPr>
              <a:t> </a:t>
            </a:r>
            <a:r>
              <a:rPr b="0" lang="nl-BE" sz="1150" spc="-60" strike="noStrike" u="none">
                <a:solidFill>
                  <a:srgbClr val="4a5462"/>
                </a:solidFill>
                <a:uFillTx/>
                <a:latin typeface="DejaVu Sans"/>
              </a:rPr>
              <a:t>&lt;100ms</a:t>
            </a:r>
            <a:endParaRPr b="0" lang="nl-BE" sz="1150" strike="noStrike" u="none">
              <a:solidFill>
                <a:srgbClr val="000000"/>
              </a:solidFill>
              <a:uFillTx/>
              <a:latin typeface="Arial"/>
            </a:endParaRPr>
          </a:p>
        </p:txBody>
      </p:sp>
      <p:pic>
        <p:nvPicPr>
          <p:cNvPr id="491" name="object 10" descr=""/>
          <p:cNvPicPr/>
          <p:nvPr/>
        </p:nvPicPr>
        <p:blipFill>
          <a:blip r:embed="rId4"/>
          <a:stretch/>
        </p:blipFill>
        <p:spPr>
          <a:xfrm>
            <a:off x="838080" y="2463480"/>
            <a:ext cx="148680" cy="148680"/>
          </a:xfrm>
          <a:prstGeom prst="rect">
            <a:avLst/>
          </a:prstGeom>
          <a:noFill/>
          <a:ln w="0">
            <a:noFill/>
          </a:ln>
        </p:spPr>
      </p:pic>
      <p:sp>
        <p:nvSpPr>
          <p:cNvPr id="492" name="object 11"/>
          <p:cNvSpPr/>
          <p:nvPr/>
        </p:nvSpPr>
        <p:spPr>
          <a:xfrm>
            <a:off x="1092240" y="2374560"/>
            <a:ext cx="2324880" cy="451080"/>
          </a:xfrm>
          <a:prstGeom prst="rect">
            <a:avLst/>
          </a:prstGeom>
          <a:noFill/>
          <a:ln w="0">
            <a:noFill/>
          </a:ln>
        </p:spPr>
        <p:style>
          <a:lnRef idx="0"/>
          <a:fillRef idx="0"/>
          <a:effectRef idx="0"/>
          <a:fontRef idx="minor"/>
        </p:style>
        <p:txBody>
          <a:bodyPr lIns="0" rIns="0" tIns="41400" bIns="0" anchor="t">
            <a:spAutoFit/>
          </a:bodyPr>
          <a:p>
            <a:pPr marL="12600">
              <a:lnSpc>
                <a:spcPct val="100000"/>
              </a:lnSpc>
              <a:spcBef>
                <a:spcPts val="326"/>
              </a:spcBef>
            </a:pPr>
            <a:r>
              <a:rPr b="0" lang="nl-BE" sz="1350" spc="-99" strike="noStrike" u="none">
                <a:solidFill>
                  <a:srgbClr val="1f2937"/>
                </a:solidFill>
                <a:uFillTx/>
                <a:latin typeface="DejaVu Sans"/>
              </a:rPr>
              <a:t>Asynchrone</a:t>
            </a:r>
            <a:r>
              <a:rPr b="0" lang="nl-BE" sz="1350" spc="-26" strike="noStrike" u="none">
                <a:solidFill>
                  <a:srgbClr val="1f2937"/>
                </a:solidFill>
                <a:uFillTx/>
                <a:latin typeface="DejaVu Sans"/>
              </a:rPr>
              <a:t> </a:t>
            </a:r>
            <a:r>
              <a:rPr b="0" lang="nl-BE" sz="1350" spc="-74" strike="noStrike" u="none">
                <a:solidFill>
                  <a:srgbClr val="1f2937"/>
                </a:solidFill>
                <a:uFillTx/>
                <a:latin typeface="DejaVu Sans"/>
              </a:rPr>
              <a:t>Processing</a:t>
            </a:r>
            <a:endParaRPr b="0" lang="nl-BE" sz="1350" strike="noStrike" u="none">
              <a:solidFill>
                <a:srgbClr val="000000"/>
              </a:solidFill>
              <a:uFillTx/>
              <a:latin typeface="Arial"/>
            </a:endParaRPr>
          </a:p>
          <a:p>
            <a:pPr marL="12600">
              <a:lnSpc>
                <a:spcPct val="100000"/>
              </a:lnSpc>
              <a:spcBef>
                <a:spcPts val="230"/>
              </a:spcBef>
            </a:pPr>
            <a:r>
              <a:rPr b="0" lang="nl-BE" sz="1150" spc="-65" strike="noStrike" u="none">
                <a:solidFill>
                  <a:srgbClr val="4a5462"/>
                </a:solidFill>
                <a:uFillTx/>
                <a:latin typeface="DejaVu Sans"/>
              </a:rPr>
              <a:t>Non-</a:t>
            </a:r>
            <a:r>
              <a:rPr b="0" lang="nl-BE" sz="1150" spc="-54" strike="noStrike" u="none">
                <a:solidFill>
                  <a:srgbClr val="4a5462"/>
                </a:solidFill>
                <a:uFillTx/>
                <a:latin typeface="DejaVu Sans"/>
              </a:rPr>
              <a:t>blocking</a:t>
            </a:r>
            <a:r>
              <a:rPr b="0" lang="nl-BE" sz="1150" spc="-14" strike="noStrike" u="none">
                <a:solidFill>
                  <a:srgbClr val="4a5462"/>
                </a:solidFill>
                <a:uFillTx/>
                <a:latin typeface="DejaVu Sans"/>
              </a:rPr>
              <a:t> </a:t>
            </a:r>
            <a:r>
              <a:rPr b="0" lang="nl-BE" sz="1150" spc="-51" strike="noStrike" u="none">
                <a:solidFill>
                  <a:srgbClr val="4a5462"/>
                </a:solidFill>
                <a:uFillTx/>
                <a:latin typeface="DejaVu Sans"/>
              </a:rPr>
              <a:t>UI</a:t>
            </a:r>
            <a:r>
              <a:rPr b="0" lang="nl-BE" sz="1150" spc="-14" strike="noStrike" u="none">
                <a:solidFill>
                  <a:srgbClr val="4a5462"/>
                </a:solidFill>
                <a:uFillTx/>
                <a:latin typeface="DejaVu Sans"/>
              </a:rPr>
              <a:t> </a:t>
            </a:r>
            <a:r>
              <a:rPr b="0" lang="nl-BE" sz="1150" spc="-11" strike="noStrike" u="none">
                <a:solidFill>
                  <a:srgbClr val="4a5462"/>
                </a:solidFill>
                <a:uFillTx/>
                <a:latin typeface="DejaVu Sans"/>
              </a:rPr>
              <a:t>updates</a:t>
            </a:r>
            <a:endParaRPr b="0" lang="nl-BE" sz="1150" strike="noStrike" u="none">
              <a:solidFill>
                <a:srgbClr val="000000"/>
              </a:solidFill>
              <a:uFillTx/>
              <a:latin typeface="Arial"/>
            </a:endParaRPr>
          </a:p>
        </p:txBody>
      </p:sp>
      <p:pic>
        <p:nvPicPr>
          <p:cNvPr id="493" name="object 12" descr=""/>
          <p:cNvPicPr/>
          <p:nvPr/>
        </p:nvPicPr>
        <p:blipFill>
          <a:blip r:embed="rId5"/>
          <a:stretch/>
        </p:blipFill>
        <p:spPr>
          <a:xfrm>
            <a:off x="838080" y="2997000"/>
            <a:ext cx="148680" cy="148680"/>
          </a:xfrm>
          <a:prstGeom prst="rect">
            <a:avLst/>
          </a:prstGeom>
          <a:noFill/>
          <a:ln w="0">
            <a:noFill/>
          </a:ln>
        </p:spPr>
      </p:pic>
      <p:sp>
        <p:nvSpPr>
          <p:cNvPr id="494" name="object 13"/>
          <p:cNvSpPr/>
          <p:nvPr/>
        </p:nvSpPr>
        <p:spPr>
          <a:xfrm>
            <a:off x="1092240" y="2907720"/>
            <a:ext cx="2643120" cy="451080"/>
          </a:xfrm>
          <a:prstGeom prst="rect">
            <a:avLst/>
          </a:prstGeom>
          <a:noFill/>
          <a:ln w="0">
            <a:noFill/>
          </a:ln>
        </p:spPr>
        <p:style>
          <a:lnRef idx="0"/>
          <a:fillRef idx="0"/>
          <a:effectRef idx="0"/>
          <a:fontRef idx="minor"/>
        </p:style>
        <p:txBody>
          <a:bodyPr lIns="0" rIns="0" tIns="41400" bIns="0" anchor="t">
            <a:spAutoFit/>
          </a:bodyPr>
          <a:p>
            <a:pPr marL="12600">
              <a:lnSpc>
                <a:spcPct val="100000"/>
              </a:lnSpc>
              <a:spcBef>
                <a:spcPts val="326"/>
              </a:spcBef>
            </a:pPr>
            <a:r>
              <a:rPr b="0" lang="nl-BE" sz="1350" spc="-96" strike="noStrike" u="none">
                <a:solidFill>
                  <a:srgbClr val="1f2937"/>
                </a:solidFill>
                <a:uFillTx/>
                <a:latin typeface="DejaVu Sans"/>
              </a:rPr>
              <a:t>Optimized</a:t>
            </a:r>
            <a:r>
              <a:rPr b="0" lang="nl-BE" sz="1350" spc="-26" strike="noStrike" u="none">
                <a:solidFill>
                  <a:srgbClr val="1f2937"/>
                </a:solidFill>
                <a:uFillTx/>
                <a:latin typeface="DejaVu Sans"/>
              </a:rPr>
              <a:t> </a:t>
            </a:r>
            <a:r>
              <a:rPr b="0" lang="nl-BE" sz="1350" spc="-11" strike="noStrike" u="none">
                <a:solidFill>
                  <a:srgbClr val="1f2937"/>
                </a:solidFill>
                <a:uFillTx/>
                <a:latin typeface="DejaVu Sans"/>
              </a:rPr>
              <a:t>Algorithms</a:t>
            </a:r>
            <a:endParaRPr b="0" lang="nl-BE" sz="1350" strike="noStrike" u="none">
              <a:solidFill>
                <a:srgbClr val="000000"/>
              </a:solidFill>
              <a:uFillTx/>
              <a:latin typeface="Arial"/>
            </a:endParaRPr>
          </a:p>
          <a:p>
            <a:pPr marL="12600">
              <a:lnSpc>
                <a:spcPct val="100000"/>
              </a:lnSpc>
              <a:spcBef>
                <a:spcPts val="230"/>
              </a:spcBef>
            </a:pPr>
            <a:r>
              <a:rPr b="0" lang="nl-BE" sz="1150" spc="-65" strike="noStrike" u="none">
                <a:solidFill>
                  <a:srgbClr val="4a5462"/>
                </a:solidFill>
                <a:uFillTx/>
                <a:latin typeface="DejaVu Sans"/>
              </a:rPr>
              <a:t>Geoptimaliseerde</a:t>
            </a:r>
            <a:r>
              <a:rPr b="0" lang="nl-BE" sz="1150" spc="51" strike="noStrike" u="none">
                <a:solidFill>
                  <a:srgbClr val="4a5462"/>
                </a:solidFill>
                <a:uFillTx/>
                <a:latin typeface="DejaVu Sans"/>
              </a:rPr>
              <a:t> </a:t>
            </a:r>
            <a:r>
              <a:rPr b="0" lang="nl-BE" sz="1150" spc="-65" strike="noStrike" u="none">
                <a:solidFill>
                  <a:srgbClr val="4a5462"/>
                </a:solidFill>
                <a:uFillTx/>
                <a:latin typeface="DejaVu Sans"/>
              </a:rPr>
              <a:t>berekeningsformules</a:t>
            </a:r>
            <a:endParaRPr b="0" lang="nl-BE" sz="1150" strike="noStrike" u="none">
              <a:solidFill>
                <a:srgbClr val="000000"/>
              </a:solidFill>
              <a:uFillTx/>
              <a:latin typeface="Arial"/>
            </a:endParaRPr>
          </a:p>
        </p:txBody>
      </p:sp>
      <p:grpSp>
        <p:nvGrpSpPr>
          <p:cNvPr id="495" name="object 14"/>
          <p:cNvGrpSpPr/>
          <p:nvPr/>
        </p:nvGrpSpPr>
        <p:grpSpPr>
          <a:xfrm>
            <a:off x="6477120" y="1282680"/>
            <a:ext cx="453600" cy="453600"/>
            <a:chOff x="6477120" y="1282680"/>
            <a:chExt cx="453600" cy="453600"/>
          </a:xfrm>
        </p:grpSpPr>
        <p:pic>
          <p:nvPicPr>
            <p:cNvPr id="496" name="object 15" descr=""/>
            <p:cNvPicPr/>
            <p:nvPr/>
          </p:nvPicPr>
          <p:blipFill>
            <a:blip r:embed="rId6"/>
            <a:stretch/>
          </p:blipFill>
          <p:spPr>
            <a:xfrm>
              <a:off x="6477120" y="1282680"/>
              <a:ext cx="453600" cy="453600"/>
            </a:xfrm>
            <a:prstGeom prst="rect">
              <a:avLst/>
            </a:prstGeom>
            <a:noFill/>
            <a:ln w="0">
              <a:noFill/>
            </a:ln>
          </p:spPr>
        </p:pic>
        <p:pic>
          <p:nvPicPr>
            <p:cNvPr id="497" name="object 16" descr=""/>
            <p:cNvPicPr/>
            <p:nvPr/>
          </p:nvPicPr>
          <p:blipFill>
            <a:blip r:embed="rId7"/>
            <a:stretch/>
          </p:blipFill>
          <p:spPr>
            <a:xfrm>
              <a:off x="6616440" y="1415880"/>
              <a:ext cx="174960" cy="186480"/>
            </a:xfrm>
            <a:prstGeom prst="rect">
              <a:avLst/>
            </a:prstGeom>
            <a:noFill/>
            <a:ln w="0">
              <a:noFill/>
            </a:ln>
          </p:spPr>
        </p:pic>
      </p:grpSp>
      <p:sp>
        <p:nvSpPr>
          <p:cNvPr id="498" name="object 17"/>
          <p:cNvSpPr/>
          <p:nvPr/>
        </p:nvSpPr>
        <p:spPr>
          <a:xfrm>
            <a:off x="7074000" y="1317600"/>
            <a:ext cx="3543120" cy="3196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1" lang="nl-BE" sz="2000" spc="-156" strike="noStrike" u="none">
                <a:solidFill>
                  <a:srgbClr val="1f2937"/>
                </a:solidFill>
                <a:uFillTx/>
                <a:latin typeface="DejaVu Sans"/>
              </a:rPr>
              <a:t>Robuuste</a:t>
            </a:r>
            <a:r>
              <a:rPr b="1" lang="nl-BE" sz="2000" spc="-26" strike="noStrike" u="none">
                <a:solidFill>
                  <a:srgbClr val="1f2937"/>
                </a:solidFill>
                <a:uFillTx/>
                <a:latin typeface="DejaVu Sans"/>
              </a:rPr>
              <a:t> </a:t>
            </a:r>
            <a:r>
              <a:rPr b="1" lang="nl-BE" sz="2000" spc="-119" strike="noStrike" u="none">
                <a:solidFill>
                  <a:srgbClr val="1f2937"/>
                </a:solidFill>
                <a:uFillTx/>
                <a:latin typeface="DejaVu Sans"/>
              </a:rPr>
              <a:t>Error</a:t>
            </a:r>
            <a:r>
              <a:rPr b="1" lang="nl-BE" sz="2000" spc="-26" strike="noStrike" u="none">
                <a:solidFill>
                  <a:srgbClr val="1f2937"/>
                </a:solidFill>
                <a:uFillTx/>
                <a:latin typeface="DejaVu Sans"/>
              </a:rPr>
              <a:t> </a:t>
            </a:r>
            <a:r>
              <a:rPr b="1" lang="nl-BE" sz="2000" spc="-119" strike="noStrike" u="none">
                <a:solidFill>
                  <a:srgbClr val="1f2937"/>
                </a:solidFill>
                <a:uFillTx/>
                <a:latin typeface="DejaVu Sans"/>
              </a:rPr>
              <a:t>Handling</a:t>
            </a:r>
            <a:endParaRPr b="0" lang="nl-BE" sz="2000" strike="noStrike" u="none">
              <a:solidFill>
                <a:srgbClr val="000000"/>
              </a:solidFill>
              <a:uFillTx/>
              <a:latin typeface="Arial"/>
            </a:endParaRPr>
          </a:p>
        </p:txBody>
      </p:sp>
      <p:pic>
        <p:nvPicPr>
          <p:cNvPr id="499" name="object 18" descr=""/>
          <p:cNvPicPr/>
          <p:nvPr/>
        </p:nvPicPr>
        <p:blipFill>
          <a:blip r:embed="rId8"/>
          <a:stretch/>
        </p:blipFill>
        <p:spPr>
          <a:xfrm>
            <a:off x="6477120" y="1930320"/>
            <a:ext cx="148680" cy="148680"/>
          </a:xfrm>
          <a:prstGeom prst="rect">
            <a:avLst/>
          </a:prstGeom>
          <a:noFill/>
          <a:ln w="0">
            <a:noFill/>
          </a:ln>
        </p:spPr>
      </p:pic>
      <p:sp>
        <p:nvSpPr>
          <p:cNvPr id="500" name="object 19"/>
          <p:cNvSpPr/>
          <p:nvPr/>
        </p:nvSpPr>
        <p:spPr>
          <a:xfrm>
            <a:off x="6730920" y="1841040"/>
            <a:ext cx="2986200" cy="451080"/>
          </a:xfrm>
          <a:prstGeom prst="rect">
            <a:avLst/>
          </a:prstGeom>
          <a:noFill/>
          <a:ln w="0">
            <a:noFill/>
          </a:ln>
        </p:spPr>
        <p:style>
          <a:lnRef idx="0"/>
          <a:fillRef idx="0"/>
          <a:effectRef idx="0"/>
          <a:fontRef idx="minor"/>
        </p:style>
        <p:txBody>
          <a:bodyPr lIns="0" rIns="0" tIns="41400" bIns="0" anchor="t">
            <a:spAutoFit/>
          </a:bodyPr>
          <a:p>
            <a:pPr marL="12600">
              <a:lnSpc>
                <a:spcPct val="100000"/>
              </a:lnSpc>
              <a:spcBef>
                <a:spcPts val="326"/>
              </a:spcBef>
            </a:pPr>
            <a:r>
              <a:rPr b="0" lang="nl-BE" sz="1350" spc="-91" strike="noStrike" u="none">
                <a:solidFill>
                  <a:srgbClr val="1f2937"/>
                </a:solidFill>
                <a:uFillTx/>
                <a:latin typeface="DejaVu Sans"/>
              </a:rPr>
              <a:t>Input</a:t>
            </a:r>
            <a:r>
              <a:rPr b="0" lang="nl-BE" sz="1350" spc="-14" strike="noStrike" u="none">
                <a:solidFill>
                  <a:srgbClr val="1f2937"/>
                </a:solidFill>
                <a:uFillTx/>
                <a:latin typeface="DejaVu Sans"/>
              </a:rPr>
              <a:t> </a:t>
            </a:r>
            <a:r>
              <a:rPr b="0" lang="nl-BE" sz="1350" spc="-11" strike="noStrike" u="none">
                <a:solidFill>
                  <a:srgbClr val="1f2937"/>
                </a:solidFill>
                <a:uFillTx/>
                <a:latin typeface="DejaVu Sans"/>
              </a:rPr>
              <a:t>Validatie</a:t>
            </a:r>
            <a:endParaRPr b="0" lang="nl-BE" sz="1350" strike="noStrike" u="none">
              <a:solidFill>
                <a:srgbClr val="000000"/>
              </a:solidFill>
              <a:uFillTx/>
              <a:latin typeface="Arial"/>
            </a:endParaRPr>
          </a:p>
          <a:p>
            <a:pPr marL="12600">
              <a:lnSpc>
                <a:spcPct val="100000"/>
              </a:lnSpc>
              <a:spcBef>
                <a:spcPts val="230"/>
              </a:spcBef>
            </a:pPr>
            <a:r>
              <a:rPr b="0" lang="nl-BE" sz="1150" spc="-71" strike="noStrike" u="none">
                <a:solidFill>
                  <a:srgbClr val="4a5462"/>
                </a:solidFill>
                <a:uFillTx/>
                <a:latin typeface="DejaVu Sans"/>
              </a:rPr>
              <a:t>Comprehensive</a:t>
            </a:r>
            <a:r>
              <a:rPr b="0" lang="nl-BE" sz="1150" spc="-11" strike="noStrike" u="none">
                <a:solidFill>
                  <a:srgbClr val="4a5462"/>
                </a:solidFill>
                <a:uFillTx/>
                <a:latin typeface="DejaVu Sans"/>
              </a:rPr>
              <a:t> </a:t>
            </a:r>
            <a:r>
              <a:rPr b="0" lang="nl-BE" sz="1150" spc="-60" strike="noStrike" u="none">
                <a:solidFill>
                  <a:srgbClr val="4a5462"/>
                </a:solidFill>
                <a:uFillTx/>
                <a:latin typeface="DejaVu Sans"/>
              </a:rPr>
              <a:t>data</a:t>
            </a:r>
            <a:r>
              <a:rPr b="0" lang="nl-BE" sz="1150" spc="-6" strike="noStrike" u="none">
                <a:solidFill>
                  <a:srgbClr val="4a5462"/>
                </a:solidFill>
                <a:uFillTx/>
                <a:latin typeface="DejaVu Sans"/>
              </a:rPr>
              <a:t> </a:t>
            </a:r>
            <a:r>
              <a:rPr b="0" lang="nl-BE" sz="1150" spc="-40" strike="noStrike" u="none">
                <a:solidFill>
                  <a:srgbClr val="4a5462"/>
                </a:solidFill>
                <a:uFillTx/>
                <a:latin typeface="DejaVu Sans"/>
              </a:rPr>
              <a:t>validation</a:t>
            </a:r>
            <a:endParaRPr b="0" lang="nl-BE" sz="1150" strike="noStrike" u="none">
              <a:solidFill>
                <a:srgbClr val="000000"/>
              </a:solidFill>
              <a:uFillTx/>
              <a:latin typeface="Arial"/>
            </a:endParaRPr>
          </a:p>
        </p:txBody>
      </p:sp>
      <p:pic>
        <p:nvPicPr>
          <p:cNvPr id="501" name="object 20" descr=""/>
          <p:cNvPicPr/>
          <p:nvPr/>
        </p:nvPicPr>
        <p:blipFill>
          <a:blip r:embed="rId9"/>
          <a:stretch/>
        </p:blipFill>
        <p:spPr>
          <a:xfrm>
            <a:off x="6477120" y="2463480"/>
            <a:ext cx="148680" cy="148680"/>
          </a:xfrm>
          <a:prstGeom prst="rect">
            <a:avLst/>
          </a:prstGeom>
          <a:noFill/>
          <a:ln w="0">
            <a:noFill/>
          </a:ln>
        </p:spPr>
      </p:pic>
      <p:sp>
        <p:nvSpPr>
          <p:cNvPr id="502" name="object 21"/>
          <p:cNvSpPr/>
          <p:nvPr/>
        </p:nvSpPr>
        <p:spPr>
          <a:xfrm>
            <a:off x="6730920" y="2374560"/>
            <a:ext cx="2986200" cy="451080"/>
          </a:xfrm>
          <a:prstGeom prst="rect">
            <a:avLst/>
          </a:prstGeom>
          <a:noFill/>
          <a:ln w="0">
            <a:noFill/>
          </a:ln>
        </p:spPr>
        <p:style>
          <a:lnRef idx="0"/>
          <a:fillRef idx="0"/>
          <a:effectRef idx="0"/>
          <a:fontRef idx="minor"/>
        </p:style>
        <p:txBody>
          <a:bodyPr lIns="0" rIns="0" tIns="41400" bIns="0" anchor="t">
            <a:spAutoFit/>
          </a:bodyPr>
          <a:p>
            <a:pPr marL="12600">
              <a:lnSpc>
                <a:spcPct val="100000"/>
              </a:lnSpc>
              <a:spcBef>
                <a:spcPts val="326"/>
              </a:spcBef>
            </a:pPr>
            <a:r>
              <a:rPr b="0" lang="nl-BE" sz="1350" spc="-96" strike="noStrike" u="none">
                <a:solidFill>
                  <a:srgbClr val="1f2937"/>
                </a:solidFill>
                <a:uFillTx/>
                <a:latin typeface="DejaVu Sans"/>
              </a:rPr>
              <a:t>Exception</a:t>
            </a:r>
            <a:r>
              <a:rPr b="0" lang="nl-BE" sz="1350" spc="-26" strike="noStrike" u="none">
                <a:solidFill>
                  <a:srgbClr val="1f2937"/>
                </a:solidFill>
                <a:uFillTx/>
                <a:latin typeface="DejaVu Sans"/>
              </a:rPr>
              <a:t> </a:t>
            </a:r>
            <a:r>
              <a:rPr b="0" lang="nl-BE" sz="1350" spc="-11" strike="noStrike" u="none">
                <a:solidFill>
                  <a:srgbClr val="1f2937"/>
                </a:solidFill>
                <a:uFillTx/>
                <a:latin typeface="DejaVu Sans"/>
              </a:rPr>
              <a:t>Handling</a:t>
            </a:r>
            <a:endParaRPr b="0" lang="nl-BE" sz="1350" strike="noStrike" u="none">
              <a:solidFill>
                <a:srgbClr val="000000"/>
              </a:solidFill>
              <a:uFillTx/>
              <a:latin typeface="Arial"/>
            </a:endParaRPr>
          </a:p>
          <a:p>
            <a:pPr marL="12600">
              <a:lnSpc>
                <a:spcPct val="100000"/>
              </a:lnSpc>
              <a:spcBef>
                <a:spcPts val="230"/>
              </a:spcBef>
            </a:pPr>
            <a:r>
              <a:rPr b="0" lang="nl-BE" sz="1150" spc="-65" strike="noStrike" u="none">
                <a:solidFill>
                  <a:srgbClr val="4a5462"/>
                </a:solidFill>
                <a:uFillTx/>
                <a:latin typeface="DejaVu Sans"/>
              </a:rPr>
              <a:t>Graceful</a:t>
            </a:r>
            <a:r>
              <a:rPr b="0" lang="nl-BE" sz="1150" spc="20" strike="noStrike" u="none">
                <a:solidFill>
                  <a:srgbClr val="4a5462"/>
                </a:solidFill>
                <a:uFillTx/>
                <a:latin typeface="DejaVu Sans"/>
              </a:rPr>
              <a:t> </a:t>
            </a:r>
            <a:r>
              <a:rPr b="0" lang="nl-BE" sz="1150" spc="-71" strike="noStrike" u="none">
                <a:solidFill>
                  <a:srgbClr val="4a5462"/>
                </a:solidFill>
                <a:uFillTx/>
                <a:latin typeface="DejaVu Sans"/>
              </a:rPr>
              <a:t>error</a:t>
            </a:r>
            <a:r>
              <a:rPr b="0" lang="nl-BE" sz="1150" spc="20" strike="noStrike" u="none">
                <a:solidFill>
                  <a:srgbClr val="4a5462"/>
                </a:solidFill>
                <a:uFillTx/>
                <a:latin typeface="DejaVu Sans"/>
              </a:rPr>
              <a:t> </a:t>
            </a:r>
            <a:r>
              <a:rPr b="0" lang="nl-BE" sz="1150" spc="-54" strike="noStrike" u="none">
                <a:solidFill>
                  <a:srgbClr val="4a5462"/>
                </a:solidFill>
                <a:uFillTx/>
                <a:latin typeface="DejaVu Sans"/>
              </a:rPr>
              <a:t>recovery</a:t>
            </a:r>
            <a:endParaRPr b="0" lang="nl-BE" sz="1150" strike="noStrike" u="none">
              <a:solidFill>
                <a:srgbClr val="000000"/>
              </a:solidFill>
              <a:uFillTx/>
              <a:latin typeface="Arial"/>
            </a:endParaRPr>
          </a:p>
        </p:txBody>
      </p:sp>
      <p:pic>
        <p:nvPicPr>
          <p:cNvPr id="503" name="object 22" descr=""/>
          <p:cNvPicPr/>
          <p:nvPr/>
        </p:nvPicPr>
        <p:blipFill>
          <a:blip r:embed="rId10"/>
          <a:stretch/>
        </p:blipFill>
        <p:spPr>
          <a:xfrm>
            <a:off x="6477120" y="2997000"/>
            <a:ext cx="148680" cy="148680"/>
          </a:xfrm>
          <a:prstGeom prst="rect">
            <a:avLst/>
          </a:prstGeom>
          <a:noFill/>
          <a:ln w="0">
            <a:noFill/>
          </a:ln>
        </p:spPr>
      </p:pic>
      <p:sp>
        <p:nvSpPr>
          <p:cNvPr id="504" name="object 23"/>
          <p:cNvSpPr/>
          <p:nvPr/>
        </p:nvSpPr>
        <p:spPr>
          <a:xfrm>
            <a:off x="6730920" y="2907720"/>
            <a:ext cx="2268000" cy="451080"/>
          </a:xfrm>
          <a:prstGeom prst="rect">
            <a:avLst/>
          </a:prstGeom>
          <a:noFill/>
          <a:ln w="0">
            <a:noFill/>
          </a:ln>
        </p:spPr>
        <p:style>
          <a:lnRef idx="0"/>
          <a:fillRef idx="0"/>
          <a:effectRef idx="0"/>
          <a:fontRef idx="minor"/>
        </p:style>
        <p:txBody>
          <a:bodyPr lIns="0" rIns="0" tIns="41400" bIns="0" anchor="t">
            <a:spAutoFit/>
          </a:bodyPr>
          <a:p>
            <a:pPr marL="12600">
              <a:lnSpc>
                <a:spcPct val="100000"/>
              </a:lnSpc>
              <a:spcBef>
                <a:spcPts val="326"/>
              </a:spcBef>
            </a:pPr>
            <a:r>
              <a:rPr b="0" lang="nl-BE" sz="1350" spc="-96" strike="noStrike" u="none">
                <a:solidFill>
                  <a:srgbClr val="1f2937"/>
                </a:solidFill>
                <a:uFillTx/>
                <a:latin typeface="DejaVu Sans"/>
              </a:rPr>
              <a:t>User</a:t>
            </a:r>
            <a:r>
              <a:rPr b="0" lang="nl-BE" sz="1350" spc="-26" strike="noStrike" u="none">
                <a:solidFill>
                  <a:srgbClr val="1f2937"/>
                </a:solidFill>
                <a:uFillTx/>
                <a:latin typeface="DejaVu Sans"/>
              </a:rPr>
              <a:t> </a:t>
            </a:r>
            <a:r>
              <a:rPr b="0" lang="nl-BE" sz="1350" spc="-11" strike="noStrike" u="none">
                <a:solidFill>
                  <a:srgbClr val="1f2937"/>
                </a:solidFill>
                <a:uFillTx/>
                <a:latin typeface="DejaVu Sans"/>
              </a:rPr>
              <a:t>Feedback</a:t>
            </a:r>
            <a:endParaRPr b="0" lang="nl-BE" sz="1350" strike="noStrike" u="none">
              <a:solidFill>
                <a:srgbClr val="000000"/>
              </a:solidFill>
              <a:uFillTx/>
              <a:latin typeface="Arial"/>
            </a:endParaRPr>
          </a:p>
          <a:p>
            <a:pPr marL="12600">
              <a:lnSpc>
                <a:spcPct val="100000"/>
              </a:lnSpc>
              <a:spcBef>
                <a:spcPts val="230"/>
              </a:spcBef>
            </a:pPr>
            <a:r>
              <a:rPr b="0" lang="nl-BE" sz="1150" spc="-60" strike="noStrike" u="none">
                <a:solidFill>
                  <a:srgbClr val="4a5462"/>
                </a:solidFill>
                <a:uFillTx/>
                <a:latin typeface="DejaVu Sans"/>
              </a:rPr>
              <a:t>Duidelijke</a:t>
            </a:r>
            <a:r>
              <a:rPr b="0" lang="nl-BE" sz="1150" spc="-11" strike="noStrike" u="none">
                <a:solidFill>
                  <a:srgbClr val="4a5462"/>
                </a:solidFill>
                <a:uFillTx/>
                <a:latin typeface="DejaVu Sans"/>
              </a:rPr>
              <a:t> </a:t>
            </a:r>
            <a:r>
              <a:rPr b="0" lang="nl-BE" sz="1150" spc="-54" strike="noStrike" u="none">
                <a:solidFill>
                  <a:srgbClr val="4a5462"/>
                </a:solidFill>
                <a:uFillTx/>
                <a:latin typeface="DejaVu Sans"/>
              </a:rPr>
              <a:t>foutmeldingen</a:t>
            </a:r>
            <a:endParaRPr b="0" lang="nl-BE" sz="1150" strike="noStrike" u="none">
              <a:solidFill>
                <a:srgbClr val="000000"/>
              </a:solidFill>
              <a:uFillTx/>
              <a:latin typeface="Arial"/>
            </a:endParaRPr>
          </a:p>
        </p:txBody>
      </p:sp>
      <p:grpSp>
        <p:nvGrpSpPr>
          <p:cNvPr id="505" name="object 24"/>
          <p:cNvGrpSpPr/>
          <p:nvPr/>
        </p:nvGrpSpPr>
        <p:grpSpPr>
          <a:xfrm>
            <a:off x="838080" y="3631680"/>
            <a:ext cx="377280" cy="377280"/>
            <a:chOff x="838080" y="3631680"/>
            <a:chExt cx="377280" cy="377280"/>
          </a:xfrm>
        </p:grpSpPr>
        <p:pic>
          <p:nvPicPr>
            <p:cNvPr id="506" name="object 25" descr=""/>
            <p:cNvPicPr/>
            <p:nvPr/>
          </p:nvPicPr>
          <p:blipFill>
            <a:blip r:embed="rId11"/>
            <a:stretch/>
          </p:blipFill>
          <p:spPr>
            <a:xfrm>
              <a:off x="838080" y="3631680"/>
              <a:ext cx="377280" cy="377280"/>
            </a:xfrm>
            <a:prstGeom prst="rect">
              <a:avLst/>
            </a:prstGeom>
            <a:noFill/>
            <a:ln w="0">
              <a:noFill/>
            </a:ln>
          </p:spPr>
        </p:pic>
        <p:pic>
          <p:nvPicPr>
            <p:cNvPr id="507" name="object 26" descr=""/>
            <p:cNvPicPr/>
            <p:nvPr/>
          </p:nvPicPr>
          <p:blipFill>
            <a:blip r:embed="rId12"/>
            <a:stretch/>
          </p:blipFill>
          <p:spPr>
            <a:xfrm>
              <a:off x="952560" y="3746160"/>
              <a:ext cx="148680" cy="148680"/>
            </a:xfrm>
            <a:prstGeom prst="rect">
              <a:avLst/>
            </a:prstGeom>
            <a:noFill/>
            <a:ln w="0">
              <a:noFill/>
            </a:ln>
          </p:spPr>
        </p:pic>
      </p:grpSp>
      <p:sp>
        <p:nvSpPr>
          <p:cNvPr id="508" name="object 27"/>
          <p:cNvSpPr/>
          <p:nvPr/>
        </p:nvSpPr>
        <p:spPr>
          <a:xfrm>
            <a:off x="1320840" y="3664800"/>
            <a:ext cx="4256640" cy="3196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1" lang="nl-BE" sz="2000" spc="-145" strike="noStrike" u="none">
                <a:solidFill>
                  <a:srgbClr val="1f2937"/>
                </a:solidFill>
                <a:uFillTx/>
                <a:latin typeface="DejaVu Sans"/>
              </a:rPr>
              <a:t>Performance</a:t>
            </a:r>
            <a:r>
              <a:rPr b="1" lang="nl-BE" sz="2000" strike="noStrike" u="none">
                <a:solidFill>
                  <a:srgbClr val="1f2937"/>
                </a:solidFill>
                <a:uFillTx/>
                <a:latin typeface="DejaVu Sans"/>
              </a:rPr>
              <a:t> </a:t>
            </a:r>
            <a:r>
              <a:rPr b="1" lang="nl-BE" sz="2000" spc="-113" strike="noStrike" u="none">
                <a:solidFill>
                  <a:srgbClr val="1f2937"/>
                </a:solidFill>
                <a:uFillTx/>
                <a:latin typeface="DejaVu Sans"/>
              </a:rPr>
              <a:t>Optimalisaties</a:t>
            </a:r>
            <a:endParaRPr b="0" lang="nl-BE" sz="2000" strike="noStrike" u="none">
              <a:solidFill>
                <a:srgbClr val="000000"/>
              </a:solidFill>
              <a:uFillTx/>
              <a:latin typeface="Arial"/>
            </a:endParaRPr>
          </a:p>
        </p:txBody>
      </p:sp>
      <p:grpSp>
        <p:nvGrpSpPr>
          <p:cNvPr id="509" name="object 28"/>
          <p:cNvGrpSpPr/>
          <p:nvPr/>
        </p:nvGrpSpPr>
        <p:grpSpPr>
          <a:xfrm>
            <a:off x="1762200" y="4061520"/>
            <a:ext cx="605880" cy="605880"/>
            <a:chOff x="1762200" y="4061520"/>
            <a:chExt cx="605880" cy="605880"/>
          </a:xfrm>
        </p:grpSpPr>
        <p:pic>
          <p:nvPicPr>
            <p:cNvPr id="510" name="object 29" descr=""/>
            <p:cNvPicPr/>
            <p:nvPr/>
          </p:nvPicPr>
          <p:blipFill>
            <a:blip r:embed="rId13"/>
            <a:stretch/>
          </p:blipFill>
          <p:spPr>
            <a:xfrm>
              <a:off x="1762200" y="4061520"/>
              <a:ext cx="605880" cy="605880"/>
            </a:xfrm>
            <a:prstGeom prst="rect">
              <a:avLst/>
            </a:prstGeom>
            <a:noFill/>
            <a:ln w="0">
              <a:noFill/>
            </a:ln>
          </p:spPr>
        </p:pic>
        <p:pic>
          <p:nvPicPr>
            <p:cNvPr id="511" name="object 30" descr=""/>
            <p:cNvPicPr/>
            <p:nvPr/>
          </p:nvPicPr>
          <p:blipFill>
            <a:blip r:embed="rId14"/>
            <a:stretch/>
          </p:blipFill>
          <p:spPr>
            <a:xfrm>
              <a:off x="1987200" y="4271040"/>
              <a:ext cx="152280" cy="186840"/>
            </a:xfrm>
            <a:prstGeom prst="rect">
              <a:avLst/>
            </a:prstGeom>
            <a:noFill/>
            <a:ln w="0">
              <a:noFill/>
            </a:ln>
          </p:spPr>
        </p:pic>
      </p:grpSp>
      <p:sp>
        <p:nvSpPr>
          <p:cNvPr id="512" name="object 31"/>
          <p:cNvSpPr/>
          <p:nvPr/>
        </p:nvSpPr>
        <p:spPr>
          <a:xfrm>
            <a:off x="1261800" y="4717440"/>
            <a:ext cx="1606680" cy="54468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11" strike="noStrike" u="none">
                <a:solidFill>
                  <a:srgbClr val="2562eb"/>
                </a:solidFill>
                <a:uFillTx/>
                <a:latin typeface="DejaVu Sans"/>
              </a:rPr>
              <a:t>0.08s</a:t>
            </a:r>
            <a:endParaRPr b="0" lang="nl-BE" sz="1950" strike="noStrike" u="none">
              <a:solidFill>
                <a:srgbClr val="000000"/>
              </a:solidFill>
              <a:uFillTx/>
              <a:latin typeface="Arial"/>
            </a:endParaRPr>
          </a:p>
          <a:p>
            <a:pPr algn="ctr">
              <a:lnSpc>
                <a:spcPct val="100000"/>
              </a:lnSpc>
              <a:spcBef>
                <a:spcPts val="184"/>
              </a:spcBef>
            </a:pPr>
            <a:r>
              <a:rPr b="0" lang="nl-BE" sz="1150" spc="-65" strike="noStrike" u="none">
                <a:solidFill>
                  <a:srgbClr val="4a5462"/>
                </a:solidFill>
                <a:uFillTx/>
                <a:latin typeface="DejaVu Sans"/>
              </a:rPr>
              <a:t>Gemiddelde</a:t>
            </a:r>
            <a:r>
              <a:rPr b="0" lang="nl-BE" sz="1150" spc="-31" strike="noStrike" u="none">
                <a:solidFill>
                  <a:srgbClr val="4a5462"/>
                </a:solidFill>
                <a:uFillTx/>
                <a:latin typeface="DejaVu Sans"/>
              </a:rPr>
              <a:t> </a:t>
            </a:r>
            <a:r>
              <a:rPr b="0" lang="nl-BE" sz="1150" spc="-45" strike="noStrike" u="none">
                <a:solidFill>
                  <a:srgbClr val="4a5462"/>
                </a:solidFill>
                <a:uFillTx/>
                <a:latin typeface="DejaVu Sans"/>
              </a:rPr>
              <a:t>responstijd</a:t>
            </a:r>
            <a:endParaRPr b="0" lang="nl-BE" sz="1150" strike="noStrike" u="none">
              <a:solidFill>
                <a:srgbClr val="000000"/>
              </a:solidFill>
              <a:uFillTx/>
              <a:latin typeface="Arial"/>
            </a:endParaRPr>
          </a:p>
        </p:txBody>
      </p:sp>
      <p:grpSp>
        <p:nvGrpSpPr>
          <p:cNvPr id="513" name="object 32"/>
          <p:cNvGrpSpPr/>
          <p:nvPr/>
        </p:nvGrpSpPr>
        <p:grpSpPr>
          <a:xfrm>
            <a:off x="4448160" y="4061520"/>
            <a:ext cx="605880" cy="605880"/>
            <a:chOff x="4448160" y="4061520"/>
            <a:chExt cx="605880" cy="605880"/>
          </a:xfrm>
        </p:grpSpPr>
        <p:pic>
          <p:nvPicPr>
            <p:cNvPr id="514" name="object 33" descr=""/>
            <p:cNvPicPr/>
            <p:nvPr/>
          </p:nvPicPr>
          <p:blipFill>
            <a:blip r:embed="rId15"/>
            <a:stretch/>
          </p:blipFill>
          <p:spPr>
            <a:xfrm>
              <a:off x="4448160" y="4061520"/>
              <a:ext cx="605880" cy="605880"/>
            </a:xfrm>
            <a:prstGeom prst="rect">
              <a:avLst/>
            </a:prstGeom>
            <a:noFill/>
            <a:ln w="0">
              <a:noFill/>
            </a:ln>
          </p:spPr>
        </p:pic>
        <p:pic>
          <p:nvPicPr>
            <p:cNvPr id="515" name="object 34" descr=""/>
            <p:cNvPicPr/>
            <p:nvPr/>
          </p:nvPicPr>
          <p:blipFill>
            <a:blip r:embed="rId16"/>
            <a:stretch/>
          </p:blipFill>
          <p:spPr>
            <a:xfrm>
              <a:off x="4648320" y="4294080"/>
              <a:ext cx="205920" cy="136080"/>
            </a:xfrm>
            <a:prstGeom prst="rect">
              <a:avLst/>
            </a:prstGeom>
            <a:noFill/>
            <a:ln w="0">
              <a:noFill/>
            </a:ln>
          </p:spPr>
        </p:pic>
      </p:grpSp>
      <p:sp>
        <p:nvSpPr>
          <p:cNvPr id="516" name="object 35"/>
          <p:cNvSpPr/>
          <p:nvPr/>
        </p:nvSpPr>
        <p:spPr>
          <a:xfrm>
            <a:off x="4115160" y="4719960"/>
            <a:ext cx="1282320" cy="540720"/>
          </a:xfrm>
          <a:prstGeom prst="rect">
            <a:avLst/>
          </a:prstGeom>
          <a:noFill/>
          <a:ln w="0">
            <a:noFill/>
          </a:ln>
        </p:spPr>
        <p:style>
          <a:lnRef idx="0"/>
          <a:fillRef idx="0"/>
          <a:effectRef idx="0"/>
          <a:fontRef idx="minor"/>
        </p:style>
        <p:txBody>
          <a:bodyPr lIns="0" rIns="0" tIns="45000" bIns="0" anchor="t">
            <a:spAutoFit/>
          </a:bodyPr>
          <a:p>
            <a:pPr algn="ctr">
              <a:lnSpc>
                <a:spcPct val="100000"/>
              </a:lnSpc>
              <a:spcBef>
                <a:spcPts val="360"/>
              </a:spcBef>
            </a:pPr>
            <a:r>
              <a:rPr b="1" lang="nl-BE" sz="1950" spc="-20" strike="noStrike" u="none">
                <a:solidFill>
                  <a:srgbClr val="049569"/>
                </a:solidFill>
                <a:uFillTx/>
                <a:latin typeface="DejaVu Sans"/>
              </a:rPr>
              <a:t>45MB</a:t>
            </a:r>
            <a:endParaRPr b="0" lang="nl-BE" sz="1950" strike="noStrike" u="none">
              <a:solidFill>
                <a:srgbClr val="000000"/>
              </a:solidFill>
              <a:uFillTx/>
              <a:latin typeface="Arial"/>
            </a:endParaRPr>
          </a:p>
          <a:p>
            <a:pPr algn="ctr">
              <a:lnSpc>
                <a:spcPct val="100000"/>
              </a:lnSpc>
              <a:spcBef>
                <a:spcPts val="184"/>
              </a:spcBef>
            </a:pPr>
            <a:r>
              <a:rPr b="0" lang="nl-BE" sz="1150" spc="-96" strike="noStrike" u="none">
                <a:solidFill>
                  <a:srgbClr val="4a5462"/>
                </a:solidFill>
                <a:uFillTx/>
                <a:latin typeface="DejaVu Sans"/>
              </a:rPr>
              <a:t>RAM</a:t>
            </a:r>
            <a:r>
              <a:rPr b="0" lang="nl-BE" sz="1150" spc="-20" strike="noStrike" u="none">
                <a:solidFill>
                  <a:srgbClr val="4a5462"/>
                </a:solidFill>
                <a:uFillTx/>
                <a:latin typeface="DejaVu Sans"/>
              </a:rPr>
              <a:t> </a:t>
            </a:r>
            <a:r>
              <a:rPr b="0" lang="nl-BE" sz="1150" spc="-40" strike="noStrike" u="none">
                <a:solidFill>
                  <a:srgbClr val="4a5462"/>
                </a:solidFill>
                <a:uFillTx/>
                <a:latin typeface="DejaVu Sans"/>
              </a:rPr>
              <a:t>verbruik</a:t>
            </a:r>
            <a:endParaRPr b="0" lang="nl-BE" sz="1150" strike="noStrike" u="none">
              <a:solidFill>
                <a:srgbClr val="000000"/>
              </a:solidFill>
              <a:uFillTx/>
              <a:latin typeface="Arial"/>
            </a:endParaRPr>
          </a:p>
        </p:txBody>
      </p:sp>
      <p:grpSp>
        <p:nvGrpSpPr>
          <p:cNvPr id="517" name="object 36"/>
          <p:cNvGrpSpPr/>
          <p:nvPr/>
        </p:nvGrpSpPr>
        <p:grpSpPr>
          <a:xfrm>
            <a:off x="7134120" y="4061520"/>
            <a:ext cx="605880" cy="605880"/>
            <a:chOff x="7134120" y="4061520"/>
            <a:chExt cx="605880" cy="605880"/>
          </a:xfrm>
        </p:grpSpPr>
        <p:pic>
          <p:nvPicPr>
            <p:cNvPr id="518" name="object 37" descr=""/>
            <p:cNvPicPr/>
            <p:nvPr/>
          </p:nvPicPr>
          <p:blipFill>
            <a:blip r:embed="rId17"/>
            <a:stretch/>
          </p:blipFill>
          <p:spPr>
            <a:xfrm>
              <a:off x="7134120" y="4061520"/>
              <a:ext cx="605880" cy="605880"/>
            </a:xfrm>
            <a:prstGeom prst="rect">
              <a:avLst/>
            </a:prstGeom>
            <a:noFill/>
            <a:ln w="0">
              <a:noFill/>
            </a:ln>
          </p:spPr>
        </p:pic>
        <p:pic>
          <p:nvPicPr>
            <p:cNvPr id="519" name="object 38" descr=""/>
            <p:cNvPicPr/>
            <p:nvPr/>
          </p:nvPicPr>
          <p:blipFill>
            <a:blip r:embed="rId18"/>
            <a:stretch/>
          </p:blipFill>
          <p:spPr>
            <a:xfrm>
              <a:off x="7343640" y="4271040"/>
              <a:ext cx="186840" cy="186840"/>
            </a:xfrm>
            <a:prstGeom prst="rect">
              <a:avLst/>
            </a:prstGeom>
            <a:noFill/>
            <a:ln w="0">
              <a:noFill/>
            </a:ln>
          </p:spPr>
        </p:pic>
      </p:grpSp>
      <p:sp>
        <p:nvSpPr>
          <p:cNvPr id="520" name="object 39"/>
          <p:cNvSpPr/>
          <p:nvPr/>
        </p:nvSpPr>
        <p:spPr>
          <a:xfrm>
            <a:off x="6801120" y="4717440"/>
            <a:ext cx="1260360" cy="54468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26" strike="noStrike" u="none">
                <a:solidFill>
                  <a:srgbClr val="d97705"/>
                </a:solidFill>
                <a:uFillTx/>
                <a:latin typeface="DejaVu Sans"/>
              </a:rPr>
              <a:t>12%</a:t>
            </a:r>
            <a:endParaRPr b="0" lang="nl-BE" sz="1950" strike="noStrike" u="none">
              <a:solidFill>
                <a:srgbClr val="000000"/>
              </a:solidFill>
              <a:uFillTx/>
              <a:latin typeface="Arial"/>
            </a:endParaRPr>
          </a:p>
          <a:p>
            <a:pPr algn="ctr">
              <a:lnSpc>
                <a:spcPct val="100000"/>
              </a:lnSpc>
              <a:spcBef>
                <a:spcPts val="184"/>
              </a:spcBef>
            </a:pPr>
            <a:r>
              <a:rPr b="0" lang="nl-BE" sz="1150" spc="-79" strike="noStrike" u="none">
                <a:solidFill>
                  <a:srgbClr val="4a5462"/>
                </a:solidFill>
                <a:uFillTx/>
                <a:latin typeface="DejaVu Sans"/>
              </a:rPr>
              <a:t>CPU</a:t>
            </a:r>
            <a:r>
              <a:rPr b="0" lang="nl-BE" sz="1150" spc="-14" strike="noStrike" u="none">
                <a:solidFill>
                  <a:srgbClr val="4a5462"/>
                </a:solidFill>
                <a:uFillTx/>
                <a:latin typeface="DejaVu Sans"/>
              </a:rPr>
              <a:t> </a:t>
            </a:r>
            <a:r>
              <a:rPr b="0" lang="nl-BE" sz="1150" spc="-34" strike="noStrike" u="none">
                <a:solidFill>
                  <a:srgbClr val="4a5462"/>
                </a:solidFill>
                <a:uFillTx/>
                <a:latin typeface="DejaVu Sans"/>
              </a:rPr>
              <a:t>gebruik</a:t>
            </a:r>
            <a:endParaRPr b="0" lang="nl-BE" sz="1150" strike="noStrike" u="none">
              <a:solidFill>
                <a:srgbClr val="000000"/>
              </a:solidFill>
              <a:uFillTx/>
              <a:latin typeface="Arial"/>
            </a:endParaRPr>
          </a:p>
        </p:txBody>
      </p:sp>
      <p:grpSp>
        <p:nvGrpSpPr>
          <p:cNvPr id="521" name="object 40"/>
          <p:cNvGrpSpPr/>
          <p:nvPr/>
        </p:nvGrpSpPr>
        <p:grpSpPr>
          <a:xfrm>
            <a:off x="9820440" y="4061520"/>
            <a:ext cx="605880" cy="605880"/>
            <a:chOff x="9820440" y="4061520"/>
            <a:chExt cx="605880" cy="605880"/>
          </a:xfrm>
        </p:grpSpPr>
        <p:pic>
          <p:nvPicPr>
            <p:cNvPr id="522" name="object 41" descr=""/>
            <p:cNvPicPr/>
            <p:nvPr/>
          </p:nvPicPr>
          <p:blipFill>
            <a:blip r:embed="rId19"/>
            <a:stretch/>
          </p:blipFill>
          <p:spPr>
            <a:xfrm>
              <a:off x="9820440" y="4061520"/>
              <a:ext cx="605880" cy="605880"/>
            </a:xfrm>
            <a:prstGeom prst="rect">
              <a:avLst/>
            </a:prstGeom>
            <a:noFill/>
            <a:ln w="0">
              <a:noFill/>
            </a:ln>
          </p:spPr>
        </p:pic>
        <p:pic>
          <p:nvPicPr>
            <p:cNvPr id="523" name="object 42" descr=""/>
            <p:cNvPicPr/>
            <p:nvPr/>
          </p:nvPicPr>
          <p:blipFill>
            <a:blip r:embed="rId20"/>
            <a:stretch/>
          </p:blipFill>
          <p:spPr>
            <a:xfrm>
              <a:off x="10029240" y="4271040"/>
              <a:ext cx="187200" cy="187200"/>
            </a:xfrm>
            <a:prstGeom prst="rect">
              <a:avLst/>
            </a:prstGeom>
            <a:noFill/>
            <a:ln w="0">
              <a:noFill/>
            </a:ln>
          </p:spPr>
        </p:pic>
      </p:grpSp>
      <p:sp>
        <p:nvSpPr>
          <p:cNvPr id="524" name="object 43"/>
          <p:cNvSpPr/>
          <p:nvPr/>
        </p:nvSpPr>
        <p:spPr>
          <a:xfrm>
            <a:off x="9499680" y="4717440"/>
            <a:ext cx="1261800" cy="54468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85" strike="noStrike" u="none">
                <a:solidFill>
                  <a:srgbClr val="7c3aec"/>
                </a:solidFill>
                <a:uFillTx/>
                <a:latin typeface="DejaVu Sans"/>
              </a:rPr>
              <a:t>99.9%</a:t>
            </a:r>
            <a:endParaRPr b="0" lang="nl-BE" sz="1950" strike="noStrike" u="none">
              <a:solidFill>
                <a:srgbClr val="000000"/>
              </a:solidFill>
              <a:uFillTx/>
              <a:latin typeface="Arial"/>
            </a:endParaRPr>
          </a:p>
          <a:p>
            <a:pPr algn="ctr">
              <a:lnSpc>
                <a:spcPct val="100000"/>
              </a:lnSpc>
              <a:spcBef>
                <a:spcPts val="184"/>
              </a:spcBef>
            </a:pPr>
            <a:r>
              <a:rPr b="0" lang="nl-BE" sz="1150" spc="-11" strike="noStrike" u="none">
                <a:solidFill>
                  <a:srgbClr val="4a5462"/>
                </a:solidFill>
                <a:uFillTx/>
                <a:latin typeface="DejaVu Sans"/>
              </a:rPr>
              <a:t>Uptime</a:t>
            </a:r>
            <a:endParaRPr b="0" lang="nl-BE" sz="1150" strike="noStrike" u="none">
              <a:solidFill>
                <a:srgbClr val="000000"/>
              </a:solidFill>
              <a:uFillTx/>
              <a:latin typeface="Arial"/>
            </a:endParaRPr>
          </a:p>
        </p:txBody>
      </p:sp>
      <p:grpSp>
        <p:nvGrpSpPr>
          <p:cNvPr id="525" name="object 44"/>
          <p:cNvGrpSpPr/>
          <p:nvPr/>
        </p:nvGrpSpPr>
        <p:grpSpPr>
          <a:xfrm>
            <a:off x="609480" y="5413680"/>
            <a:ext cx="3501720" cy="1441800"/>
            <a:chOff x="609480" y="5413680"/>
            <a:chExt cx="3501720" cy="1441800"/>
          </a:xfrm>
        </p:grpSpPr>
        <p:pic>
          <p:nvPicPr>
            <p:cNvPr id="526" name="object 45" descr=""/>
            <p:cNvPicPr/>
            <p:nvPr/>
          </p:nvPicPr>
          <p:blipFill>
            <a:blip r:embed="rId21"/>
            <a:stretch/>
          </p:blipFill>
          <p:spPr>
            <a:xfrm>
              <a:off x="609480" y="5413680"/>
              <a:ext cx="3501720" cy="1441800"/>
            </a:xfrm>
            <a:prstGeom prst="rect">
              <a:avLst/>
            </a:prstGeom>
            <a:noFill/>
            <a:ln w="0">
              <a:noFill/>
            </a:ln>
          </p:spPr>
        </p:pic>
        <p:pic>
          <p:nvPicPr>
            <p:cNvPr id="527" name="object 46" descr=""/>
            <p:cNvPicPr/>
            <p:nvPr/>
          </p:nvPicPr>
          <p:blipFill>
            <a:blip r:embed="rId22"/>
            <a:stretch/>
          </p:blipFill>
          <p:spPr>
            <a:xfrm>
              <a:off x="852480" y="5636880"/>
              <a:ext cx="225000" cy="204120"/>
            </a:xfrm>
            <a:prstGeom prst="rect">
              <a:avLst/>
            </a:prstGeom>
            <a:noFill/>
            <a:ln w="0">
              <a:noFill/>
            </a:ln>
          </p:spPr>
        </p:pic>
      </p:grpSp>
      <p:sp>
        <p:nvSpPr>
          <p:cNvPr id="528" name="object 47"/>
          <p:cNvSpPr/>
          <p:nvPr/>
        </p:nvSpPr>
        <p:spPr>
          <a:xfrm>
            <a:off x="1197000" y="5591520"/>
            <a:ext cx="240048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105" strike="noStrike" u="none">
                <a:solidFill>
                  <a:srgbClr val="1f2937"/>
                </a:solidFill>
                <a:uFillTx/>
                <a:latin typeface="DejaVu Sans"/>
              </a:rPr>
              <a:t>Modulaire</a:t>
            </a:r>
            <a:r>
              <a:rPr b="1" lang="nl-BE" sz="1500" spc="26" strike="noStrike" u="none">
                <a:solidFill>
                  <a:srgbClr val="1f2937"/>
                </a:solidFill>
                <a:uFillTx/>
                <a:latin typeface="DejaVu Sans"/>
              </a:rPr>
              <a:t> </a:t>
            </a:r>
            <a:r>
              <a:rPr b="1" lang="nl-BE" sz="1500" spc="-85" strike="noStrike" u="none">
                <a:solidFill>
                  <a:srgbClr val="1f2937"/>
                </a:solidFill>
                <a:uFillTx/>
                <a:latin typeface="DejaVu Sans"/>
              </a:rPr>
              <a:t>Architectuur</a:t>
            </a:r>
            <a:endParaRPr b="0" lang="nl-BE" sz="1500" strike="noStrike" u="none">
              <a:solidFill>
                <a:srgbClr val="000000"/>
              </a:solidFill>
              <a:uFillTx/>
              <a:latin typeface="Arial"/>
            </a:endParaRPr>
          </a:p>
        </p:txBody>
      </p:sp>
      <p:sp>
        <p:nvSpPr>
          <p:cNvPr id="529" name="object 48"/>
          <p:cNvSpPr/>
          <p:nvPr/>
        </p:nvSpPr>
        <p:spPr>
          <a:xfrm>
            <a:off x="825480" y="6005880"/>
            <a:ext cx="2232000" cy="19152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74" strike="noStrike" u="none">
                <a:solidFill>
                  <a:srgbClr val="4a5462"/>
                </a:solidFill>
                <a:uFillTx/>
                <a:latin typeface="DejaVu Sans"/>
              </a:rPr>
              <a:t>Losse</a:t>
            </a:r>
            <a:r>
              <a:rPr b="0" lang="nl-BE" sz="1150" spc="-14" strike="noStrike" u="none">
                <a:solidFill>
                  <a:srgbClr val="4a5462"/>
                </a:solidFill>
                <a:uFillTx/>
                <a:latin typeface="DejaVu Sans"/>
              </a:rPr>
              <a:t> </a:t>
            </a:r>
            <a:r>
              <a:rPr b="0" lang="nl-BE" sz="1150" spc="-65" strike="noStrike" u="none">
                <a:solidFill>
                  <a:srgbClr val="4a5462"/>
                </a:solidFill>
                <a:uFillTx/>
                <a:latin typeface="DejaVu Sans"/>
              </a:rPr>
              <a:t>GUI</a:t>
            </a:r>
            <a:r>
              <a:rPr b="0" lang="nl-BE" sz="1150" spc="-11" strike="noStrike" u="none">
                <a:solidFill>
                  <a:srgbClr val="4a5462"/>
                </a:solidFill>
                <a:uFillTx/>
                <a:latin typeface="DejaVu Sans"/>
              </a:rPr>
              <a:t> </a:t>
            </a:r>
            <a:r>
              <a:rPr b="0" lang="nl-BE" sz="1150" spc="-91" strike="noStrike" u="none">
                <a:solidFill>
                  <a:srgbClr val="4a5462"/>
                </a:solidFill>
                <a:uFillTx/>
                <a:latin typeface="DejaVu Sans"/>
              </a:rPr>
              <a:t>&amp;</a:t>
            </a:r>
            <a:r>
              <a:rPr b="0" lang="nl-BE" sz="1150" spc="-11" strike="noStrike" u="none">
                <a:solidFill>
                  <a:srgbClr val="4a5462"/>
                </a:solidFill>
                <a:uFillTx/>
                <a:latin typeface="DejaVu Sans"/>
              </a:rPr>
              <a:t> </a:t>
            </a:r>
            <a:r>
              <a:rPr b="0" lang="nl-BE" sz="1150" spc="-65" strike="noStrike" u="none">
                <a:solidFill>
                  <a:srgbClr val="4a5462"/>
                </a:solidFill>
                <a:uFillTx/>
                <a:latin typeface="DejaVu Sans"/>
              </a:rPr>
              <a:t>Logic</a:t>
            </a:r>
            <a:r>
              <a:rPr b="0" lang="nl-BE" sz="1150" spc="-11" strike="noStrike" u="none">
                <a:solidFill>
                  <a:srgbClr val="4a5462"/>
                </a:solidFill>
                <a:uFillTx/>
                <a:latin typeface="DejaVu Sans"/>
              </a:rPr>
              <a:t> </a:t>
            </a:r>
            <a:r>
              <a:rPr b="0" lang="nl-BE" sz="1150" spc="-34" strike="noStrike" u="none">
                <a:solidFill>
                  <a:srgbClr val="4a5462"/>
                </a:solidFill>
                <a:uFillTx/>
                <a:latin typeface="DejaVu Sans"/>
              </a:rPr>
              <a:t>layers</a:t>
            </a:r>
            <a:endParaRPr b="0" lang="nl-BE" sz="1150" strike="noStrike" u="none">
              <a:solidFill>
                <a:srgbClr val="000000"/>
              </a:solidFill>
              <a:uFillTx/>
              <a:latin typeface="Arial"/>
            </a:endParaRPr>
          </a:p>
        </p:txBody>
      </p:sp>
      <p:sp>
        <p:nvSpPr>
          <p:cNvPr id="530" name="object 49"/>
          <p:cNvSpPr/>
          <p:nvPr/>
        </p:nvSpPr>
        <p:spPr>
          <a:xfrm>
            <a:off x="825480" y="6272640"/>
            <a:ext cx="2952000" cy="19152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5" strike="noStrike" u="none">
                <a:solidFill>
                  <a:srgbClr val="4a5462"/>
                </a:solidFill>
                <a:uFillTx/>
                <a:latin typeface="DejaVu Sans"/>
              </a:rPr>
              <a:t>Herbruikbare</a:t>
            </a:r>
            <a:r>
              <a:rPr b="0" lang="nl-BE" sz="1150" spc="11" strike="noStrike" u="none">
                <a:solidFill>
                  <a:srgbClr val="4a5462"/>
                </a:solidFill>
                <a:uFillTx/>
                <a:latin typeface="DejaVu Sans"/>
              </a:rPr>
              <a:t> </a:t>
            </a:r>
            <a:r>
              <a:rPr b="0" lang="nl-BE" sz="1150" spc="-60" strike="noStrike" u="none">
                <a:solidFill>
                  <a:srgbClr val="4a5462"/>
                </a:solidFill>
                <a:uFillTx/>
                <a:latin typeface="DejaVu Sans"/>
              </a:rPr>
              <a:t>componenten</a:t>
            </a:r>
            <a:endParaRPr b="0" lang="nl-BE" sz="1150" strike="noStrike" u="none">
              <a:solidFill>
                <a:srgbClr val="000000"/>
              </a:solidFill>
              <a:uFillTx/>
              <a:latin typeface="Arial"/>
            </a:endParaRPr>
          </a:p>
        </p:txBody>
      </p:sp>
      <p:sp>
        <p:nvSpPr>
          <p:cNvPr id="531" name="object 50"/>
          <p:cNvSpPr/>
          <p:nvPr/>
        </p:nvSpPr>
        <p:spPr>
          <a:xfrm>
            <a:off x="825480" y="6539400"/>
            <a:ext cx="1982160" cy="19152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0" strike="noStrike" u="none">
                <a:solidFill>
                  <a:srgbClr val="4a5462"/>
                </a:solidFill>
                <a:uFillTx/>
                <a:latin typeface="DejaVu Sans"/>
              </a:rPr>
              <a:t>Schaalbare</a:t>
            </a:r>
            <a:r>
              <a:rPr b="0" lang="nl-BE" sz="1150" spc="-31" strike="noStrike" u="none">
                <a:solidFill>
                  <a:srgbClr val="4a5462"/>
                </a:solidFill>
                <a:uFillTx/>
                <a:latin typeface="DejaVu Sans"/>
              </a:rPr>
              <a:t> </a:t>
            </a:r>
            <a:r>
              <a:rPr b="0" lang="nl-BE" sz="1150" spc="-60" strike="noStrike" u="none">
                <a:solidFill>
                  <a:srgbClr val="4a5462"/>
                </a:solidFill>
                <a:uFillTx/>
                <a:latin typeface="DejaVu Sans"/>
              </a:rPr>
              <a:t>codebase</a:t>
            </a:r>
            <a:endParaRPr b="0" lang="nl-BE" sz="1150" strike="noStrike" u="none">
              <a:solidFill>
                <a:srgbClr val="000000"/>
              </a:solidFill>
              <a:uFillTx/>
              <a:latin typeface="Arial"/>
            </a:endParaRPr>
          </a:p>
        </p:txBody>
      </p:sp>
      <p:grpSp>
        <p:nvGrpSpPr>
          <p:cNvPr id="532" name="object 51"/>
          <p:cNvGrpSpPr/>
          <p:nvPr/>
        </p:nvGrpSpPr>
        <p:grpSpPr>
          <a:xfrm>
            <a:off x="4343400" y="5413680"/>
            <a:ext cx="3501720" cy="1441800"/>
            <a:chOff x="4343400" y="5413680"/>
            <a:chExt cx="3501720" cy="1441800"/>
          </a:xfrm>
        </p:grpSpPr>
        <p:pic>
          <p:nvPicPr>
            <p:cNvPr id="533" name="object 52" descr=""/>
            <p:cNvPicPr/>
            <p:nvPr/>
          </p:nvPicPr>
          <p:blipFill>
            <a:blip r:embed="rId23"/>
            <a:stretch/>
          </p:blipFill>
          <p:spPr>
            <a:xfrm>
              <a:off x="4343400" y="5413680"/>
              <a:ext cx="3501720" cy="1441800"/>
            </a:xfrm>
            <a:prstGeom prst="rect">
              <a:avLst/>
            </a:prstGeom>
            <a:noFill/>
            <a:ln w="0">
              <a:noFill/>
            </a:ln>
          </p:spPr>
        </p:pic>
        <p:pic>
          <p:nvPicPr>
            <p:cNvPr id="534" name="object 53" descr=""/>
            <p:cNvPicPr/>
            <p:nvPr/>
          </p:nvPicPr>
          <p:blipFill>
            <a:blip r:embed="rId24"/>
            <a:stretch/>
          </p:blipFill>
          <p:spPr>
            <a:xfrm>
              <a:off x="4572000" y="5637240"/>
              <a:ext cx="196560" cy="203040"/>
            </a:xfrm>
            <a:prstGeom prst="rect">
              <a:avLst/>
            </a:prstGeom>
            <a:noFill/>
            <a:ln w="0">
              <a:noFill/>
            </a:ln>
          </p:spPr>
        </p:pic>
      </p:grpSp>
      <p:sp>
        <p:nvSpPr>
          <p:cNvPr id="535" name="object 54"/>
          <p:cNvSpPr/>
          <p:nvPr/>
        </p:nvSpPr>
        <p:spPr>
          <a:xfrm>
            <a:off x="4873680" y="5591520"/>
            <a:ext cx="232380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113" strike="noStrike" u="none">
                <a:solidFill>
                  <a:srgbClr val="1f2937"/>
                </a:solidFill>
                <a:uFillTx/>
                <a:latin typeface="DejaVu Sans"/>
              </a:rPr>
              <a:t>Data</a:t>
            </a:r>
            <a:r>
              <a:rPr b="1" lang="nl-BE" sz="1500" spc="-34" strike="noStrike" u="none">
                <a:solidFill>
                  <a:srgbClr val="1f2937"/>
                </a:solidFill>
                <a:uFillTx/>
                <a:latin typeface="DejaVu Sans"/>
              </a:rPr>
              <a:t> </a:t>
            </a:r>
            <a:r>
              <a:rPr b="1" lang="nl-BE" sz="1500" spc="-85" strike="noStrike" u="none">
                <a:solidFill>
                  <a:srgbClr val="1f2937"/>
                </a:solidFill>
                <a:uFillTx/>
                <a:latin typeface="DejaVu Sans"/>
              </a:rPr>
              <a:t>Persistence</a:t>
            </a:r>
            <a:endParaRPr b="0" lang="nl-BE" sz="1500" strike="noStrike" u="none">
              <a:solidFill>
                <a:srgbClr val="000000"/>
              </a:solidFill>
              <a:uFillTx/>
              <a:latin typeface="Arial"/>
            </a:endParaRPr>
          </a:p>
        </p:txBody>
      </p:sp>
      <p:sp>
        <p:nvSpPr>
          <p:cNvPr id="536" name="object 55"/>
          <p:cNvSpPr/>
          <p:nvPr/>
        </p:nvSpPr>
        <p:spPr>
          <a:xfrm>
            <a:off x="4559400" y="6005880"/>
            <a:ext cx="2098080" cy="19152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0" strike="noStrike" u="none">
                <a:solidFill>
                  <a:srgbClr val="4a5462"/>
                </a:solidFill>
                <a:uFillTx/>
                <a:latin typeface="DejaVu Sans"/>
              </a:rPr>
              <a:t>Automatische</a:t>
            </a:r>
            <a:r>
              <a:rPr b="0" lang="nl-BE" sz="1150" spc="-20" strike="noStrike" u="none">
                <a:solidFill>
                  <a:srgbClr val="4a5462"/>
                </a:solidFill>
                <a:uFillTx/>
                <a:latin typeface="DejaVu Sans"/>
              </a:rPr>
              <a:t> </a:t>
            </a:r>
            <a:r>
              <a:rPr b="0" lang="nl-BE" sz="1150" spc="-51" strike="noStrike" u="none">
                <a:solidFill>
                  <a:srgbClr val="4a5462"/>
                </a:solidFill>
                <a:uFillTx/>
                <a:latin typeface="DejaVu Sans"/>
              </a:rPr>
              <a:t>opslag</a:t>
            </a:r>
            <a:endParaRPr b="0" lang="nl-BE" sz="1150" strike="noStrike" u="none">
              <a:solidFill>
                <a:srgbClr val="000000"/>
              </a:solidFill>
              <a:uFillTx/>
              <a:latin typeface="Arial"/>
            </a:endParaRPr>
          </a:p>
        </p:txBody>
      </p:sp>
      <p:sp>
        <p:nvSpPr>
          <p:cNvPr id="537" name="object 56"/>
          <p:cNvSpPr/>
          <p:nvPr/>
        </p:nvSpPr>
        <p:spPr>
          <a:xfrm>
            <a:off x="4559400" y="6272640"/>
            <a:ext cx="1918080" cy="19152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79" strike="noStrike" u="none">
                <a:solidFill>
                  <a:srgbClr val="4a5462"/>
                </a:solidFill>
                <a:uFillTx/>
                <a:latin typeface="DejaVu Sans"/>
              </a:rPr>
              <a:t>Backup</a:t>
            </a:r>
            <a:r>
              <a:rPr b="0" lang="nl-BE" sz="1150" spc="20" strike="noStrike" u="none">
                <a:solidFill>
                  <a:srgbClr val="4a5462"/>
                </a:solidFill>
                <a:uFillTx/>
                <a:latin typeface="DejaVu Sans"/>
              </a:rPr>
              <a:t> </a:t>
            </a:r>
            <a:r>
              <a:rPr b="0" lang="nl-BE" sz="1150" spc="-65" strike="noStrike" u="none">
                <a:solidFill>
                  <a:srgbClr val="4a5462"/>
                </a:solidFill>
                <a:uFillTx/>
                <a:latin typeface="DejaVu Sans"/>
              </a:rPr>
              <a:t>mechanismen</a:t>
            </a:r>
            <a:endParaRPr b="0" lang="nl-BE" sz="1150" strike="noStrike" u="none">
              <a:solidFill>
                <a:srgbClr val="000000"/>
              </a:solidFill>
              <a:uFillTx/>
              <a:latin typeface="Arial"/>
            </a:endParaRPr>
          </a:p>
        </p:txBody>
      </p:sp>
      <p:sp>
        <p:nvSpPr>
          <p:cNvPr id="538" name="object 57"/>
          <p:cNvSpPr/>
          <p:nvPr/>
        </p:nvSpPr>
        <p:spPr>
          <a:xfrm>
            <a:off x="4559400" y="6539400"/>
            <a:ext cx="1159560" cy="19152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5" strike="noStrike" u="none">
                <a:solidFill>
                  <a:srgbClr val="4a5462"/>
                </a:solidFill>
                <a:uFillTx/>
                <a:latin typeface="DejaVu Sans"/>
              </a:rPr>
              <a:t>Data</a:t>
            </a:r>
            <a:r>
              <a:rPr b="0" lang="nl-BE" sz="1150" spc="-20" strike="noStrike" u="none">
                <a:solidFill>
                  <a:srgbClr val="4a5462"/>
                </a:solidFill>
                <a:uFillTx/>
                <a:latin typeface="DejaVu Sans"/>
              </a:rPr>
              <a:t> </a:t>
            </a:r>
            <a:r>
              <a:rPr b="0" lang="nl-BE" sz="1150" spc="-51" strike="noStrike" u="none">
                <a:solidFill>
                  <a:srgbClr val="4a5462"/>
                </a:solidFill>
                <a:uFillTx/>
                <a:latin typeface="DejaVu Sans"/>
              </a:rPr>
              <a:t>integriteit</a:t>
            </a:r>
            <a:endParaRPr b="0" lang="nl-BE" sz="1150" strike="noStrike" u="none">
              <a:solidFill>
                <a:srgbClr val="000000"/>
              </a:solidFill>
              <a:uFillTx/>
              <a:latin typeface="Arial"/>
            </a:endParaRPr>
          </a:p>
        </p:txBody>
      </p:sp>
      <p:grpSp>
        <p:nvGrpSpPr>
          <p:cNvPr id="539" name="object 58"/>
          <p:cNvGrpSpPr/>
          <p:nvPr/>
        </p:nvGrpSpPr>
        <p:grpSpPr>
          <a:xfrm>
            <a:off x="8077320" y="5413680"/>
            <a:ext cx="3501720" cy="1423800"/>
            <a:chOff x="8077320" y="5413680"/>
            <a:chExt cx="3501720" cy="1423800"/>
          </a:xfrm>
        </p:grpSpPr>
        <p:pic>
          <p:nvPicPr>
            <p:cNvPr id="540" name="object 59" descr=""/>
            <p:cNvPicPr/>
            <p:nvPr/>
          </p:nvPicPr>
          <p:blipFill>
            <a:blip r:embed="rId25"/>
            <a:stretch/>
          </p:blipFill>
          <p:spPr>
            <a:xfrm>
              <a:off x="8077320" y="5413680"/>
              <a:ext cx="3501720" cy="1423800"/>
            </a:xfrm>
            <a:prstGeom prst="rect">
              <a:avLst/>
            </a:prstGeom>
            <a:noFill/>
            <a:ln w="0">
              <a:noFill/>
            </a:ln>
          </p:spPr>
        </p:pic>
        <p:sp>
          <p:nvSpPr>
            <p:cNvPr id="541" name="object 60"/>
            <p:cNvSpPr/>
            <p:nvPr/>
          </p:nvSpPr>
          <p:spPr>
            <a:xfrm>
              <a:off x="8306640" y="5637600"/>
              <a:ext cx="278280" cy="196200"/>
            </a:xfrm>
            <a:custGeom>
              <a:avLst/>
              <a:gdLst>
                <a:gd name="textAreaLeft" fmla="*/ 0 w 278280"/>
                <a:gd name="textAreaRight" fmla="*/ 281880 w 278280"/>
                <a:gd name="textAreaTop" fmla="*/ 0 h 196200"/>
                <a:gd name="textAreaBottom" fmla="*/ 199440 h 196200"/>
              </a:gdLst>
              <a:ahLst/>
              <a:rect l="textAreaLeft" t="textAreaTop" r="textAreaRight" b="textAreaBottom"/>
              <a:pathLst>
                <a:path w="281940" h="223520">
                  <a:moveTo>
                    <a:pt x="107022" y="30480"/>
                  </a:moveTo>
                  <a:lnTo>
                    <a:pt x="34468" y="30480"/>
                  </a:lnTo>
                  <a:lnTo>
                    <a:pt x="39245" y="26670"/>
                  </a:lnTo>
                  <a:lnTo>
                    <a:pt x="44693" y="22860"/>
                  </a:lnTo>
                  <a:lnTo>
                    <a:pt x="50631" y="20320"/>
                  </a:lnTo>
                  <a:lnTo>
                    <a:pt x="54203" y="3810"/>
                  </a:lnTo>
                  <a:lnTo>
                    <a:pt x="57417" y="0"/>
                  </a:lnTo>
                  <a:lnTo>
                    <a:pt x="84073" y="0"/>
                  </a:lnTo>
                  <a:lnTo>
                    <a:pt x="87287" y="3810"/>
                  </a:lnTo>
                  <a:lnTo>
                    <a:pt x="88136" y="7620"/>
                  </a:lnTo>
                  <a:lnTo>
                    <a:pt x="90859" y="20320"/>
                  </a:lnTo>
                  <a:lnTo>
                    <a:pt x="96753" y="22860"/>
                  </a:lnTo>
                  <a:lnTo>
                    <a:pt x="102244" y="26670"/>
                  </a:lnTo>
                  <a:lnTo>
                    <a:pt x="107022" y="30480"/>
                  </a:lnTo>
                  <a:close/>
                </a:path>
                <a:path w="281940" h="223520">
                  <a:moveTo>
                    <a:pt x="17814" y="124460"/>
                  </a:moveTo>
                  <a:lnTo>
                    <a:pt x="13349" y="123190"/>
                  </a:lnTo>
                  <a:lnTo>
                    <a:pt x="10804" y="119380"/>
                  </a:lnTo>
                  <a:lnTo>
                    <a:pt x="9197" y="116840"/>
                  </a:lnTo>
                  <a:lnTo>
                    <a:pt x="7724" y="115570"/>
                  </a:lnTo>
                  <a:lnTo>
                    <a:pt x="5045" y="110490"/>
                  </a:lnTo>
                  <a:lnTo>
                    <a:pt x="3795" y="107950"/>
                  </a:lnTo>
                  <a:lnTo>
                    <a:pt x="2678" y="106680"/>
                  </a:lnTo>
                  <a:lnTo>
                    <a:pt x="1651" y="104140"/>
                  </a:lnTo>
                  <a:lnTo>
                    <a:pt x="0" y="100330"/>
                  </a:lnTo>
                  <a:lnTo>
                    <a:pt x="1250" y="95250"/>
                  </a:lnTo>
                  <a:lnTo>
                    <a:pt x="14332" y="83820"/>
                  </a:lnTo>
                  <a:lnTo>
                    <a:pt x="13841" y="81280"/>
                  </a:lnTo>
                  <a:lnTo>
                    <a:pt x="13573" y="77470"/>
                  </a:lnTo>
                  <a:lnTo>
                    <a:pt x="13573" y="71120"/>
                  </a:lnTo>
                  <a:lnTo>
                    <a:pt x="13841" y="68580"/>
                  </a:lnTo>
                  <a:lnTo>
                    <a:pt x="14332" y="64770"/>
                  </a:lnTo>
                  <a:lnTo>
                    <a:pt x="4364" y="55835"/>
                  </a:lnTo>
                  <a:lnTo>
                    <a:pt x="1250" y="53340"/>
                  </a:lnTo>
                  <a:lnTo>
                    <a:pt x="0" y="49530"/>
                  </a:lnTo>
                  <a:lnTo>
                    <a:pt x="2678" y="43180"/>
                  </a:lnTo>
                  <a:lnTo>
                    <a:pt x="3795" y="40640"/>
                  </a:lnTo>
                  <a:lnTo>
                    <a:pt x="6384" y="35560"/>
                  </a:lnTo>
                  <a:lnTo>
                    <a:pt x="7768" y="33020"/>
                  </a:lnTo>
                  <a:lnTo>
                    <a:pt x="9242" y="31750"/>
                  </a:lnTo>
                  <a:lnTo>
                    <a:pt x="13349" y="25400"/>
                  </a:lnTo>
                  <a:lnTo>
                    <a:pt x="17814" y="24130"/>
                  </a:lnTo>
                  <a:lnTo>
                    <a:pt x="21833" y="26670"/>
                  </a:lnTo>
                  <a:lnTo>
                    <a:pt x="34468" y="30480"/>
                  </a:lnTo>
                  <a:lnTo>
                    <a:pt x="131382" y="30480"/>
                  </a:lnTo>
                  <a:lnTo>
                    <a:pt x="132204" y="31750"/>
                  </a:lnTo>
                  <a:lnTo>
                    <a:pt x="133677" y="33020"/>
                  </a:lnTo>
                  <a:lnTo>
                    <a:pt x="135016" y="35560"/>
                  </a:lnTo>
                  <a:lnTo>
                    <a:pt x="136400" y="38100"/>
                  </a:lnTo>
                  <a:lnTo>
                    <a:pt x="137651" y="40640"/>
                  </a:lnTo>
                  <a:lnTo>
                    <a:pt x="138767" y="43180"/>
                  </a:lnTo>
                  <a:lnTo>
                    <a:pt x="139794" y="44450"/>
                  </a:lnTo>
                  <a:lnTo>
                    <a:pt x="141446" y="49530"/>
                  </a:lnTo>
                  <a:lnTo>
                    <a:pt x="140196" y="53340"/>
                  </a:lnTo>
                  <a:lnTo>
                    <a:pt x="65147" y="53340"/>
                  </a:lnTo>
                  <a:lnTo>
                    <a:pt x="59987" y="55835"/>
                  </a:lnTo>
                  <a:lnTo>
                    <a:pt x="49291" y="71120"/>
                  </a:lnTo>
                  <a:lnTo>
                    <a:pt x="49291" y="77470"/>
                  </a:lnTo>
                  <a:lnTo>
                    <a:pt x="65147" y="95250"/>
                  </a:lnTo>
                  <a:lnTo>
                    <a:pt x="140106" y="95250"/>
                  </a:lnTo>
                  <a:lnTo>
                    <a:pt x="141356" y="100330"/>
                  </a:lnTo>
                  <a:lnTo>
                    <a:pt x="138678" y="105410"/>
                  </a:lnTo>
                  <a:lnTo>
                    <a:pt x="137561" y="107950"/>
                  </a:lnTo>
                  <a:lnTo>
                    <a:pt x="136311" y="110490"/>
                  </a:lnTo>
                  <a:lnTo>
                    <a:pt x="134927" y="113030"/>
                  </a:lnTo>
                  <a:lnTo>
                    <a:pt x="133588" y="115570"/>
                  </a:lnTo>
                  <a:lnTo>
                    <a:pt x="132114" y="116840"/>
                  </a:lnTo>
                  <a:lnTo>
                    <a:pt x="131293" y="118110"/>
                  </a:lnTo>
                  <a:lnTo>
                    <a:pt x="34423" y="118110"/>
                  </a:lnTo>
                  <a:lnTo>
                    <a:pt x="17814" y="124460"/>
                  </a:lnTo>
                  <a:close/>
                </a:path>
                <a:path w="281940" h="223520">
                  <a:moveTo>
                    <a:pt x="131382" y="30480"/>
                  </a:moveTo>
                  <a:lnTo>
                    <a:pt x="107022" y="30480"/>
                  </a:lnTo>
                  <a:lnTo>
                    <a:pt x="123631" y="24130"/>
                  </a:lnTo>
                  <a:lnTo>
                    <a:pt x="128096" y="25400"/>
                  </a:lnTo>
                  <a:lnTo>
                    <a:pt x="131382" y="30480"/>
                  </a:lnTo>
                  <a:close/>
                </a:path>
                <a:path w="281940" h="223520">
                  <a:moveTo>
                    <a:pt x="140106" y="95250"/>
                  </a:moveTo>
                  <a:lnTo>
                    <a:pt x="76298" y="95250"/>
                  </a:lnTo>
                  <a:lnTo>
                    <a:pt x="81550" y="92710"/>
                  </a:lnTo>
                  <a:lnTo>
                    <a:pt x="83867" y="91440"/>
                  </a:lnTo>
                  <a:lnTo>
                    <a:pt x="87886" y="87630"/>
                  </a:lnTo>
                  <a:lnTo>
                    <a:pt x="89435" y="85090"/>
                  </a:lnTo>
                  <a:lnTo>
                    <a:pt x="91610" y="80010"/>
                  </a:lnTo>
                  <a:lnTo>
                    <a:pt x="92154" y="77470"/>
                  </a:lnTo>
                  <a:lnTo>
                    <a:pt x="92154" y="71120"/>
                  </a:lnTo>
                  <a:lnTo>
                    <a:pt x="76298" y="53340"/>
                  </a:lnTo>
                  <a:lnTo>
                    <a:pt x="140196" y="53340"/>
                  </a:lnTo>
                  <a:lnTo>
                    <a:pt x="136188" y="56550"/>
                  </a:lnTo>
                  <a:lnTo>
                    <a:pt x="127024" y="64770"/>
                  </a:lnTo>
                  <a:lnTo>
                    <a:pt x="127515" y="68580"/>
                  </a:lnTo>
                  <a:lnTo>
                    <a:pt x="127783" y="71120"/>
                  </a:lnTo>
                  <a:lnTo>
                    <a:pt x="127783" y="77470"/>
                  </a:lnTo>
                  <a:lnTo>
                    <a:pt x="127515" y="80010"/>
                  </a:lnTo>
                  <a:lnTo>
                    <a:pt x="127024" y="83820"/>
                  </a:lnTo>
                  <a:lnTo>
                    <a:pt x="136936" y="92710"/>
                  </a:lnTo>
                  <a:lnTo>
                    <a:pt x="140106" y="95250"/>
                  </a:lnTo>
                  <a:close/>
                </a:path>
                <a:path w="281940" h="223520">
                  <a:moveTo>
                    <a:pt x="181049" y="223520"/>
                  </a:moveTo>
                  <a:lnTo>
                    <a:pt x="174798" y="220980"/>
                  </a:lnTo>
                  <a:lnTo>
                    <a:pt x="172438" y="219687"/>
                  </a:lnTo>
                  <a:lnTo>
                    <a:pt x="170244" y="218440"/>
                  </a:lnTo>
                  <a:lnTo>
                    <a:pt x="167833" y="217170"/>
                  </a:lnTo>
                  <a:lnTo>
                    <a:pt x="165556" y="215900"/>
                  </a:lnTo>
                  <a:lnTo>
                    <a:pt x="163413" y="214630"/>
                  </a:lnTo>
                  <a:lnTo>
                    <a:pt x="157921" y="210820"/>
                  </a:lnTo>
                  <a:lnTo>
                    <a:pt x="156805" y="205740"/>
                  </a:lnTo>
                  <a:lnTo>
                    <a:pt x="162297" y="189230"/>
                  </a:lnTo>
                  <a:lnTo>
                    <a:pt x="158368" y="184150"/>
                  </a:lnTo>
                  <a:lnTo>
                    <a:pt x="155197" y="179070"/>
                  </a:lnTo>
                  <a:lnTo>
                    <a:pt x="152965" y="172720"/>
                  </a:lnTo>
                  <a:lnTo>
                    <a:pt x="135865" y="168910"/>
                  </a:lnTo>
                  <a:lnTo>
                    <a:pt x="132516" y="166370"/>
                  </a:lnTo>
                  <a:lnTo>
                    <a:pt x="131668" y="158750"/>
                  </a:lnTo>
                  <a:lnTo>
                    <a:pt x="131668" y="147320"/>
                  </a:lnTo>
                  <a:lnTo>
                    <a:pt x="132516" y="139700"/>
                  </a:lnTo>
                  <a:lnTo>
                    <a:pt x="135820" y="135890"/>
                  </a:lnTo>
                  <a:lnTo>
                    <a:pt x="152965" y="133350"/>
                  </a:lnTo>
                  <a:lnTo>
                    <a:pt x="155153" y="127000"/>
                  </a:lnTo>
                  <a:lnTo>
                    <a:pt x="158368" y="121920"/>
                  </a:lnTo>
                  <a:lnTo>
                    <a:pt x="162297" y="116840"/>
                  </a:lnTo>
                  <a:lnTo>
                    <a:pt x="156805" y="100330"/>
                  </a:lnTo>
                  <a:lnTo>
                    <a:pt x="181049" y="82550"/>
                  </a:lnTo>
                  <a:lnTo>
                    <a:pt x="185469" y="83820"/>
                  </a:lnTo>
                  <a:lnTo>
                    <a:pt x="197122" y="96520"/>
                  </a:lnTo>
                  <a:lnTo>
                    <a:pt x="255310" y="96520"/>
                  </a:lnTo>
                  <a:lnTo>
                    <a:pt x="256148" y="100330"/>
                  </a:lnTo>
                  <a:lnTo>
                    <a:pt x="250656" y="116840"/>
                  </a:lnTo>
                  <a:lnTo>
                    <a:pt x="254585" y="121920"/>
                  </a:lnTo>
                  <a:lnTo>
                    <a:pt x="257755" y="127000"/>
                  </a:lnTo>
                  <a:lnTo>
                    <a:pt x="259541" y="132080"/>
                  </a:lnTo>
                  <a:lnTo>
                    <a:pt x="200878" y="132080"/>
                  </a:lnTo>
                  <a:lnTo>
                    <a:pt x="195627" y="134620"/>
                  </a:lnTo>
                  <a:lnTo>
                    <a:pt x="185023" y="149860"/>
                  </a:lnTo>
                  <a:lnTo>
                    <a:pt x="185023" y="156210"/>
                  </a:lnTo>
                  <a:lnTo>
                    <a:pt x="200878" y="173990"/>
                  </a:lnTo>
                  <a:lnTo>
                    <a:pt x="259550" y="173990"/>
                  </a:lnTo>
                  <a:lnTo>
                    <a:pt x="257800" y="179070"/>
                  </a:lnTo>
                  <a:lnTo>
                    <a:pt x="254585" y="184150"/>
                  </a:lnTo>
                  <a:lnTo>
                    <a:pt x="250656" y="189230"/>
                  </a:lnTo>
                  <a:lnTo>
                    <a:pt x="256148" y="205740"/>
                  </a:lnTo>
                  <a:lnTo>
                    <a:pt x="255310" y="209550"/>
                  </a:lnTo>
                  <a:lnTo>
                    <a:pt x="197167" y="209550"/>
                  </a:lnTo>
                  <a:lnTo>
                    <a:pt x="188346" y="219687"/>
                  </a:lnTo>
                  <a:lnTo>
                    <a:pt x="185469" y="222250"/>
                  </a:lnTo>
                  <a:lnTo>
                    <a:pt x="181049" y="223520"/>
                  </a:lnTo>
                  <a:close/>
                </a:path>
                <a:path w="281940" h="223520">
                  <a:moveTo>
                    <a:pt x="255310" y="96520"/>
                  </a:moveTo>
                  <a:lnTo>
                    <a:pt x="215785" y="96520"/>
                  </a:lnTo>
                  <a:lnTo>
                    <a:pt x="224626" y="86360"/>
                  </a:lnTo>
                  <a:lnTo>
                    <a:pt x="227483" y="83820"/>
                  </a:lnTo>
                  <a:lnTo>
                    <a:pt x="231904" y="82550"/>
                  </a:lnTo>
                  <a:lnTo>
                    <a:pt x="238199" y="85090"/>
                  </a:lnTo>
                  <a:lnTo>
                    <a:pt x="245119" y="88900"/>
                  </a:lnTo>
                  <a:lnTo>
                    <a:pt x="249540" y="91440"/>
                  </a:lnTo>
                  <a:lnTo>
                    <a:pt x="255031" y="95250"/>
                  </a:lnTo>
                  <a:lnTo>
                    <a:pt x="255310" y="96520"/>
                  </a:lnTo>
                  <a:close/>
                </a:path>
                <a:path w="281940" h="223520">
                  <a:moveTo>
                    <a:pt x="212749" y="96520"/>
                  </a:moveTo>
                  <a:lnTo>
                    <a:pt x="200158" y="96520"/>
                  </a:lnTo>
                  <a:lnTo>
                    <a:pt x="203284" y="95250"/>
                  </a:lnTo>
                  <a:lnTo>
                    <a:pt x="209624" y="95250"/>
                  </a:lnTo>
                  <a:lnTo>
                    <a:pt x="212749" y="96520"/>
                  </a:lnTo>
                  <a:close/>
                </a:path>
                <a:path w="281940" h="223520">
                  <a:moveTo>
                    <a:pt x="83983" y="148590"/>
                  </a:moveTo>
                  <a:lnTo>
                    <a:pt x="57373" y="148590"/>
                  </a:lnTo>
                  <a:lnTo>
                    <a:pt x="54158" y="144780"/>
                  </a:lnTo>
                  <a:lnTo>
                    <a:pt x="53310" y="140970"/>
                  </a:lnTo>
                  <a:lnTo>
                    <a:pt x="50586" y="128270"/>
                  </a:lnTo>
                  <a:lnTo>
                    <a:pt x="44693" y="125730"/>
                  </a:lnTo>
                  <a:lnTo>
                    <a:pt x="39201" y="121920"/>
                  </a:lnTo>
                  <a:lnTo>
                    <a:pt x="34423" y="118110"/>
                  </a:lnTo>
                  <a:lnTo>
                    <a:pt x="106933" y="118110"/>
                  </a:lnTo>
                  <a:lnTo>
                    <a:pt x="102155" y="121920"/>
                  </a:lnTo>
                  <a:lnTo>
                    <a:pt x="96708" y="125730"/>
                  </a:lnTo>
                  <a:lnTo>
                    <a:pt x="90770" y="128270"/>
                  </a:lnTo>
                  <a:lnTo>
                    <a:pt x="87198" y="144780"/>
                  </a:lnTo>
                  <a:lnTo>
                    <a:pt x="83983" y="148590"/>
                  </a:lnTo>
                  <a:close/>
                </a:path>
                <a:path w="281940" h="223520">
                  <a:moveTo>
                    <a:pt x="123542" y="124460"/>
                  </a:moveTo>
                  <a:lnTo>
                    <a:pt x="106933" y="118110"/>
                  </a:lnTo>
                  <a:lnTo>
                    <a:pt x="131293" y="118110"/>
                  </a:lnTo>
                  <a:lnTo>
                    <a:pt x="128007" y="123190"/>
                  </a:lnTo>
                  <a:lnTo>
                    <a:pt x="123542" y="124460"/>
                  </a:lnTo>
                  <a:close/>
                </a:path>
                <a:path w="281940" h="223520">
                  <a:moveTo>
                    <a:pt x="259550" y="173990"/>
                  </a:moveTo>
                  <a:lnTo>
                    <a:pt x="212030" y="173990"/>
                  </a:lnTo>
                  <a:lnTo>
                    <a:pt x="217281" y="171450"/>
                  </a:lnTo>
                  <a:lnTo>
                    <a:pt x="219598" y="170180"/>
                  </a:lnTo>
                  <a:lnTo>
                    <a:pt x="223618" y="166370"/>
                  </a:lnTo>
                  <a:lnTo>
                    <a:pt x="225166" y="163830"/>
                  </a:lnTo>
                  <a:lnTo>
                    <a:pt x="227341" y="158750"/>
                  </a:lnTo>
                  <a:lnTo>
                    <a:pt x="227885" y="156210"/>
                  </a:lnTo>
                  <a:lnTo>
                    <a:pt x="227885" y="149860"/>
                  </a:lnTo>
                  <a:lnTo>
                    <a:pt x="212030" y="132080"/>
                  </a:lnTo>
                  <a:lnTo>
                    <a:pt x="259541" y="132080"/>
                  </a:lnTo>
                  <a:lnTo>
                    <a:pt x="259987" y="133350"/>
                  </a:lnTo>
                  <a:lnTo>
                    <a:pt x="272980" y="135890"/>
                  </a:lnTo>
                  <a:lnTo>
                    <a:pt x="277088" y="135890"/>
                  </a:lnTo>
                  <a:lnTo>
                    <a:pt x="280436" y="139700"/>
                  </a:lnTo>
                  <a:lnTo>
                    <a:pt x="281285" y="147320"/>
                  </a:lnTo>
                  <a:lnTo>
                    <a:pt x="281374" y="148590"/>
                  </a:lnTo>
                  <a:lnTo>
                    <a:pt x="281463" y="156210"/>
                  </a:lnTo>
                  <a:lnTo>
                    <a:pt x="281285" y="158750"/>
                  </a:lnTo>
                  <a:lnTo>
                    <a:pt x="280436" y="166370"/>
                  </a:lnTo>
                  <a:lnTo>
                    <a:pt x="277132" y="168910"/>
                  </a:lnTo>
                  <a:lnTo>
                    <a:pt x="272980" y="170180"/>
                  </a:lnTo>
                  <a:lnTo>
                    <a:pt x="259987" y="172720"/>
                  </a:lnTo>
                  <a:lnTo>
                    <a:pt x="259550" y="173990"/>
                  </a:lnTo>
                  <a:close/>
                </a:path>
                <a:path w="281940" h="223520">
                  <a:moveTo>
                    <a:pt x="73759" y="149860"/>
                  </a:moveTo>
                  <a:lnTo>
                    <a:pt x="67597" y="149860"/>
                  </a:lnTo>
                  <a:lnTo>
                    <a:pt x="64561" y="148590"/>
                  </a:lnTo>
                  <a:lnTo>
                    <a:pt x="76795" y="148590"/>
                  </a:lnTo>
                  <a:lnTo>
                    <a:pt x="73759" y="149860"/>
                  </a:lnTo>
                  <a:close/>
                </a:path>
                <a:path w="281940" h="223520">
                  <a:moveTo>
                    <a:pt x="231859" y="223520"/>
                  </a:moveTo>
                  <a:lnTo>
                    <a:pt x="227439" y="222250"/>
                  </a:lnTo>
                  <a:lnTo>
                    <a:pt x="224834" y="219898"/>
                  </a:lnTo>
                  <a:lnTo>
                    <a:pt x="215830" y="209550"/>
                  </a:lnTo>
                  <a:lnTo>
                    <a:pt x="255310" y="209550"/>
                  </a:lnTo>
                  <a:lnTo>
                    <a:pt x="255031" y="210820"/>
                  </a:lnTo>
                  <a:lnTo>
                    <a:pt x="249540" y="214630"/>
                  </a:lnTo>
                  <a:lnTo>
                    <a:pt x="245119" y="217170"/>
                  </a:lnTo>
                  <a:lnTo>
                    <a:pt x="242708" y="218440"/>
                  </a:lnTo>
                  <a:lnTo>
                    <a:pt x="240515" y="219687"/>
                  </a:lnTo>
                  <a:lnTo>
                    <a:pt x="235788" y="222250"/>
                  </a:lnTo>
                  <a:lnTo>
                    <a:pt x="231859" y="223520"/>
                  </a:lnTo>
                  <a:close/>
                </a:path>
              </a:pathLst>
            </a:custGeom>
            <a:solidFill>
              <a:srgbClr val="d97705"/>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grpSp>
      <p:sp>
        <p:nvSpPr>
          <p:cNvPr id="542" name="object 61"/>
          <p:cNvSpPr/>
          <p:nvPr/>
        </p:nvSpPr>
        <p:spPr>
          <a:xfrm>
            <a:off x="8693280" y="5591520"/>
            <a:ext cx="210420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99" strike="noStrike" u="none">
                <a:solidFill>
                  <a:srgbClr val="1f2937"/>
                </a:solidFill>
                <a:uFillTx/>
                <a:latin typeface="DejaVu Sans"/>
              </a:rPr>
              <a:t>Threading</a:t>
            </a:r>
            <a:r>
              <a:rPr b="1" lang="nl-BE" sz="1500" spc="-54" strike="noStrike" u="none">
                <a:solidFill>
                  <a:srgbClr val="1f2937"/>
                </a:solidFill>
                <a:uFillTx/>
                <a:latin typeface="DejaVu Sans"/>
              </a:rPr>
              <a:t> </a:t>
            </a:r>
            <a:r>
              <a:rPr b="1" lang="nl-BE" sz="1500" spc="-85" strike="noStrike" u="none">
                <a:solidFill>
                  <a:srgbClr val="1f2937"/>
                </a:solidFill>
                <a:uFillTx/>
                <a:latin typeface="DejaVu Sans"/>
              </a:rPr>
              <a:t>Support</a:t>
            </a:r>
            <a:endParaRPr b="0" lang="nl-BE" sz="1500" strike="noStrike" u="none">
              <a:solidFill>
                <a:srgbClr val="000000"/>
              </a:solidFill>
              <a:uFillTx/>
              <a:latin typeface="Arial"/>
            </a:endParaRPr>
          </a:p>
        </p:txBody>
      </p:sp>
      <p:sp>
        <p:nvSpPr>
          <p:cNvPr id="543" name="object 62"/>
          <p:cNvSpPr/>
          <p:nvPr/>
        </p:nvSpPr>
        <p:spPr>
          <a:xfrm>
            <a:off x="8292960" y="6005880"/>
            <a:ext cx="2504520" cy="19152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5" strike="noStrike" u="none">
                <a:solidFill>
                  <a:srgbClr val="4a5462"/>
                </a:solidFill>
                <a:uFillTx/>
                <a:latin typeface="DejaVu Sans"/>
              </a:rPr>
              <a:t>Background</a:t>
            </a:r>
            <a:r>
              <a:rPr b="0" lang="nl-BE" sz="1150" spc="-34" strike="noStrike" u="none">
                <a:solidFill>
                  <a:srgbClr val="4a5462"/>
                </a:solidFill>
                <a:uFillTx/>
                <a:latin typeface="DejaVu Sans"/>
              </a:rPr>
              <a:t> </a:t>
            </a:r>
            <a:r>
              <a:rPr b="0" lang="nl-BE" sz="1150" spc="-54" strike="noStrike" u="none">
                <a:solidFill>
                  <a:srgbClr val="4a5462"/>
                </a:solidFill>
                <a:uFillTx/>
                <a:latin typeface="DejaVu Sans"/>
              </a:rPr>
              <a:t>processing</a:t>
            </a:r>
            <a:endParaRPr b="0" lang="nl-BE" sz="1150" strike="noStrike" u="none">
              <a:solidFill>
                <a:srgbClr val="000000"/>
              </a:solidFill>
              <a:uFillTx/>
              <a:latin typeface="Arial"/>
            </a:endParaRPr>
          </a:p>
        </p:txBody>
      </p:sp>
      <p:sp>
        <p:nvSpPr>
          <p:cNvPr id="544" name="object 63"/>
          <p:cNvSpPr/>
          <p:nvPr/>
        </p:nvSpPr>
        <p:spPr>
          <a:xfrm>
            <a:off x="8292960" y="6272640"/>
            <a:ext cx="2324520" cy="19152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71" strike="noStrike" u="none">
                <a:solidFill>
                  <a:srgbClr val="4a5462"/>
                </a:solidFill>
                <a:uFillTx/>
                <a:latin typeface="DejaVu Sans"/>
              </a:rPr>
              <a:t>Responsive</a:t>
            </a:r>
            <a:r>
              <a:rPr b="0" lang="nl-BE" sz="1150" strike="noStrike" u="none">
                <a:solidFill>
                  <a:srgbClr val="4a5462"/>
                </a:solidFill>
                <a:uFillTx/>
                <a:latin typeface="DejaVu Sans"/>
              </a:rPr>
              <a:t> </a:t>
            </a:r>
            <a:r>
              <a:rPr b="0" lang="nl-BE" sz="1150" spc="-45" strike="noStrike" u="none">
                <a:solidFill>
                  <a:srgbClr val="4a5462"/>
                </a:solidFill>
                <a:uFillTx/>
                <a:latin typeface="DejaVu Sans"/>
              </a:rPr>
              <a:t>interface</a:t>
            </a:r>
            <a:endParaRPr b="0" lang="nl-BE" sz="1150" strike="noStrike" u="none">
              <a:solidFill>
                <a:srgbClr val="000000"/>
              </a:solidFill>
              <a:uFillTx/>
              <a:latin typeface="Arial"/>
            </a:endParaRPr>
          </a:p>
        </p:txBody>
      </p:sp>
      <p:sp>
        <p:nvSpPr>
          <p:cNvPr id="545" name="object 64"/>
          <p:cNvSpPr/>
          <p:nvPr/>
        </p:nvSpPr>
        <p:spPr>
          <a:xfrm>
            <a:off x="8292960" y="6539400"/>
            <a:ext cx="2147040" cy="19224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5" strike="noStrike" u="none">
                <a:solidFill>
                  <a:srgbClr val="4a5462"/>
                </a:solidFill>
                <a:uFillTx/>
                <a:latin typeface="DejaVu Sans"/>
              </a:rPr>
              <a:t>Concurrent</a:t>
            </a:r>
            <a:r>
              <a:rPr b="0" lang="nl-BE" sz="1150" spc="-31" strike="noStrike" u="none">
                <a:solidFill>
                  <a:srgbClr val="4a5462"/>
                </a:solidFill>
                <a:uFillTx/>
                <a:latin typeface="DejaVu Sans"/>
              </a:rPr>
              <a:t> </a:t>
            </a:r>
            <a:r>
              <a:rPr b="0" lang="nl-BE" sz="1150" spc="-51" strike="noStrike" u="none">
                <a:solidFill>
                  <a:srgbClr val="4a5462"/>
                </a:solidFill>
                <a:uFillTx/>
                <a:latin typeface="DejaVu Sans"/>
              </a:rPr>
              <a:t>operations</a:t>
            </a:r>
            <a:endParaRPr b="0" lang="nl-BE" sz="115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grpSp>
        <p:nvGrpSpPr>
          <p:cNvPr id="546" name="object 2"/>
          <p:cNvGrpSpPr/>
          <p:nvPr/>
        </p:nvGrpSpPr>
        <p:grpSpPr>
          <a:xfrm>
            <a:off x="609480" y="228600"/>
            <a:ext cx="453600" cy="453600"/>
            <a:chOff x="609480" y="228600"/>
            <a:chExt cx="453600" cy="453600"/>
          </a:xfrm>
        </p:grpSpPr>
        <p:pic>
          <p:nvPicPr>
            <p:cNvPr id="547" name="object 3" descr=""/>
            <p:cNvPicPr/>
            <p:nvPr/>
          </p:nvPicPr>
          <p:blipFill>
            <a:blip r:embed="rId1"/>
            <a:stretch/>
          </p:blipFill>
          <p:spPr>
            <a:xfrm>
              <a:off x="609480" y="228600"/>
              <a:ext cx="453600" cy="453600"/>
            </a:xfrm>
            <a:prstGeom prst="rect">
              <a:avLst/>
            </a:prstGeom>
            <a:noFill/>
            <a:ln w="0">
              <a:noFill/>
            </a:ln>
          </p:spPr>
        </p:pic>
        <p:pic>
          <p:nvPicPr>
            <p:cNvPr id="548" name="object 4" descr=""/>
            <p:cNvPicPr/>
            <p:nvPr/>
          </p:nvPicPr>
          <p:blipFill>
            <a:blip r:embed="rId2"/>
            <a:stretch/>
          </p:blipFill>
          <p:spPr>
            <a:xfrm>
              <a:off x="777600" y="361800"/>
              <a:ext cx="127440" cy="186840"/>
            </a:xfrm>
            <a:prstGeom prst="rect">
              <a:avLst/>
            </a:prstGeom>
            <a:noFill/>
            <a:ln w="0">
              <a:noFill/>
            </a:ln>
          </p:spPr>
        </p:pic>
      </p:grpSp>
      <p:sp>
        <p:nvSpPr>
          <p:cNvPr id="549" name="PlaceHolder 1"/>
          <p:cNvSpPr>
            <a:spLocks noGrp="1"/>
          </p:cNvSpPr>
          <p:nvPr>
            <p:ph type="title"/>
          </p:nvPr>
        </p:nvSpPr>
        <p:spPr>
          <a:xfrm>
            <a:off x="1206360" y="180000"/>
            <a:ext cx="6149520" cy="4885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nl-BE" sz="3050" spc="-150" strike="noStrike" u="none">
                <a:solidFill>
                  <a:srgbClr val="1f2937"/>
                </a:solidFill>
                <a:uFillTx/>
                <a:latin typeface="Arial"/>
              </a:rPr>
              <a:t>Praktische </a:t>
            </a:r>
            <a:r>
              <a:rPr b="1" lang="nl-BE" sz="3050" spc="-145" strike="noStrike" u="none">
                <a:solidFill>
                  <a:srgbClr val="1f2937"/>
                </a:solidFill>
                <a:uFillTx/>
                <a:latin typeface="Arial"/>
              </a:rPr>
              <a:t>Toepasbaarheid</a:t>
            </a:r>
            <a:endParaRPr b="0" lang="nl-BE" sz="3050" strike="noStrike" u="none">
              <a:solidFill>
                <a:srgbClr val="000000"/>
              </a:solidFill>
              <a:uFillTx/>
              <a:latin typeface="Arial"/>
            </a:endParaRPr>
          </a:p>
        </p:txBody>
      </p:sp>
      <p:sp>
        <p:nvSpPr>
          <p:cNvPr id="550" name="object 6"/>
          <p:cNvSpPr/>
          <p:nvPr/>
        </p:nvSpPr>
        <p:spPr>
          <a:xfrm>
            <a:off x="1206360" y="823320"/>
            <a:ext cx="1031112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0" lang="nl-BE" sz="1500" spc="-99" strike="noStrike" u="none">
                <a:solidFill>
                  <a:srgbClr val="4a5462"/>
                </a:solidFill>
                <a:uFillTx/>
                <a:latin typeface="DejaVu Sans"/>
              </a:rPr>
              <a:t>Real-</a:t>
            </a:r>
            <a:r>
              <a:rPr b="0" lang="nl-BE" sz="1500" spc="-91" strike="noStrike" u="none">
                <a:solidFill>
                  <a:srgbClr val="4a5462"/>
                </a:solidFill>
                <a:uFillTx/>
                <a:latin typeface="DejaVu Sans"/>
              </a:rPr>
              <a:t>world</a:t>
            </a:r>
            <a:r>
              <a:rPr b="0" lang="nl-BE" sz="1500" spc="-20" strike="noStrike" u="none">
                <a:solidFill>
                  <a:srgbClr val="4a5462"/>
                </a:solidFill>
                <a:uFillTx/>
                <a:latin typeface="DejaVu Sans"/>
              </a:rPr>
              <a:t> </a:t>
            </a:r>
            <a:r>
              <a:rPr b="0" lang="nl-BE" sz="1500" spc="-96" strike="noStrike" u="none">
                <a:solidFill>
                  <a:srgbClr val="4a5462"/>
                </a:solidFill>
                <a:uFillTx/>
                <a:latin typeface="DejaVu Sans"/>
              </a:rPr>
              <a:t>use</a:t>
            </a:r>
            <a:r>
              <a:rPr b="0" lang="nl-BE" sz="1500" spc="-20" strike="noStrike" u="none">
                <a:solidFill>
                  <a:srgbClr val="4a5462"/>
                </a:solidFill>
                <a:uFillTx/>
                <a:latin typeface="DejaVu Sans"/>
              </a:rPr>
              <a:t> </a:t>
            </a:r>
            <a:r>
              <a:rPr b="0" lang="nl-BE" sz="1500" spc="-85" strike="noStrike" u="none">
                <a:solidFill>
                  <a:srgbClr val="4a5462"/>
                </a:solidFill>
                <a:uFillTx/>
                <a:latin typeface="DejaVu Sans"/>
              </a:rPr>
              <a:t>cases</a:t>
            </a:r>
            <a:r>
              <a:rPr b="0" lang="nl-BE" sz="1500" spc="-20" strike="noStrike" u="none">
                <a:solidFill>
                  <a:srgbClr val="4a5462"/>
                </a:solidFill>
                <a:uFillTx/>
                <a:latin typeface="DejaVu Sans"/>
              </a:rPr>
              <a:t> </a:t>
            </a:r>
            <a:r>
              <a:rPr b="0" lang="nl-BE" sz="1500" spc="-96" strike="noStrike" u="none">
                <a:solidFill>
                  <a:srgbClr val="4a5462"/>
                </a:solidFill>
                <a:uFillTx/>
                <a:latin typeface="DejaVu Sans"/>
              </a:rPr>
              <a:t>en</a:t>
            </a:r>
            <a:r>
              <a:rPr b="0" lang="nl-BE" sz="1500" spc="-20" strike="noStrike" u="none">
                <a:solidFill>
                  <a:srgbClr val="4a5462"/>
                </a:solidFill>
                <a:uFillTx/>
                <a:latin typeface="DejaVu Sans"/>
              </a:rPr>
              <a:t> </a:t>
            </a:r>
            <a:r>
              <a:rPr b="0" lang="nl-BE" sz="1500" spc="-85" strike="noStrike" u="none">
                <a:solidFill>
                  <a:srgbClr val="4a5462"/>
                </a:solidFill>
                <a:uFillTx/>
                <a:latin typeface="DejaVu Sans"/>
              </a:rPr>
              <a:t>implementatie</a:t>
            </a:r>
            <a:r>
              <a:rPr b="0" lang="nl-BE" sz="1500" spc="-20" strike="noStrike" u="none">
                <a:solidFill>
                  <a:srgbClr val="4a5462"/>
                </a:solidFill>
                <a:uFillTx/>
                <a:latin typeface="DejaVu Sans"/>
              </a:rPr>
              <a:t> </a:t>
            </a:r>
            <a:r>
              <a:rPr b="0" lang="nl-BE" sz="1500" spc="-85" strike="noStrike" u="none">
                <a:solidFill>
                  <a:srgbClr val="4a5462"/>
                </a:solidFill>
                <a:uFillTx/>
                <a:latin typeface="DejaVu Sans"/>
              </a:rPr>
              <a:t>scenario's</a:t>
            </a:r>
            <a:r>
              <a:rPr b="0" lang="nl-BE" sz="1500" spc="-20" strike="noStrike" u="none">
                <a:solidFill>
                  <a:srgbClr val="4a5462"/>
                </a:solidFill>
                <a:uFillTx/>
                <a:latin typeface="DejaVu Sans"/>
              </a:rPr>
              <a:t> </a:t>
            </a:r>
            <a:r>
              <a:rPr b="0" lang="nl-BE" sz="1500" spc="-91" strike="noStrike" u="none">
                <a:solidFill>
                  <a:srgbClr val="4a5462"/>
                </a:solidFill>
                <a:uFillTx/>
                <a:latin typeface="DejaVu Sans"/>
              </a:rPr>
              <a:t>voor</a:t>
            </a:r>
            <a:r>
              <a:rPr b="0" lang="nl-BE" sz="1500" spc="-20" strike="noStrike" u="none">
                <a:solidFill>
                  <a:srgbClr val="4a5462"/>
                </a:solidFill>
                <a:uFillTx/>
                <a:latin typeface="DejaVu Sans"/>
              </a:rPr>
              <a:t> </a:t>
            </a:r>
            <a:r>
              <a:rPr b="0" lang="nl-BE" sz="1500" spc="-96" strike="noStrike" u="none">
                <a:solidFill>
                  <a:srgbClr val="4a5462"/>
                </a:solidFill>
                <a:uFillTx/>
                <a:latin typeface="DejaVu Sans"/>
              </a:rPr>
              <a:t>maximale</a:t>
            </a:r>
            <a:r>
              <a:rPr b="0" lang="nl-BE" sz="1500" spc="-20" strike="noStrike" u="none">
                <a:solidFill>
                  <a:srgbClr val="4a5462"/>
                </a:solidFill>
                <a:uFillTx/>
                <a:latin typeface="DejaVu Sans"/>
              </a:rPr>
              <a:t> </a:t>
            </a:r>
            <a:r>
              <a:rPr b="0" lang="nl-BE" sz="1500" spc="-91" strike="noStrike" u="none">
                <a:solidFill>
                  <a:srgbClr val="4a5462"/>
                </a:solidFill>
                <a:uFillTx/>
                <a:latin typeface="DejaVu Sans"/>
              </a:rPr>
              <a:t>business</a:t>
            </a:r>
            <a:r>
              <a:rPr b="0" lang="nl-BE" sz="1500" spc="-20" strike="noStrike" u="none">
                <a:solidFill>
                  <a:srgbClr val="4a5462"/>
                </a:solidFill>
                <a:uFillTx/>
                <a:latin typeface="DejaVu Sans"/>
              </a:rPr>
              <a:t> </a:t>
            </a:r>
            <a:r>
              <a:rPr b="0" lang="nl-BE" sz="1500" spc="-65" strike="noStrike" u="none">
                <a:solidFill>
                  <a:srgbClr val="4a5462"/>
                </a:solidFill>
                <a:uFillTx/>
                <a:latin typeface="DejaVu Sans"/>
              </a:rPr>
              <a:t>value</a:t>
            </a:r>
            <a:endParaRPr b="0" lang="nl-BE" sz="1500" strike="noStrike" u="none">
              <a:solidFill>
                <a:srgbClr val="000000"/>
              </a:solidFill>
              <a:uFillTx/>
              <a:latin typeface="Arial"/>
            </a:endParaRPr>
          </a:p>
        </p:txBody>
      </p:sp>
      <p:grpSp>
        <p:nvGrpSpPr>
          <p:cNvPr id="551" name="object 7"/>
          <p:cNvGrpSpPr/>
          <p:nvPr/>
        </p:nvGrpSpPr>
        <p:grpSpPr>
          <a:xfrm>
            <a:off x="838080" y="1282680"/>
            <a:ext cx="453600" cy="453600"/>
            <a:chOff x="838080" y="1282680"/>
            <a:chExt cx="453600" cy="453600"/>
          </a:xfrm>
        </p:grpSpPr>
        <p:pic>
          <p:nvPicPr>
            <p:cNvPr id="552" name="object 8" descr=""/>
            <p:cNvPicPr/>
            <p:nvPr/>
          </p:nvPicPr>
          <p:blipFill>
            <a:blip r:embed="rId3"/>
            <a:stretch/>
          </p:blipFill>
          <p:spPr>
            <a:xfrm>
              <a:off x="838080" y="1282680"/>
              <a:ext cx="453600" cy="453600"/>
            </a:xfrm>
            <a:prstGeom prst="rect">
              <a:avLst/>
            </a:prstGeom>
            <a:noFill/>
            <a:ln w="0">
              <a:noFill/>
            </a:ln>
          </p:spPr>
        </p:pic>
        <p:pic>
          <p:nvPicPr>
            <p:cNvPr id="553" name="object 9" descr=""/>
            <p:cNvPicPr/>
            <p:nvPr/>
          </p:nvPicPr>
          <p:blipFill>
            <a:blip r:embed="rId4"/>
            <a:stretch/>
          </p:blipFill>
          <p:spPr>
            <a:xfrm>
              <a:off x="971640" y="1416240"/>
              <a:ext cx="186840" cy="186480"/>
            </a:xfrm>
            <a:prstGeom prst="rect">
              <a:avLst/>
            </a:prstGeom>
            <a:noFill/>
            <a:ln w="0">
              <a:noFill/>
            </a:ln>
          </p:spPr>
        </p:pic>
      </p:grpSp>
      <p:sp>
        <p:nvSpPr>
          <p:cNvPr id="554" name="object 10"/>
          <p:cNvSpPr/>
          <p:nvPr/>
        </p:nvSpPr>
        <p:spPr>
          <a:xfrm>
            <a:off x="1434960" y="1351080"/>
            <a:ext cx="198252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30" strike="noStrike" u="none">
                <a:solidFill>
                  <a:srgbClr val="1f2937"/>
                </a:solidFill>
                <a:uFillTx/>
                <a:latin typeface="DejaVu Sans"/>
              </a:rPr>
              <a:t>3D</a:t>
            </a:r>
            <a:r>
              <a:rPr b="1" lang="nl-BE" sz="1650" spc="-45" strike="noStrike" u="none">
                <a:solidFill>
                  <a:srgbClr val="1f2937"/>
                </a:solidFill>
                <a:uFillTx/>
                <a:latin typeface="DejaVu Sans"/>
              </a:rPr>
              <a:t> </a:t>
            </a:r>
            <a:r>
              <a:rPr b="1" lang="nl-BE" sz="1650" spc="-85" strike="noStrike" u="none">
                <a:solidFill>
                  <a:srgbClr val="1f2937"/>
                </a:solidFill>
                <a:uFillTx/>
                <a:latin typeface="DejaVu Sans"/>
              </a:rPr>
              <a:t>Print</a:t>
            </a:r>
            <a:r>
              <a:rPr b="1" lang="nl-BE" sz="1650" spc="-45" strike="noStrike" u="none">
                <a:solidFill>
                  <a:srgbClr val="1f2937"/>
                </a:solidFill>
                <a:uFillTx/>
                <a:latin typeface="DejaVu Sans"/>
              </a:rPr>
              <a:t> </a:t>
            </a:r>
            <a:r>
              <a:rPr b="1" lang="nl-BE" sz="1650" spc="-91" strike="noStrike" u="none">
                <a:solidFill>
                  <a:srgbClr val="1f2937"/>
                </a:solidFill>
                <a:uFillTx/>
                <a:latin typeface="DejaVu Sans"/>
              </a:rPr>
              <a:t>Services</a:t>
            </a:r>
            <a:endParaRPr b="0" lang="nl-BE" sz="1650" strike="noStrike" u="none">
              <a:solidFill>
                <a:srgbClr val="000000"/>
              </a:solidFill>
              <a:uFillTx/>
              <a:latin typeface="Arial"/>
            </a:endParaRPr>
          </a:p>
        </p:txBody>
      </p:sp>
      <p:pic>
        <p:nvPicPr>
          <p:cNvPr id="555" name="object 11" descr=""/>
          <p:cNvPicPr/>
          <p:nvPr/>
        </p:nvPicPr>
        <p:blipFill>
          <a:blip r:embed="rId5"/>
          <a:stretch/>
        </p:blipFill>
        <p:spPr>
          <a:xfrm>
            <a:off x="837360" y="1944360"/>
            <a:ext cx="112320" cy="79560"/>
          </a:xfrm>
          <a:prstGeom prst="rect">
            <a:avLst/>
          </a:prstGeom>
          <a:noFill/>
          <a:ln w="0">
            <a:noFill/>
          </a:ln>
        </p:spPr>
      </p:pic>
      <p:sp>
        <p:nvSpPr>
          <p:cNvPr id="556" name="object 12"/>
          <p:cNvSpPr/>
          <p:nvPr/>
        </p:nvSpPr>
        <p:spPr>
          <a:xfrm>
            <a:off x="1018440" y="1872360"/>
            <a:ext cx="18590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4a5462"/>
                </a:solidFill>
                <a:uFillTx/>
                <a:latin typeface="DejaVu Sans"/>
              </a:rPr>
              <a:t>Automatische</a:t>
            </a:r>
            <a:r>
              <a:rPr b="0" lang="nl-BE" sz="1150" spc="-20" strike="noStrike" u="none">
                <a:solidFill>
                  <a:srgbClr val="4a5462"/>
                </a:solidFill>
                <a:uFillTx/>
                <a:latin typeface="DejaVu Sans"/>
              </a:rPr>
              <a:t> </a:t>
            </a:r>
            <a:r>
              <a:rPr b="0" lang="nl-BE" sz="1150" spc="-34" strike="noStrike" u="none">
                <a:solidFill>
                  <a:srgbClr val="4a5462"/>
                </a:solidFill>
                <a:uFillTx/>
                <a:latin typeface="DejaVu Sans"/>
              </a:rPr>
              <a:t>prijso</a:t>
            </a:r>
            <a:r>
              <a:rPr b="0" lang="nl-BE" sz="1050" spc="-34" strike="noStrike" u="none">
                <a:solidFill>
                  <a:srgbClr val="4a5462"/>
                </a:solidFill>
                <a:uFillTx/>
                <a:latin typeface="Arial"/>
              </a:rPr>
              <a:t>ﬀ</a:t>
            </a:r>
            <a:r>
              <a:rPr b="0" lang="nl-BE" sz="1150" spc="-34" strike="noStrike" u="none">
                <a:solidFill>
                  <a:srgbClr val="4a5462"/>
                </a:solidFill>
                <a:uFillTx/>
                <a:latin typeface="DejaVu Sans"/>
              </a:rPr>
              <a:t>ertes</a:t>
            </a:r>
            <a:endParaRPr b="0" lang="nl-BE" sz="1150" strike="noStrike" u="none">
              <a:solidFill>
                <a:srgbClr val="000000"/>
              </a:solidFill>
              <a:uFillTx/>
              <a:latin typeface="Arial"/>
            </a:endParaRPr>
          </a:p>
        </p:txBody>
      </p:sp>
      <p:pic>
        <p:nvPicPr>
          <p:cNvPr id="557" name="object 13" descr=""/>
          <p:cNvPicPr/>
          <p:nvPr/>
        </p:nvPicPr>
        <p:blipFill>
          <a:blip r:embed="rId6"/>
          <a:stretch/>
        </p:blipFill>
        <p:spPr>
          <a:xfrm>
            <a:off x="837360" y="2249280"/>
            <a:ext cx="112320" cy="79560"/>
          </a:xfrm>
          <a:prstGeom prst="rect">
            <a:avLst/>
          </a:prstGeom>
          <a:noFill/>
          <a:ln w="0">
            <a:noFill/>
          </a:ln>
        </p:spPr>
      </p:pic>
      <p:sp>
        <p:nvSpPr>
          <p:cNvPr id="558" name="object 14"/>
          <p:cNvSpPr/>
          <p:nvPr/>
        </p:nvSpPr>
        <p:spPr>
          <a:xfrm>
            <a:off x="1018440" y="2177280"/>
            <a:ext cx="16005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4" strike="noStrike" u="none">
                <a:solidFill>
                  <a:srgbClr val="4a5462"/>
                </a:solidFill>
                <a:uFillTx/>
                <a:latin typeface="DejaVu Sans"/>
              </a:rPr>
              <a:t>Materiaal</a:t>
            </a:r>
            <a:r>
              <a:rPr b="0" lang="nl-BE" sz="1150" spc="-11" strike="noStrike" u="none">
                <a:solidFill>
                  <a:srgbClr val="4a5462"/>
                </a:solidFill>
                <a:uFillTx/>
                <a:latin typeface="DejaVu Sans"/>
              </a:rPr>
              <a:t> </a:t>
            </a:r>
            <a:r>
              <a:rPr b="0" lang="nl-BE" sz="1150" spc="-65" strike="noStrike" u="none">
                <a:solidFill>
                  <a:srgbClr val="4a5462"/>
                </a:solidFill>
                <a:uFillTx/>
                <a:latin typeface="DejaVu Sans"/>
              </a:rPr>
              <a:t>kostenbeheer</a:t>
            </a:r>
            <a:endParaRPr b="0" lang="nl-BE" sz="1150" strike="noStrike" u="none">
              <a:solidFill>
                <a:srgbClr val="000000"/>
              </a:solidFill>
              <a:uFillTx/>
              <a:latin typeface="Arial"/>
            </a:endParaRPr>
          </a:p>
        </p:txBody>
      </p:sp>
      <p:pic>
        <p:nvPicPr>
          <p:cNvPr id="559" name="object 15" descr=""/>
          <p:cNvPicPr/>
          <p:nvPr/>
        </p:nvPicPr>
        <p:blipFill>
          <a:blip r:embed="rId7"/>
          <a:stretch/>
        </p:blipFill>
        <p:spPr>
          <a:xfrm>
            <a:off x="837360" y="2553840"/>
            <a:ext cx="112320" cy="79560"/>
          </a:xfrm>
          <a:prstGeom prst="rect">
            <a:avLst/>
          </a:prstGeom>
          <a:noFill/>
          <a:ln w="0">
            <a:noFill/>
          </a:ln>
        </p:spPr>
      </p:pic>
      <p:sp>
        <p:nvSpPr>
          <p:cNvPr id="560" name="object 16"/>
          <p:cNvSpPr/>
          <p:nvPr/>
        </p:nvSpPr>
        <p:spPr>
          <a:xfrm>
            <a:off x="1018440" y="2482200"/>
            <a:ext cx="20390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4" strike="noStrike" u="none">
                <a:solidFill>
                  <a:srgbClr val="4a5462"/>
                </a:solidFill>
                <a:uFillTx/>
                <a:latin typeface="DejaVu Sans"/>
              </a:rPr>
              <a:t>Klant</a:t>
            </a:r>
            <a:r>
              <a:rPr b="0" lang="nl-BE" sz="1150" spc="14" strike="noStrike" u="none">
                <a:solidFill>
                  <a:srgbClr val="4a5462"/>
                </a:solidFill>
                <a:uFillTx/>
                <a:latin typeface="DejaVu Sans"/>
              </a:rPr>
              <a:t> </a:t>
            </a:r>
            <a:r>
              <a:rPr b="0" lang="nl-BE" sz="1150" spc="-65" strike="noStrike" u="none">
                <a:solidFill>
                  <a:srgbClr val="4a5462"/>
                </a:solidFill>
                <a:uFillTx/>
                <a:latin typeface="DejaVu Sans"/>
              </a:rPr>
              <a:t>self-service</a:t>
            </a:r>
            <a:r>
              <a:rPr b="0" lang="nl-BE" sz="1150" spc="20" strike="noStrike" u="none">
                <a:solidFill>
                  <a:srgbClr val="4a5462"/>
                </a:solidFill>
                <a:uFillTx/>
                <a:latin typeface="DejaVu Sans"/>
              </a:rPr>
              <a:t> </a:t>
            </a:r>
            <a:r>
              <a:rPr b="0" lang="nl-BE" sz="1150" spc="-34" strike="noStrike" u="none">
                <a:solidFill>
                  <a:srgbClr val="4a5462"/>
                </a:solidFill>
                <a:uFillTx/>
                <a:latin typeface="DejaVu Sans"/>
              </a:rPr>
              <a:t>portal</a:t>
            </a:r>
            <a:endParaRPr b="0" lang="nl-BE" sz="1150" strike="noStrike" u="none">
              <a:solidFill>
                <a:srgbClr val="000000"/>
              </a:solidFill>
              <a:uFillTx/>
              <a:latin typeface="Arial"/>
            </a:endParaRPr>
          </a:p>
        </p:txBody>
      </p:sp>
      <p:pic>
        <p:nvPicPr>
          <p:cNvPr id="561" name="object 17" descr=""/>
          <p:cNvPicPr/>
          <p:nvPr/>
        </p:nvPicPr>
        <p:blipFill>
          <a:blip r:embed="rId8"/>
          <a:stretch/>
        </p:blipFill>
        <p:spPr>
          <a:xfrm>
            <a:off x="837360" y="2858760"/>
            <a:ext cx="112320" cy="79560"/>
          </a:xfrm>
          <a:prstGeom prst="rect">
            <a:avLst/>
          </a:prstGeom>
          <a:noFill/>
          <a:ln w="0">
            <a:noFill/>
          </a:ln>
        </p:spPr>
      </p:pic>
      <p:sp>
        <p:nvSpPr>
          <p:cNvPr id="562" name="object 18"/>
          <p:cNvSpPr/>
          <p:nvPr/>
        </p:nvSpPr>
        <p:spPr>
          <a:xfrm>
            <a:off x="1018440" y="2786760"/>
            <a:ext cx="18590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4a5462"/>
                </a:solidFill>
                <a:uFillTx/>
                <a:latin typeface="DejaVu Sans"/>
              </a:rPr>
              <a:t>Bulk</a:t>
            </a:r>
            <a:r>
              <a:rPr b="0" lang="nl-BE" sz="1150" spc="-26" strike="noStrike" u="none">
                <a:solidFill>
                  <a:srgbClr val="4a5462"/>
                </a:solidFill>
                <a:uFillTx/>
                <a:latin typeface="DejaVu Sans"/>
              </a:rPr>
              <a:t> </a:t>
            </a:r>
            <a:r>
              <a:rPr b="0" lang="nl-BE" sz="1150" spc="-51" strike="noStrike" u="none">
                <a:solidFill>
                  <a:srgbClr val="4a5462"/>
                </a:solidFill>
                <a:uFillTx/>
                <a:latin typeface="DejaVu Sans"/>
              </a:rPr>
              <a:t>pricing</a:t>
            </a:r>
            <a:r>
              <a:rPr b="0" lang="nl-BE" sz="1150" spc="-26" strike="noStrike" u="none">
                <a:solidFill>
                  <a:srgbClr val="4a5462"/>
                </a:solidFill>
                <a:uFillTx/>
                <a:latin typeface="DejaVu Sans"/>
              </a:rPr>
              <a:t> </a:t>
            </a:r>
            <a:r>
              <a:rPr b="0" lang="nl-BE" sz="1150" spc="-51" strike="noStrike" u="none">
                <a:solidFill>
                  <a:srgbClr val="4a5462"/>
                </a:solidFill>
                <a:uFillTx/>
                <a:latin typeface="DejaVu Sans"/>
              </a:rPr>
              <a:t>optimalisatie</a:t>
            </a:r>
            <a:endParaRPr b="0" lang="nl-BE" sz="1150" strike="noStrike" u="none">
              <a:solidFill>
                <a:srgbClr val="000000"/>
              </a:solidFill>
              <a:uFillTx/>
              <a:latin typeface="Arial"/>
            </a:endParaRPr>
          </a:p>
        </p:txBody>
      </p:sp>
      <p:grpSp>
        <p:nvGrpSpPr>
          <p:cNvPr id="563" name="object 19"/>
          <p:cNvGrpSpPr/>
          <p:nvPr/>
        </p:nvGrpSpPr>
        <p:grpSpPr>
          <a:xfrm>
            <a:off x="4572000" y="1282680"/>
            <a:ext cx="453600" cy="453600"/>
            <a:chOff x="4572000" y="1282680"/>
            <a:chExt cx="453600" cy="453600"/>
          </a:xfrm>
        </p:grpSpPr>
        <p:pic>
          <p:nvPicPr>
            <p:cNvPr id="564" name="object 20" descr=""/>
            <p:cNvPicPr/>
            <p:nvPr/>
          </p:nvPicPr>
          <p:blipFill>
            <a:blip r:embed="rId9"/>
            <a:stretch/>
          </p:blipFill>
          <p:spPr>
            <a:xfrm>
              <a:off x="4572000" y="1282680"/>
              <a:ext cx="453600" cy="453600"/>
            </a:xfrm>
            <a:prstGeom prst="rect">
              <a:avLst/>
            </a:prstGeom>
            <a:noFill/>
            <a:ln w="0">
              <a:noFill/>
            </a:ln>
          </p:spPr>
        </p:pic>
        <p:pic>
          <p:nvPicPr>
            <p:cNvPr id="565" name="object 21" descr=""/>
            <p:cNvPicPr/>
            <p:nvPr/>
          </p:nvPicPr>
          <p:blipFill>
            <a:blip r:embed="rId10"/>
            <a:stretch/>
          </p:blipFill>
          <p:spPr>
            <a:xfrm>
              <a:off x="4707360" y="1427400"/>
              <a:ext cx="182520" cy="159480"/>
            </a:xfrm>
            <a:prstGeom prst="rect">
              <a:avLst/>
            </a:prstGeom>
            <a:noFill/>
            <a:ln w="0">
              <a:noFill/>
            </a:ln>
          </p:spPr>
        </p:pic>
      </p:grpSp>
      <p:sp>
        <p:nvSpPr>
          <p:cNvPr id="566" name="object 22"/>
          <p:cNvSpPr/>
          <p:nvPr/>
        </p:nvSpPr>
        <p:spPr>
          <a:xfrm>
            <a:off x="5168880" y="1351080"/>
            <a:ext cx="159336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6" strike="noStrike" u="none">
                <a:solidFill>
                  <a:srgbClr val="1f2937"/>
                </a:solidFill>
                <a:uFillTx/>
                <a:latin typeface="DejaVu Sans"/>
              </a:rPr>
              <a:t>Manufacturing</a:t>
            </a:r>
            <a:endParaRPr b="0" lang="nl-BE" sz="1650" strike="noStrike" u="none">
              <a:solidFill>
                <a:srgbClr val="000000"/>
              </a:solidFill>
              <a:uFillTx/>
              <a:latin typeface="Arial"/>
            </a:endParaRPr>
          </a:p>
        </p:txBody>
      </p:sp>
      <p:pic>
        <p:nvPicPr>
          <p:cNvPr id="567" name="object 23" descr=""/>
          <p:cNvPicPr/>
          <p:nvPr/>
        </p:nvPicPr>
        <p:blipFill>
          <a:blip r:embed="rId11"/>
          <a:stretch/>
        </p:blipFill>
        <p:spPr>
          <a:xfrm>
            <a:off x="4571280" y="1944360"/>
            <a:ext cx="112320" cy="79560"/>
          </a:xfrm>
          <a:prstGeom prst="rect">
            <a:avLst/>
          </a:prstGeom>
          <a:noFill/>
          <a:ln w="0">
            <a:noFill/>
          </a:ln>
        </p:spPr>
      </p:pic>
      <p:sp>
        <p:nvSpPr>
          <p:cNvPr id="568" name="object 24"/>
          <p:cNvSpPr/>
          <p:nvPr/>
        </p:nvSpPr>
        <p:spPr>
          <a:xfrm>
            <a:off x="4752360" y="1872360"/>
            <a:ext cx="17445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4a5462"/>
                </a:solidFill>
                <a:uFillTx/>
                <a:latin typeface="DejaVu Sans"/>
              </a:rPr>
              <a:t>Prototyping</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kostenbeheer</a:t>
            </a:r>
            <a:endParaRPr b="0" lang="nl-BE" sz="1150" strike="noStrike" u="none">
              <a:solidFill>
                <a:srgbClr val="000000"/>
              </a:solidFill>
              <a:uFillTx/>
              <a:latin typeface="Arial"/>
            </a:endParaRPr>
          </a:p>
        </p:txBody>
      </p:sp>
      <p:pic>
        <p:nvPicPr>
          <p:cNvPr id="569" name="object 25" descr=""/>
          <p:cNvPicPr/>
          <p:nvPr/>
        </p:nvPicPr>
        <p:blipFill>
          <a:blip r:embed="rId12"/>
          <a:stretch/>
        </p:blipFill>
        <p:spPr>
          <a:xfrm>
            <a:off x="4571280" y="2249280"/>
            <a:ext cx="112320" cy="79560"/>
          </a:xfrm>
          <a:prstGeom prst="rect">
            <a:avLst/>
          </a:prstGeom>
          <a:noFill/>
          <a:ln w="0">
            <a:noFill/>
          </a:ln>
        </p:spPr>
      </p:pic>
      <p:sp>
        <p:nvSpPr>
          <p:cNvPr id="570" name="object 26"/>
          <p:cNvSpPr/>
          <p:nvPr/>
        </p:nvSpPr>
        <p:spPr>
          <a:xfrm>
            <a:off x="4752360" y="2177280"/>
            <a:ext cx="154512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4a5462"/>
                </a:solidFill>
                <a:uFillTx/>
                <a:latin typeface="DejaVu Sans"/>
              </a:rPr>
              <a:t>Production</a:t>
            </a:r>
            <a:r>
              <a:rPr b="0" lang="nl-BE" sz="1150" spc="-31" strike="noStrike" u="none">
                <a:solidFill>
                  <a:srgbClr val="4a5462"/>
                </a:solidFill>
                <a:uFillTx/>
                <a:latin typeface="DejaVu Sans"/>
              </a:rPr>
              <a:t> </a:t>
            </a:r>
            <a:r>
              <a:rPr b="0" lang="nl-BE" sz="1150" spc="-51" strike="noStrike" u="none">
                <a:solidFill>
                  <a:srgbClr val="4a5462"/>
                </a:solidFill>
                <a:uFillTx/>
                <a:latin typeface="DejaVu Sans"/>
              </a:rPr>
              <a:t>planning</a:t>
            </a:r>
            <a:endParaRPr b="0" lang="nl-BE" sz="1150" strike="noStrike" u="none">
              <a:solidFill>
                <a:srgbClr val="000000"/>
              </a:solidFill>
              <a:uFillTx/>
              <a:latin typeface="Arial"/>
            </a:endParaRPr>
          </a:p>
        </p:txBody>
      </p:sp>
      <p:pic>
        <p:nvPicPr>
          <p:cNvPr id="571" name="object 27" descr=""/>
          <p:cNvPicPr/>
          <p:nvPr/>
        </p:nvPicPr>
        <p:blipFill>
          <a:blip r:embed="rId13"/>
          <a:stretch/>
        </p:blipFill>
        <p:spPr>
          <a:xfrm>
            <a:off x="4571280" y="2553840"/>
            <a:ext cx="112320" cy="79560"/>
          </a:xfrm>
          <a:prstGeom prst="rect">
            <a:avLst/>
          </a:prstGeom>
          <a:noFill/>
          <a:ln w="0">
            <a:noFill/>
          </a:ln>
        </p:spPr>
      </p:pic>
      <p:sp>
        <p:nvSpPr>
          <p:cNvPr id="572" name="object 28"/>
          <p:cNvSpPr/>
          <p:nvPr/>
        </p:nvSpPr>
        <p:spPr>
          <a:xfrm>
            <a:off x="4752360" y="2482200"/>
            <a:ext cx="150588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4" strike="noStrike" u="none">
                <a:solidFill>
                  <a:srgbClr val="4a5462"/>
                </a:solidFill>
                <a:uFillTx/>
                <a:latin typeface="DejaVu Sans"/>
              </a:rPr>
              <a:t>Resource</a:t>
            </a:r>
            <a:r>
              <a:rPr b="0" lang="nl-BE" sz="1150" spc="-14" strike="noStrike" u="none">
                <a:solidFill>
                  <a:srgbClr val="4a5462"/>
                </a:solidFill>
                <a:uFillTx/>
                <a:latin typeface="DejaVu Sans"/>
              </a:rPr>
              <a:t> </a:t>
            </a:r>
            <a:r>
              <a:rPr b="0" lang="nl-BE" sz="1150" spc="-51" strike="noStrike" u="none">
                <a:solidFill>
                  <a:srgbClr val="4a5462"/>
                </a:solidFill>
                <a:uFillTx/>
                <a:latin typeface="DejaVu Sans"/>
              </a:rPr>
              <a:t>optimization</a:t>
            </a:r>
            <a:endParaRPr b="0" lang="nl-BE" sz="1150" strike="noStrike" u="none">
              <a:solidFill>
                <a:srgbClr val="000000"/>
              </a:solidFill>
              <a:uFillTx/>
              <a:latin typeface="Arial"/>
            </a:endParaRPr>
          </a:p>
        </p:txBody>
      </p:sp>
      <p:pic>
        <p:nvPicPr>
          <p:cNvPr id="573" name="object 29" descr=""/>
          <p:cNvPicPr/>
          <p:nvPr/>
        </p:nvPicPr>
        <p:blipFill>
          <a:blip r:embed="rId14"/>
          <a:stretch/>
        </p:blipFill>
        <p:spPr>
          <a:xfrm>
            <a:off x="4571280" y="2858760"/>
            <a:ext cx="112320" cy="79560"/>
          </a:xfrm>
          <a:prstGeom prst="rect">
            <a:avLst/>
          </a:prstGeom>
          <a:noFill/>
          <a:ln w="0">
            <a:noFill/>
          </a:ln>
        </p:spPr>
      </p:pic>
      <p:sp>
        <p:nvSpPr>
          <p:cNvPr id="574" name="object 30"/>
          <p:cNvSpPr/>
          <p:nvPr/>
        </p:nvSpPr>
        <p:spPr>
          <a:xfrm>
            <a:off x="4752360" y="2786760"/>
            <a:ext cx="154512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4a5462"/>
                </a:solidFill>
                <a:uFillTx/>
                <a:latin typeface="DejaVu Sans"/>
              </a:rPr>
              <a:t>Quality</a:t>
            </a:r>
            <a:r>
              <a:rPr b="0" lang="nl-BE" sz="1150" spc="-6" strike="noStrike" u="none">
                <a:solidFill>
                  <a:srgbClr val="4a5462"/>
                </a:solidFill>
                <a:uFillTx/>
                <a:latin typeface="DejaVu Sans"/>
              </a:rPr>
              <a:t> </a:t>
            </a:r>
            <a:r>
              <a:rPr b="0" lang="nl-BE" sz="1150" spc="-54" strike="noStrike" u="none">
                <a:solidFill>
                  <a:srgbClr val="4a5462"/>
                </a:solidFill>
                <a:uFillTx/>
                <a:latin typeface="DejaVu Sans"/>
              </a:rPr>
              <a:t>cost</a:t>
            </a:r>
            <a:r>
              <a:rPr b="0" lang="nl-BE" sz="1150" spc="-6" strike="noStrike" u="none">
                <a:solidFill>
                  <a:srgbClr val="4a5462"/>
                </a:solidFill>
                <a:uFillTx/>
                <a:latin typeface="DejaVu Sans"/>
              </a:rPr>
              <a:t> </a:t>
            </a:r>
            <a:r>
              <a:rPr b="0" lang="nl-BE" sz="1150" spc="-45" strike="noStrike" u="none">
                <a:solidFill>
                  <a:srgbClr val="4a5462"/>
                </a:solidFill>
                <a:uFillTx/>
                <a:latin typeface="DejaVu Sans"/>
              </a:rPr>
              <a:t>analysis</a:t>
            </a:r>
            <a:endParaRPr b="0" lang="nl-BE" sz="1150" strike="noStrike" u="none">
              <a:solidFill>
                <a:srgbClr val="000000"/>
              </a:solidFill>
              <a:uFillTx/>
              <a:latin typeface="Arial"/>
            </a:endParaRPr>
          </a:p>
        </p:txBody>
      </p:sp>
      <p:grpSp>
        <p:nvGrpSpPr>
          <p:cNvPr id="575" name="object 31"/>
          <p:cNvGrpSpPr/>
          <p:nvPr/>
        </p:nvGrpSpPr>
        <p:grpSpPr>
          <a:xfrm>
            <a:off x="8305920" y="1282680"/>
            <a:ext cx="453600" cy="453600"/>
            <a:chOff x="8305920" y="1282680"/>
            <a:chExt cx="453600" cy="453600"/>
          </a:xfrm>
        </p:grpSpPr>
        <p:pic>
          <p:nvPicPr>
            <p:cNvPr id="576" name="object 32" descr=""/>
            <p:cNvPicPr/>
            <p:nvPr/>
          </p:nvPicPr>
          <p:blipFill>
            <a:blip r:embed="rId15"/>
            <a:stretch/>
          </p:blipFill>
          <p:spPr>
            <a:xfrm>
              <a:off x="8305920" y="1282680"/>
              <a:ext cx="453600" cy="453600"/>
            </a:xfrm>
            <a:prstGeom prst="rect">
              <a:avLst/>
            </a:prstGeom>
            <a:noFill/>
            <a:ln w="0">
              <a:noFill/>
            </a:ln>
          </p:spPr>
        </p:pic>
        <p:pic>
          <p:nvPicPr>
            <p:cNvPr id="577" name="object 33" descr=""/>
            <p:cNvPicPr/>
            <p:nvPr/>
          </p:nvPicPr>
          <p:blipFill>
            <a:blip r:embed="rId16"/>
            <a:stretch/>
          </p:blipFill>
          <p:spPr>
            <a:xfrm>
              <a:off x="8419680" y="1427760"/>
              <a:ext cx="234720" cy="163440"/>
            </a:xfrm>
            <a:prstGeom prst="rect">
              <a:avLst/>
            </a:prstGeom>
            <a:noFill/>
            <a:ln w="0">
              <a:noFill/>
            </a:ln>
          </p:spPr>
        </p:pic>
      </p:grpSp>
      <p:sp>
        <p:nvSpPr>
          <p:cNvPr id="578" name="object 34"/>
          <p:cNvSpPr/>
          <p:nvPr/>
        </p:nvSpPr>
        <p:spPr>
          <a:xfrm>
            <a:off x="8902800" y="1351080"/>
            <a:ext cx="128232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1" strike="noStrike" u="none">
                <a:solidFill>
                  <a:srgbClr val="1f2937"/>
                </a:solidFill>
                <a:uFillTx/>
                <a:latin typeface="DejaVu Sans"/>
              </a:rPr>
              <a:t>Educational</a:t>
            </a:r>
            <a:endParaRPr b="0" lang="nl-BE" sz="1650" strike="noStrike" u="none">
              <a:solidFill>
                <a:srgbClr val="000000"/>
              </a:solidFill>
              <a:uFillTx/>
              <a:latin typeface="Arial"/>
            </a:endParaRPr>
          </a:p>
        </p:txBody>
      </p:sp>
      <p:pic>
        <p:nvPicPr>
          <p:cNvPr id="579" name="object 35" descr=""/>
          <p:cNvPicPr/>
          <p:nvPr/>
        </p:nvPicPr>
        <p:blipFill>
          <a:blip r:embed="rId17"/>
          <a:stretch/>
        </p:blipFill>
        <p:spPr>
          <a:xfrm>
            <a:off x="8304840" y="1944360"/>
            <a:ext cx="112320" cy="79560"/>
          </a:xfrm>
          <a:prstGeom prst="rect">
            <a:avLst/>
          </a:prstGeom>
          <a:noFill/>
          <a:ln w="0">
            <a:noFill/>
          </a:ln>
        </p:spPr>
      </p:pic>
      <p:sp>
        <p:nvSpPr>
          <p:cNvPr id="580" name="object 36"/>
          <p:cNvSpPr/>
          <p:nvPr/>
        </p:nvSpPr>
        <p:spPr>
          <a:xfrm>
            <a:off x="8485920" y="1872360"/>
            <a:ext cx="19515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4a5462"/>
                </a:solidFill>
                <a:uFillTx/>
                <a:latin typeface="DejaVu Sans"/>
              </a:rPr>
              <a:t>Lab</a:t>
            </a:r>
            <a:r>
              <a:rPr b="0" lang="nl-BE" sz="1150" spc="-11" strike="noStrike" u="none">
                <a:solidFill>
                  <a:srgbClr val="4a5462"/>
                </a:solidFill>
                <a:uFillTx/>
                <a:latin typeface="DejaVu Sans"/>
              </a:rPr>
              <a:t> </a:t>
            </a:r>
            <a:r>
              <a:rPr b="0" lang="nl-BE" sz="1150" spc="-71" strike="noStrike" u="none">
                <a:solidFill>
                  <a:srgbClr val="4a5462"/>
                </a:solidFill>
                <a:uFillTx/>
                <a:latin typeface="DejaVu Sans"/>
              </a:rPr>
              <a:t>budget</a:t>
            </a:r>
            <a:r>
              <a:rPr b="0" lang="nl-BE" sz="1150" spc="-6" strike="noStrike" u="none">
                <a:solidFill>
                  <a:srgbClr val="4a5462"/>
                </a:solidFill>
                <a:uFillTx/>
                <a:latin typeface="DejaVu Sans"/>
              </a:rPr>
              <a:t> </a:t>
            </a:r>
            <a:r>
              <a:rPr b="0" lang="nl-BE" sz="1150" spc="-65" strike="noStrike" u="none">
                <a:solidFill>
                  <a:srgbClr val="4a5462"/>
                </a:solidFill>
                <a:uFillTx/>
                <a:latin typeface="DejaVu Sans"/>
              </a:rPr>
              <a:t>management</a:t>
            </a:r>
            <a:endParaRPr b="0" lang="nl-BE" sz="1150" strike="noStrike" u="none">
              <a:solidFill>
                <a:srgbClr val="000000"/>
              </a:solidFill>
              <a:uFillTx/>
              <a:latin typeface="Arial"/>
            </a:endParaRPr>
          </a:p>
        </p:txBody>
      </p:sp>
      <p:pic>
        <p:nvPicPr>
          <p:cNvPr id="581" name="object 37" descr=""/>
          <p:cNvPicPr/>
          <p:nvPr/>
        </p:nvPicPr>
        <p:blipFill>
          <a:blip r:embed="rId18"/>
          <a:stretch/>
        </p:blipFill>
        <p:spPr>
          <a:xfrm>
            <a:off x="8304840" y="2249280"/>
            <a:ext cx="112320" cy="79560"/>
          </a:xfrm>
          <a:prstGeom prst="rect">
            <a:avLst/>
          </a:prstGeom>
          <a:noFill/>
          <a:ln w="0">
            <a:noFill/>
          </a:ln>
        </p:spPr>
      </p:pic>
      <p:sp>
        <p:nvSpPr>
          <p:cNvPr id="582" name="object 38"/>
          <p:cNvSpPr/>
          <p:nvPr/>
        </p:nvSpPr>
        <p:spPr>
          <a:xfrm>
            <a:off x="8485920" y="2177280"/>
            <a:ext cx="17715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4a5462"/>
                </a:solidFill>
                <a:uFillTx/>
                <a:latin typeface="DejaVu Sans"/>
              </a:rPr>
              <a:t>Student</a:t>
            </a:r>
            <a:r>
              <a:rPr b="0" lang="nl-BE" sz="1150" strike="noStrike" u="none">
                <a:solidFill>
                  <a:srgbClr val="4a5462"/>
                </a:solidFill>
                <a:uFillTx/>
                <a:latin typeface="DejaVu Sans"/>
              </a:rPr>
              <a:t> </a:t>
            </a:r>
            <a:r>
              <a:rPr b="0" lang="nl-BE" sz="1150" spc="-65" strike="noStrike" u="none">
                <a:solidFill>
                  <a:srgbClr val="4a5462"/>
                </a:solidFill>
                <a:uFillTx/>
                <a:latin typeface="DejaVu Sans"/>
              </a:rPr>
              <a:t>project</a:t>
            </a:r>
            <a:r>
              <a:rPr b="0" lang="nl-BE" sz="1150" strike="noStrike" u="none">
                <a:solidFill>
                  <a:srgbClr val="4a5462"/>
                </a:solidFill>
                <a:uFillTx/>
                <a:latin typeface="DejaVu Sans"/>
              </a:rPr>
              <a:t> </a:t>
            </a:r>
            <a:r>
              <a:rPr b="0" lang="nl-BE" sz="1150" spc="-45" strike="noStrike" u="none">
                <a:solidFill>
                  <a:srgbClr val="4a5462"/>
                </a:solidFill>
                <a:uFillTx/>
                <a:latin typeface="DejaVu Sans"/>
              </a:rPr>
              <a:t>costing</a:t>
            </a:r>
            <a:endParaRPr b="0" lang="nl-BE" sz="1150" strike="noStrike" u="none">
              <a:solidFill>
                <a:srgbClr val="000000"/>
              </a:solidFill>
              <a:uFillTx/>
              <a:latin typeface="Arial"/>
            </a:endParaRPr>
          </a:p>
        </p:txBody>
      </p:sp>
      <p:pic>
        <p:nvPicPr>
          <p:cNvPr id="583" name="object 39" descr=""/>
          <p:cNvPicPr/>
          <p:nvPr/>
        </p:nvPicPr>
        <p:blipFill>
          <a:blip r:embed="rId19"/>
          <a:stretch/>
        </p:blipFill>
        <p:spPr>
          <a:xfrm>
            <a:off x="8304840" y="2553840"/>
            <a:ext cx="112320" cy="79560"/>
          </a:xfrm>
          <a:prstGeom prst="rect">
            <a:avLst/>
          </a:prstGeom>
          <a:noFill/>
          <a:ln w="0">
            <a:noFill/>
          </a:ln>
        </p:spPr>
      </p:pic>
      <p:sp>
        <p:nvSpPr>
          <p:cNvPr id="584" name="object 40"/>
          <p:cNvSpPr/>
          <p:nvPr/>
        </p:nvSpPr>
        <p:spPr>
          <a:xfrm>
            <a:off x="8485920" y="2482200"/>
            <a:ext cx="17715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4" strike="noStrike" u="none">
                <a:solidFill>
                  <a:srgbClr val="4a5462"/>
                </a:solidFill>
                <a:uFillTx/>
                <a:latin typeface="DejaVu Sans"/>
              </a:rPr>
              <a:t>Research</a:t>
            </a:r>
            <a:r>
              <a:rPr b="0" lang="nl-BE" sz="1150" spc="-20" strike="noStrike" u="none">
                <a:solidFill>
                  <a:srgbClr val="4a5462"/>
                </a:solidFill>
                <a:uFillTx/>
                <a:latin typeface="DejaVu Sans"/>
              </a:rPr>
              <a:t> </a:t>
            </a:r>
            <a:r>
              <a:rPr b="0" lang="nl-BE" sz="1150" spc="-54" strike="noStrike" u="none">
                <a:solidFill>
                  <a:srgbClr val="4a5462"/>
                </a:solidFill>
                <a:uFillTx/>
                <a:latin typeface="DejaVu Sans"/>
              </a:rPr>
              <a:t>cost</a:t>
            </a:r>
            <a:r>
              <a:rPr b="0" lang="nl-BE" sz="1150" spc="-20" strike="noStrike" u="none">
                <a:solidFill>
                  <a:srgbClr val="4a5462"/>
                </a:solidFill>
                <a:uFillTx/>
                <a:latin typeface="DejaVu Sans"/>
              </a:rPr>
              <a:t> </a:t>
            </a:r>
            <a:r>
              <a:rPr b="0" lang="nl-BE" sz="1150" spc="-45" strike="noStrike" u="none">
                <a:solidFill>
                  <a:srgbClr val="4a5462"/>
                </a:solidFill>
                <a:uFillTx/>
                <a:latin typeface="DejaVu Sans"/>
              </a:rPr>
              <a:t>tracking</a:t>
            </a:r>
            <a:endParaRPr b="0" lang="nl-BE" sz="1150" strike="noStrike" u="none">
              <a:solidFill>
                <a:srgbClr val="000000"/>
              </a:solidFill>
              <a:uFillTx/>
              <a:latin typeface="Arial"/>
            </a:endParaRPr>
          </a:p>
        </p:txBody>
      </p:sp>
      <p:pic>
        <p:nvPicPr>
          <p:cNvPr id="585" name="object 41" descr=""/>
          <p:cNvPicPr/>
          <p:nvPr/>
        </p:nvPicPr>
        <p:blipFill>
          <a:blip r:embed="rId20"/>
          <a:stretch/>
        </p:blipFill>
        <p:spPr>
          <a:xfrm>
            <a:off x="8304840" y="2858760"/>
            <a:ext cx="112320" cy="79560"/>
          </a:xfrm>
          <a:prstGeom prst="rect">
            <a:avLst/>
          </a:prstGeom>
          <a:noFill/>
          <a:ln w="0">
            <a:noFill/>
          </a:ln>
        </p:spPr>
      </p:pic>
      <p:sp>
        <p:nvSpPr>
          <p:cNvPr id="586" name="object 42"/>
          <p:cNvSpPr/>
          <p:nvPr/>
        </p:nvSpPr>
        <p:spPr>
          <a:xfrm>
            <a:off x="8485920" y="2786760"/>
            <a:ext cx="15915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4a5462"/>
                </a:solidFill>
                <a:uFillTx/>
                <a:latin typeface="DejaVu Sans"/>
              </a:rPr>
              <a:t>Equipment</a:t>
            </a:r>
            <a:r>
              <a:rPr b="0" lang="nl-BE" sz="1150" spc="-20" strike="noStrike" u="none">
                <a:solidFill>
                  <a:srgbClr val="4a5462"/>
                </a:solidFill>
                <a:uFillTx/>
                <a:latin typeface="DejaVu Sans"/>
              </a:rPr>
              <a:t> </a:t>
            </a:r>
            <a:r>
              <a:rPr b="0" lang="nl-BE" sz="1150" spc="-45" strike="noStrike" u="none">
                <a:solidFill>
                  <a:srgbClr val="4a5462"/>
                </a:solidFill>
                <a:uFillTx/>
                <a:latin typeface="DejaVu Sans"/>
              </a:rPr>
              <a:t>utilization</a:t>
            </a:r>
            <a:endParaRPr b="0" lang="nl-BE" sz="1150" strike="noStrike" u="none">
              <a:solidFill>
                <a:srgbClr val="000000"/>
              </a:solidFill>
              <a:uFillTx/>
              <a:latin typeface="Arial"/>
            </a:endParaRPr>
          </a:p>
        </p:txBody>
      </p:sp>
      <p:sp>
        <p:nvSpPr>
          <p:cNvPr id="587" name="object 43"/>
          <p:cNvSpPr/>
          <p:nvPr/>
        </p:nvSpPr>
        <p:spPr>
          <a:xfrm>
            <a:off x="4524840" y="3144240"/>
            <a:ext cx="3284640" cy="3196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1" lang="nl-BE" sz="2000" spc="-130" strike="noStrike" u="none">
                <a:solidFill>
                  <a:srgbClr val="1f2937"/>
                </a:solidFill>
                <a:uFillTx/>
                <a:latin typeface="DejaVu Sans"/>
              </a:rPr>
              <a:t>Belangrijkste</a:t>
            </a:r>
            <a:r>
              <a:rPr b="1" lang="nl-BE" sz="2000" spc="31" strike="noStrike" u="none">
                <a:solidFill>
                  <a:srgbClr val="1f2937"/>
                </a:solidFill>
                <a:uFillTx/>
                <a:latin typeface="DejaVu Sans"/>
              </a:rPr>
              <a:t> </a:t>
            </a:r>
            <a:r>
              <a:rPr b="1" lang="nl-BE" sz="2000" spc="-136" strike="noStrike" u="none">
                <a:solidFill>
                  <a:srgbClr val="1f2937"/>
                </a:solidFill>
                <a:uFillTx/>
                <a:latin typeface="DejaVu Sans"/>
              </a:rPr>
              <a:t>Voordelen</a:t>
            </a:r>
            <a:endParaRPr b="0" lang="nl-BE" sz="2000" strike="noStrike" u="none">
              <a:solidFill>
                <a:srgbClr val="000000"/>
              </a:solidFill>
              <a:uFillTx/>
              <a:latin typeface="Arial"/>
            </a:endParaRPr>
          </a:p>
        </p:txBody>
      </p:sp>
      <p:grpSp>
        <p:nvGrpSpPr>
          <p:cNvPr id="588" name="object 44"/>
          <p:cNvGrpSpPr/>
          <p:nvPr/>
        </p:nvGrpSpPr>
        <p:grpSpPr>
          <a:xfrm>
            <a:off x="1762200" y="3576600"/>
            <a:ext cx="605880" cy="605880"/>
            <a:chOff x="1762200" y="3576600"/>
            <a:chExt cx="605880" cy="605880"/>
          </a:xfrm>
        </p:grpSpPr>
        <p:pic>
          <p:nvPicPr>
            <p:cNvPr id="589" name="object 45" descr=""/>
            <p:cNvPicPr/>
            <p:nvPr/>
          </p:nvPicPr>
          <p:blipFill>
            <a:blip r:embed="rId21"/>
            <a:stretch/>
          </p:blipFill>
          <p:spPr>
            <a:xfrm>
              <a:off x="1762200" y="3576600"/>
              <a:ext cx="605880" cy="605880"/>
            </a:xfrm>
            <a:prstGeom prst="rect">
              <a:avLst/>
            </a:prstGeom>
            <a:noFill/>
            <a:ln w="0">
              <a:noFill/>
            </a:ln>
          </p:spPr>
        </p:pic>
        <p:pic>
          <p:nvPicPr>
            <p:cNvPr id="590" name="object 46" descr=""/>
            <p:cNvPicPr/>
            <p:nvPr/>
          </p:nvPicPr>
          <p:blipFill>
            <a:blip r:embed="rId22"/>
            <a:stretch/>
          </p:blipFill>
          <p:spPr>
            <a:xfrm>
              <a:off x="1971720" y="3786120"/>
              <a:ext cx="186840" cy="186840"/>
            </a:xfrm>
            <a:prstGeom prst="rect">
              <a:avLst/>
            </a:prstGeom>
            <a:noFill/>
            <a:ln w="0">
              <a:noFill/>
            </a:ln>
          </p:spPr>
        </p:pic>
      </p:grpSp>
      <p:sp>
        <p:nvSpPr>
          <p:cNvPr id="591" name="object 47"/>
          <p:cNvSpPr/>
          <p:nvPr/>
        </p:nvSpPr>
        <p:spPr>
          <a:xfrm>
            <a:off x="1039680" y="4252680"/>
            <a:ext cx="2017800" cy="486000"/>
          </a:xfrm>
          <a:prstGeom prst="rect">
            <a:avLst/>
          </a:prstGeom>
          <a:noFill/>
          <a:ln w="0">
            <a:noFill/>
          </a:ln>
        </p:spPr>
        <p:style>
          <a:lnRef idx="0"/>
          <a:fillRef idx="0"/>
          <a:effectRef idx="0"/>
          <a:fontRef idx="minor"/>
        </p:style>
        <p:txBody>
          <a:bodyPr lIns="0" rIns="0" tIns="38160" bIns="0" anchor="t">
            <a:spAutoFit/>
          </a:bodyPr>
          <a:p>
            <a:pPr algn="ctr">
              <a:lnSpc>
                <a:spcPct val="100000"/>
              </a:lnSpc>
              <a:spcBef>
                <a:spcPts val="300"/>
              </a:spcBef>
            </a:pPr>
            <a:r>
              <a:rPr b="1" lang="nl-BE" sz="1650" spc="-26" strike="noStrike" u="none">
                <a:solidFill>
                  <a:srgbClr val="2562eb"/>
                </a:solidFill>
                <a:uFillTx/>
                <a:latin typeface="DejaVu Sans"/>
              </a:rPr>
              <a:t>75%</a:t>
            </a:r>
            <a:endParaRPr b="0" lang="nl-BE" sz="1650" strike="noStrike" u="none">
              <a:solidFill>
                <a:srgbClr val="000000"/>
              </a:solidFill>
              <a:uFillTx/>
              <a:latin typeface="Arial"/>
            </a:endParaRPr>
          </a:p>
          <a:p>
            <a:pPr algn="ctr">
              <a:lnSpc>
                <a:spcPct val="100000"/>
              </a:lnSpc>
              <a:spcBef>
                <a:spcPts val="170"/>
              </a:spcBef>
            </a:pPr>
            <a:r>
              <a:rPr b="0" lang="nl-BE" sz="1150" spc="-60" strike="noStrike" u="none">
                <a:solidFill>
                  <a:srgbClr val="4a5462"/>
                </a:solidFill>
                <a:uFillTx/>
                <a:latin typeface="DejaVu Sans"/>
              </a:rPr>
              <a:t>Tijdsbesparing</a:t>
            </a:r>
            <a:r>
              <a:rPr b="0" lang="nl-BE" sz="1150" spc="-14" strike="noStrike" u="none">
                <a:solidFill>
                  <a:srgbClr val="4a5462"/>
                </a:solidFill>
                <a:uFillTx/>
                <a:latin typeface="DejaVu Sans"/>
              </a:rPr>
              <a:t> </a:t>
            </a:r>
            <a:r>
              <a:rPr b="0" lang="nl-BE" sz="1150" spc="-40" strike="noStrike" u="none">
                <a:solidFill>
                  <a:srgbClr val="4a5462"/>
                </a:solidFill>
                <a:uFillTx/>
                <a:latin typeface="DejaVu Sans"/>
              </a:rPr>
              <a:t>bij</a:t>
            </a:r>
            <a:r>
              <a:rPr b="0" lang="nl-BE" sz="1150" spc="-11" strike="noStrike" u="none">
                <a:solidFill>
                  <a:srgbClr val="4a5462"/>
                </a:solidFill>
                <a:uFillTx/>
                <a:latin typeface="DejaVu Sans"/>
              </a:rPr>
              <a:t> </a:t>
            </a:r>
            <a:r>
              <a:rPr b="0" lang="nl-BE" sz="1150" spc="-31" strike="noStrike" u="none">
                <a:solidFill>
                  <a:srgbClr val="4a5462"/>
                </a:solidFill>
                <a:uFillTx/>
                <a:latin typeface="DejaVu Sans"/>
              </a:rPr>
              <a:t>pricing</a:t>
            </a:r>
            <a:endParaRPr b="0" lang="nl-BE" sz="1150" strike="noStrike" u="none">
              <a:solidFill>
                <a:srgbClr val="000000"/>
              </a:solidFill>
              <a:uFillTx/>
              <a:latin typeface="Arial"/>
            </a:endParaRPr>
          </a:p>
        </p:txBody>
      </p:sp>
      <p:grpSp>
        <p:nvGrpSpPr>
          <p:cNvPr id="592" name="object 48"/>
          <p:cNvGrpSpPr/>
          <p:nvPr/>
        </p:nvGrpSpPr>
        <p:grpSpPr>
          <a:xfrm>
            <a:off x="4448160" y="3576600"/>
            <a:ext cx="605880" cy="605880"/>
            <a:chOff x="4448160" y="3576600"/>
            <a:chExt cx="605880" cy="605880"/>
          </a:xfrm>
        </p:grpSpPr>
        <p:pic>
          <p:nvPicPr>
            <p:cNvPr id="593" name="object 49" descr=""/>
            <p:cNvPicPr/>
            <p:nvPr/>
          </p:nvPicPr>
          <p:blipFill>
            <a:blip r:embed="rId23"/>
            <a:stretch/>
          </p:blipFill>
          <p:spPr>
            <a:xfrm>
              <a:off x="4448160" y="3576600"/>
              <a:ext cx="605880" cy="605880"/>
            </a:xfrm>
            <a:prstGeom prst="rect">
              <a:avLst/>
            </a:prstGeom>
            <a:noFill/>
            <a:ln w="0">
              <a:noFill/>
            </a:ln>
          </p:spPr>
        </p:pic>
        <p:pic>
          <p:nvPicPr>
            <p:cNvPr id="594" name="object 50" descr=""/>
            <p:cNvPicPr/>
            <p:nvPr/>
          </p:nvPicPr>
          <p:blipFill>
            <a:blip r:embed="rId24"/>
            <a:stretch/>
          </p:blipFill>
          <p:spPr>
            <a:xfrm>
              <a:off x="4695840" y="3797640"/>
              <a:ext cx="110520" cy="156240"/>
            </a:xfrm>
            <a:prstGeom prst="rect">
              <a:avLst/>
            </a:prstGeom>
            <a:noFill/>
            <a:ln w="0">
              <a:noFill/>
            </a:ln>
          </p:spPr>
        </p:pic>
      </p:grpSp>
      <p:sp>
        <p:nvSpPr>
          <p:cNvPr id="595" name="object 51"/>
          <p:cNvSpPr/>
          <p:nvPr/>
        </p:nvSpPr>
        <p:spPr>
          <a:xfrm>
            <a:off x="3600000" y="4252680"/>
            <a:ext cx="2520000" cy="486720"/>
          </a:xfrm>
          <a:prstGeom prst="rect">
            <a:avLst/>
          </a:prstGeom>
          <a:noFill/>
          <a:ln w="0">
            <a:noFill/>
          </a:ln>
        </p:spPr>
        <p:style>
          <a:lnRef idx="0"/>
          <a:fillRef idx="0"/>
          <a:effectRef idx="0"/>
          <a:fontRef idx="minor"/>
        </p:style>
        <p:txBody>
          <a:bodyPr lIns="0" rIns="0" tIns="38160" bIns="0" anchor="t">
            <a:spAutoFit/>
          </a:bodyPr>
          <a:p>
            <a:pPr algn="ctr">
              <a:lnSpc>
                <a:spcPct val="100000"/>
              </a:lnSpc>
              <a:spcBef>
                <a:spcPts val="300"/>
              </a:spcBef>
            </a:pPr>
            <a:r>
              <a:rPr b="1" lang="nl-BE" sz="1450" spc="-11" strike="noStrike" u="none">
                <a:solidFill>
                  <a:srgbClr val="049569"/>
                </a:solidFill>
                <a:uFillTx/>
                <a:latin typeface="Arial"/>
              </a:rPr>
              <a:t>€</a:t>
            </a:r>
            <a:r>
              <a:rPr b="1" lang="nl-BE" sz="1650" spc="-11" strike="noStrike" u="none">
                <a:solidFill>
                  <a:srgbClr val="049569"/>
                </a:solidFill>
                <a:uFillTx/>
                <a:latin typeface="DejaVu Sans"/>
              </a:rPr>
              <a:t>2.5K</a:t>
            </a:r>
            <a:endParaRPr b="0" lang="nl-BE" sz="1650" strike="noStrike" u="none">
              <a:solidFill>
                <a:srgbClr val="000000"/>
              </a:solidFill>
              <a:uFillTx/>
              <a:latin typeface="Arial"/>
            </a:endParaRPr>
          </a:p>
          <a:p>
            <a:pPr algn="ctr">
              <a:lnSpc>
                <a:spcPct val="100000"/>
              </a:lnSpc>
              <a:spcBef>
                <a:spcPts val="170"/>
              </a:spcBef>
            </a:pPr>
            <a:r>
              <a:rPr b="0" lang="nl-BE" sz="1150" spc="-60" strike="noStrike" u="none">
                <a:solidFill>
                  <a:srgbClr val="4a5462"/>
                </a:solidFill>
                <a:uFillTx/>
                <a:latin typeface="DejaVu Sans"/>
              </a:rPr>
              <a:t>Maandelijkse</a:t>
            </a:r>
            <a:r>
              <a:rPr b="0" lang="nl-BE" sz="1150" spc="6" strike="noStrike" u="none">
                <a:solidFill>
                  <a:srgbClr val="4a5462"/>
                </a:solidFill>
                <a:uFillTx/>
                <a:latin typeface="DejaVu Sans"/>
              </a:rPr>
              <a:t> </a:t>
            </a:r>
            <a:r>
              <a:rPr b="0" lang="nl-BE" sz="1150" spc="-51" strike="noStrike" u="none">
                <a:solidFill>
                  <a:srgbClr val="4a5462"/>
                </a:solidFill>
                <a:uFillTx/>
                <a:latin typeface="DejaVu Sans"/>
              </a:rPr>
              <a:t>kostenbesparing</a:t>
            </a:r>
            <a:endParaRPr b="0" lang="nl-BE" sz="1150" strike="noStrike" u="none">
              <a:solidFill>
                <a:srgbClr val="000000"/>
              </a:solidFill>
              <a:uFillTx/>
              <a:latin typeface="Arial"/>
            </a:endParaRPr>
          </a:p>
        </p:txBody>
      </p:sp>
      <p:grpSp>
        <p:nvGrpSpPr>
          <p:cNvPr id="596" name="object 52"/>
          <p:cNvGrpSpPr/>
          <p:nvPr/>
        </p:nvGrpSpPr>
        <p:grpSpPr>
          <a:xfrm>
            <a:off x="7134120" y="3576600"/>
            <a:ext cx="605880" cy="605880"/>
            <a:chOff x="7134120" y="3576600"/>
            <a:chExt cx="605880" cy="605880"/>
          </a:xfrm>
        </p:grpSpPr>
        <p:pic>
          <p:nvPicPr>
            <p:cNvPr id="597" name="object 53" descr=""/>
            <p:cNvPicPr/>
            <p:nvPr/>
          </p:nvPicPr>
          <p:blipFill>
            <a:blip r:embed="rId25"/>
            <a:stretch/>
          </p:blipFill>
          <p:spPr>
            <a:xfrm>
              <a:off x="7134120" y="3576600"/>
              <a:ext cx="605880" cy="605880"/>
            </a:xfrm>
            <a:prstGeom prst="rect">
              <a:avLst/>
            </a:prstGeom>
            <a:noFill/>
            <a:ln w="0">
              <a:noFill/>
            </a:ln>
          </p:spPr>
        </p:pic>
        <p:pic>
          <p:nvPicPr>
            <p:cNvPr id="598" name="object 54" descr=""/>
            <p:cNvPicPr/>
            <p:nvPr/>
          </p:nvPicPr>
          <p:blipFill>
            <a:blip r:embed="rId26"/>
            <a:stretch/>
          </p:blipFill>
          <p:spPr>
            <a:xfrm>
              <a:off x="7343640" y="3798000"/>
              <a:ext cx="186840" cy="163080"/>
            </a:xfrm>
            <a:prstGeom prst="rect">
              <a:avLst/>
            </a:prstGeom>
            <a:noFill/>
            <a:ln w="0">
              <a:noFill/>
            </a:ln>
          </p:spPr>
        </p:pic>
      </p:grpSp>
      <p:sp>
        <p:nvSpPr>
          <p:cNvPr id="599" name="object 55"/>
          <p:cNvSpPr/>
          <p:nvPr/>
        </p:nvSpPr>
        <p:spPr>
          <a:xfrm>
            <a:off x="6476760" y="4252680"/>
            <a:ext cx="1920960" cy="661320"/>
          </a:xfrm>
          <a:prstGeom prst="rect">
            <a:avLst/>
          </a:prstGeom>
          <a:noFill/>
          <a:ln w="0">
            <a:noFill/>
          </a:ln>
        </p:spPr>
        <p:style>
          <a:lnRef idx="0"/>
          <a:fillRef idx="0"/>
          <a:effectRef idx="0"/>
          <a:fontRef idx="minor"/>
        </p:style>
        <p:txBody>
          <a:bodyPr lIns="0" rIns="0" tIns="38160" bIns="0" anchor="t">
            <a:spAutoFit/>
          </a:bodyPr>
          <a:p>
            <a:pPr algn="ctr">
              <a:lnSpc>
                <a:spcPct val="100000"/>
              </a:lnSpc>
              <a:spcBef>
                <a:spcPts val="300"/>
              </a:spcBef>
            </a:pPr>
            <a:r>
              <a:rPr b="1" lang="nl-BE" sz="1650" spc="-26" strike="noStrike" u="none">
                <a:solidFill>
                  <a:srgbClr val="7c3aec"/>
                </a:solidFill>
                <a:uFillTx/>
                <a:latin typeface="DejaVu Sans"/>
              </a:rPr>
              <a:t>95%</a:t>
            </a:r>
            <a:endParaRPr b="0" lang="nl-BE" sz="1650" strike="noStrike" u="none">
              <a:solidFill>
                <a:srgbClr val="000000"/>
              </a:solidFill>
              <a:uFillTx/>
              <a:latin typeface="Arial"/>
            </a:endParaRPr>
          </a:p>
          <a:p>
            <a:pPr algn="ctr">
              <a:lnSpc>
                <a:spcPct val="100000"/>
              </a:lnSpc>
              <a:spcBef>
                <a:spcPts val="170"/>
              </a:spcBef>
            </a:pPr>
            <a:r>
              <a:rPr b="0" lang="nl-BE" sz="1150" spc="-71" strike="noStrike" u="none">
                <a:solidFill>
                  <a:srgbClr val="4a5462"/>
                </a:solidFill>
                <a:uFillTx/>
                <a:latin typeface="DejaVu Sans"/>
              </a:rPr>
              <a:t>Nauwkeurigheid</a:t>
            </a:r>
            <a:r>
              <a:rPr b="0" lang="nl-BE" sz="1150" spc="40" strike="noStrike" u="none">
                <a:solidFill>
                  <a:srgbClr val="4a5462"/>
                </a:solidFill>
                <a:uFillTx/>
                <a:latin typeface="DejaVu Sans"/>
              </a:rPr>
              <a:t> </a:t>
            </a:r>
            <a:r>
              <a:rPr b="0" lang="nl-BE" sz="1150" spc="-40" strike="noStrike" u="none">
                <a:solidFill>
                  <a:srgbClr val="4a5462"/>
                </a:solidFill>
                <a:uFillTx/>
                <a:latin typeface="DejaVu Sans"/>
              </a:rPr>
              <a:t>verbetering</a:t>
            </a:r>
            <a:endParaRPr b="0" lang="nl-BE" sz="1150" strike="noStrike" u="none">
              <a:solidFill>
                <a:srgbClr val="000000"/>
              </a:solidFill>
              <a:uFillTx/>
              <a:latin typeface="Arial"/>
            </a:endParaRPr>
          </a:p>
        </p:txBody>
      </p:sp>
      <p:grpSp>
        <p:nvGrpSpPr>
          <p:cNvPr id="600" name="object 56"/>
          <p:cNvGrpSpPr/>
          <p:nvPr/>
        </p:nvGrpSpPr>
        <p:grpSpPr>
          <a:xfrm>
            <a:off x="9820440" y="3576600"/>
            <a:ext cx="605880" cy="605880"/>
            <a:chOff x="9820440" y="3576600"/>
            <a:chExt cx="605880" cy="605880"/>
          </a:xfrm>
        </p:grpSpPr>
        <p:pic>
          <p:nvPicPr>
            <p:cNvPr id="601" name="object 57" descr=""/>
            <p:cNvPicPr/>
            <p:nvPr/>
          </p:nvPicPr>
          <p:blipFill>
            <a:blip r:embed="rId27"/>
            <a:stretch/>
          </p:blipFill>
          <p:spPr>
            <a:xfrm>
              <a:off x="9820440" y="3576600"/>
              <a:ext cx="605880" cy="605880"/>
            </a:xfrm>
            <a:prstGeom prst="rect">
              <a:avLst/>
            </a:prstGeom>
            <a:noFill/>
            <a:ln w="0">
              <a:noFill/>
            </a:ln>
          </p:spPr>
        </p:pic>
        <p:pic>
          <p:nvPicPr>
            <p:cNvPr id="602" name="object 58" descr=""/>
            <p:cNvPicPr/>
            <p:nvPr/>
          </p:nvPicPr>
          <p:blipFill>
            <a:blip r:embed="rId28"/>
            <a:stretch/>
          </p:blipFill>
          <p:spPr>
            <a:xfrm>
              <a:off x="10010880" y="3786120"/>
              <a:ext cx="234360" cy="186840"/>
            </a:xfrm>
            <a:prstGeom prst="rect">
              <a:avLst/>
            </a:prstGeom>
            <a:noFill/>
            <a:ln w="0">
              <a:noFill/>
            </a:ln>
          </p:spPr>
        </p:pic>
      </p:grpSp>
      <p:sp>
        <p:nvSpPr>
          <p:cNvPr id="603" name="object 59"/>
          <p:cNvSpPr/>
          <p:nvPr/>
        </p:nvSpPr>
        <p:spPr>
          <a:xfrm>
            <a:off x="9240120" y="4252680"/>
            <a:ext cx="1766160" cy="486000"/>
          </a:xfrm>
          <a:prstGeom prst="rect">
            <a:avLst/>
          </a:prstGeom>
          <a:noFill/>
          <a:ln w="0">
            <a:noFill/>
          </a:ln>
        </p:spPr>
        <p:style>
          <a:lnRef idx="0"/>
          <a:fillRef idx="0"/>
          <a:effectRef idx="0"/>
          <a:fontRef idx="minor"/>
        </p:style>
        <p:txBody>
          <a:bodyPr lIns="0" rIns="0" tIns="38160" bIns="0" anchor="t">
            <a:spAutoFit/>
          </a:bodyPr>
          <a:p>
            <a:pPr algn="ctr">
              <a:lnSpc>
                <a:spcPct val="100000"/>
              </a:lnSpc>
              <a:spcBef>
                <a:spcPts val="300"/>
              </a:spcBef>
            </a:pPr>
            <a:r>
              <a:rPr b="1" lang="nl-BE" sz="1650" spc="-26" strike="noStrike" u="none">
                <a:solidFill>
                  <a:srgbClr val="d97705"/>
                </a:solidFill>
                <a:uFillTx/>
                <a:latin typeface="DejaVu Sans"/>
              </a:rPr>
              <a:t>50%</a:t>
            </a:r>
            <a:endParaRPr b="0" lang="nl-BE" sz="1650" strike="noStrike" u="none">
              <a:solidFill>
                <a:srgbClr val="000000"/>
              </a:solidFill>
              <a:uFillTx/>
              <a:latin typeface="Arial"/>
            </a:endParaRPr>
          </a:p>
          <a:p>
            <a:pPr algn="ctr">
              <a:lnSpc>
                <a:spcPct val="100000"/>
              </a:lnSpc>
              <a:spcBef>
                <a:spcPts val="170"/>
              </a:spcBef>
            </a:pPr>
            <a:r>
              <a:rPr b="0" lang="nl-BE" sz="1150" spc="-74" strike="noStrike" u="none">
                <a:solidFill>
                  <a:srgbClr val="4a5462"/>
                </a:solidFill>
                <a:uFillTx/>
                <a:latin typeface="DejaVu Sans"/>
              </a:rPr>
              <a:t>Hogere</a:t>
            </a:r>
            <a:r>
              <a:rPr b="0" lang="nl-BE" sz="1150" strike="noStrike" u="none">
                <a:solidFill>
                  <a:srgbClr val="4a5462"/>
                </a:solidFill>
                <a:uFillTx/>
                <a:latin typeface="DejaVu Sans"/>
              </a:rPr>
              <a:t> </a:t>
            </a:r>
            <a:r>
              <a:rPr b="0" lang="nl-BE" sz="1150" spc="-51" strike="noStrike" u="none">
                <a:solidFill>
                  <a:srgbClr val="4a5462"/>
                </a:solidFill>
                <a:uFillTx/>
                <a:latin typeface="DejaVu Sans"/>
              </a:rPr>
              <a:t>klanttevredenheid</a:t>
            </a:r>
            <a:endParaRPr b="0" lang="nl-BE" sz="1150" strike="noStrike" u="none">
              <a:solidFill>
                <a:srgbClr val="000000"/>
              </a:solidFill>
              <a:uFillTx/>
              <a:latin typeface="Arial"/>
            </a:endParaRPr>
          </a:p>
        </p:txBody>
      </p:sp>
      <p:grpSp>
        <p:nvGrpSpPr>
          <p:cNvPr id="604" name="object 60"/>
          <p:cNvGrpSpPr/>
          <p:nvPr/>
        </p:nvGrpSpPr>
        <p:grpSpPr>
          <a:xfrm>
            <a:off x="609480" y="4858920"/>
            <a:ext cx="5330520" cy="1978560"/>
            <a:chOff x="609480" y="4858920"/>
            <a:chExt cx="5330520" cy="1978560"/>
          </a:xfrm>
        </p:grpSpPr>
        <p:pic>
          <p:nvPicPr>
            <p:cNvPr id="605" name="object 61" descr=""/>
            <p:cNvPicPr/>
            <p:nvPr/>
          </p:nvPicPr>
          <p:blipFill>
            <a:blip r:embed="rId29"/>
            <a:stretch/>
          </p:blipFill>
          <p:spPr>
            <a:xfrm>
              <a:off x="609480" y="4858920"/>
              <a:ext cx="5330520" cy="1978560"/>
            </a:xfrm>
            <a:prstGeom prst="rect">
              <a:avLst/>
            </a:prstGeom>
            <a:noFill/>
            <a:ln w="0">
              <a:noFill/>
            </a:ln>
          </p:spPr>
        </p:pic>
        <p:pic>
          <p:nvPicPr>
            <p:cNvPr id="606" name="object 62" descr=""/>
            <p:cNvPicPr/>
            <p:nvPr/>
          </p:nvPicPr>
          <p:blipFill>
            <a:blip r:embed="rId30"/>
            <a:stretch/>
          </p:blipFill>
          <p:spPr>
            <a:xfrm>
              <a:off x="837720" y="5088960"/>
              <a:ext cx="225360" cy="209160"/>
            </a:xfrm>
            <a:prstGeom prst="rect">
              <a:avLst/>
            </a:prstGeom>
            <a:noFill/>
            <a:ln w="0">
              <a:noFill/>
            </a:ln>
          </p:spPr>
        </p:pic>
      </p:grpSp>
      <p:sp>
        <p:nvSpPr>
          <p:cNvPr id="607" name="object 63"/>
          <p:cNvSpPr/>
          <p:nvPr/>
        </p:nvSpPr>
        <p:spPr>
          <a:xfrm>
            <a:off x="1168560" y="5060880"/>
            <a:ext cx="260892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05" strike="noStrike" u="none">
                <a:solidFill>
                  <a:srgbClr val="1f2937"/>
                </a:solidFill>
                <a:uFillTx/>
                <a:latin typeface="DejaVu Sans"/>
              </a:rPr>
              <a:t>Quick</a:t>
            </a:r>
            <a:r>
              <a:rPr b="1" lang="nl-BE" sz="1650" spc="-34" strike="noStrike" u="none">
                <a:solidFill>
                  <a:srgbClr val="1f2937"/>
                </a:solidFill>
                <a:uFillTx/>
                <a:latin typeface="DejaVu Sans"/>
              </a:rPr>
              <a:t> </a:t>
            </a:r>
            <a:r>
              <a:rPr b="1" lang="nl-BE" sz="1650" spc="-91" strike="noStrike" u="none">
                <a:solidFill>
                  <a:srgbClr val="1f2937"/>
                </a:solidFill>
                <a:uFillTx/>
                <a:latin typeface="DejaVu Sans"/>
              </a:rPr>
              <a:t>Start</a:t>
            </a:r>
            <a:r>
              <a:rPr b="1" lang="nl-BE" sz="1650" spc="-31" strike="noStrike" u="none">
                <a:solidFill>
                  <a:srgbClr val="1f2937"/>
                </a:solidFill>
                <a:uFillTx/>
                <a:latin typeface="DejaVu Sans"/>
              </a:rPr>
              <a:t> </a:t>
            </a:r>
            <a:r>
              <a:rPr b="1" lang="nl-BE" sz="1650" spc="-91" strike="noStrike" u="none">
                <a:solidFill>
                  <a:srgbClr val="1f2937"/>
                </a:solidFill>
                <a:uFillTx/>
                <a:latin typeface="DejaVu Sans"/>
              </a:rPr>
              <a:t>Scenario</a:t>
            </a:r>
            <a:endParaRPr b="0" lang="nl-BE" sz="1650" strike="noStrike" u="none">
              <a:solidFill>
                <a:srgbClr val="000000"/>
              </a:solidFill>
              <a:uFillTx/>
              <a:latin typeface="Arial"/>
            </a:endParaRPr>
          </a:p>
        </p:txBody>
      </p:sp>
      <p:pic>
        <p:nvPicPr>
          <p:cNvPr id="608" name="object 64" descr=""/>
          <p:cNvPicPr/>
          <p:nvPr/>
        </p:nvPicPr>
        <p:blipFill>
          <a:blip r:embed="rId31"/>
          <a:stretch/>
        </p:blipFill>
        <p:spPr>
          <a:xfrm>
            <a:off x="838080" y="5526000"/>
            <a:ext cx="225000" cy="225000"/>
          </a:xfrm>
          <a:prstGeom prst="rect">
            <a:avLst/>
          </a:prstGeom>
          <a:noFill/>
          <a:ln w="0">
            <a:noFill/>
          </a:ln>
        </p:spPr>
      </p:pic>
      <p:sp>
        <p:nvSpPr>
          <p:cNvPr id="609" name="object 65"/>
          <p:cNvSpPr/>
          <p:nvPr/>
        </p:nvSpPr>
        <p:spPr>
          <a:xfrm>
            <a:off x="900000" y="5539320"/>
            <a:ext cx="101880" cy="163800"/>
          </a:xfrm>
          <a:prstGeom prst="rect">
            <a:avLst/>
          </a:prstGeom>
          <a:noFill/>
          <a:ln w="0">
            <a:noFill/>
          </a:ln>
        </p:spPr>
        <p:style>
          <a:lnRef idx="0"/>
          <a:fillRef idx="0"/>
          <a:effectRef idx="0"/>
          <a:fontRef idx="minor"/>
        </p:style>
        <p:txBody>
          <a:bodyPr lIns="0" rIns="0" tIns="11520" bIns="0" anchor="t">
            <a:spAutoFit/>
          </a:bodyPr>
          <a:p>
            <a:pPr marL="12600">
              <a:lnSpc>
                <a:spcPct val="100000"/>
              </a:lnSpc>
              <a:spcBef>
                <a:spcPts val="91"/>
              </a:spcBef>
            </a:pPr>
            <a:r>
              <a:rPr b="1" lang="nl-BE" sz="1000" spc="-51" strike="noStrike" u="none">
                <a:solidFill>
                  <a:srgbClr val="1c4ed8"/>
                </a:solidFill>
                <a:uFillTx/>
                <a:latin typeface="DejaVu Sans"/>
              </a:rPr>
              <a:t>1</a:t>
            </a:r>
            <a:endParaRPr b="0" lang="nl-BE" sz="1000" strike="noStrike" u="none">
              <a:solidFill>
                <a:srgbClr val="000000"/>
              </a:solidFill>
              <a:uFillTx/>
              <a:latin typeface="Arial"/>
            </a:endParaRPr>
          </a:p>
        </p:txBody>
      </p:sp>
      <p:sp>
        <p:nvSpPr>
          <p:cNvPr id="610" name="object 66"/>
          <p:cNvSpPr/>
          <p:nvPr/>
        </p:nvSpPr>
        <p:spPr>
          <a:xfrm>
            <a:off x="1168560" y="5487120"/>
            <a:ext cx="2428920" cy="3499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1f2937"/>
                </a:solidFill>
                <a:uFillTx/>
                <a:latin typeface="DejaVu Sans"/>
              </a:rPr>
              <a:t>Download</a:t>
            </a:r>
            <a:r>
              <a:rPr b="0" lang="nl-BE" sz="1150" spc="-31" strike="noStrike" u="none">
                <a:solidFill>
                  <a:srgbClr val="1f2937"/>
                </a:solidFill>
                <a:uFillTx/>
                <a:latin typeface="DejaVu Sans"/>
              </a:rPr>
              <a:t> </a:t>
            </a:r>
            <a:r>
              <a:rPr b="0" lang="nl-BE" sz="1150" spc="-91" strike="noStrike" u="none">
                <a:solidFill>
                  <a:srgbClr val="1f2937"/>
                </a:solidFill>
                <a:uFillTx/>
                <a:latin typeface="DejaVu Sans"/>
              </a:rPr>
              <a:t>&amp;</a:t>
            </a:r>
            <a:r>
              <a:rPr b="0" lang="nl-BE" sz="1150" spc="-31" strike="noStrike" u="none">
                <a:solidFill>
                  <a:srgbClr val="1f2937"/>
                </a:solidFill>
                <a:uFillTx/>
                <a:latin typeface="DejaVu Sans"/>
              </a:rPr>
              <a:t> </a:t>
            </a:r>
            <a:r>
              <a:rPr b="0" lang="nl-BE" sz="1150" spc="-20" strike="noStrike" u="none">
                <a:solidFill>
                  <a:srgbClr val="1f2937"/>
                </a:solidFill>
                <a:uFillTx/>
                <a:latin typeface="DejaVu Sans"/>
              </a:rPr>
              <a:t>Setup</a:t>
            </a:r>
            <a:endParaRPr b="0" lang="nl-BE" sz="1150" strike="noStrike" u="none">
              <a:solidFill>
                <a:srgbClr val="000000"/>
              </a:solidFill>
              <a:uFillTx/>
              <a:latin typeface="Arial"/>
            </a:endParaRPr>
          </a:p>
          <a:p>
            <a:pPr marL="12600">
              <a:lnSpc>
                <a:spcPct val="100000"/>
              </a:lnSpc>
              <a:spcBef>
                <a:spcPts val="45"/>
              </a:spcBef>
            </a:pPr>
            <a:r>
              <a:rPr b="0" lang="nl-BE" sz="1000" spc="-71" strike="noStrike" u="none">
                <a:solidFill>
                  <a:srgbClr val="4a5462"/>
                </a:solidFill>
                <a:uFillTx/>
                <a:latin typeface="DejaVu Sans"/>
              </a:rPr>
              <a:t>Binnen</a:t>
            </a:r>
            <a:r>
              <a:rPr b="0" lang="nl-BE" sz="1000" spc="-11" strike="noStrike" u="none">
                <a:solidFill>
                  <a:srgbClr val="4a5462"/>
                </a:solidFill>
                <a:uFillTx/>
                <a:latin typeface="DejaVu Sans"/>
              </a:rPr>
              <a:t> </a:t>
            </a:r>
            <a:r>
              <a:rPr b="0" lang="nl-BE" sz="1000" spc="-79" strike="noStrike" u="none">
                <a:solidFill>
                  <a:srgbClr val="4a5462"/>
                </a:solidFill>
                <a:uFillTx/>
                <a:latin typeface="DejaVu Sans"/>
              </a:rPr>
              <a:t>5</a:t>
            </a:r>
            <a:r>
              <a:rPr b="0" lang="nl-BE" sz="1000" spc="-11" strike="noStrike" u="none">
                <a:solidFill>
                  <a:srgbClr val="4a5462"/>
                </a:solidFill>
                <a:uFillTx/>
                <a:latin typeface="DejaVu Sans"/>
              </a:rPr>
              <a:t> </a:t>
            </a:r>
            <a:r>
              <a:rPr b="0" lang="nl-BE" sz="1000" spc="-65" strike="noStrike" u="none">
                <a:solidFill>
                  <a:srgbClr val="4a5462"/>
                </a:solidFill>
                <a:uFillTx/>
                <a:latin typeface="DejaVu Sans"/>
              </a:rPr>
              <a:t>minuten</a:t>
            </a:r>
            <a:r>
              <a:rPr b="0" lang="nl-BE" sz="1000" spc="-6" strike="noStrike" u="none">
                <a:solidFill>
                  <a:srgbClr val="4a5462"/>
                </a:solidFill>
                <a:uFillTx/>
                <a:latin typeface="DejaVu Sans"/>
              </a:rPr>
              <a:t> </a:t>
            </a:r>
            <a:r>
              <a:rPr b="0" lang="nl-BE" sz="1000" spc="-51" strike="noStrike" u="none">
                <a:solidFill>
                  <a:srgbClr val="4a5462"/>
                </a:solidFill>
                <a:uFillTx/>
                <a:latin typeface="DejaVu Sans"/>
              </a:rPr>
              <a:t>operationeel</a:t>
            </a:r>
            <a:endParaRPr b="0" lang="nl-BE" sz="1000" strike="noStrike" u="none">
              <a:solidFill>
                <a:srgbClr val="000000"/>
              </a:solidFill>
              <a:uFillTx/>
              <a:latin typeface="Arial"/>
            </a:endParaRPr>
          </a:p>
        </p:txBody>
      </p:sp>
      <p:pic>
        <p:nvPicPr>
          <p:cNvPr id="611" name="object 67" descr=""/>
          <p:cNvPicPr/>
          <p:nvPr/>
        </p:nvPicPr>
        <p:blipFill>
          <a:blip r:embed="rId32"/>
          <a:stretch/>
        </p:blipFill>
        <p:spPr>
          <a:xfrm>
            <a:off x="838080" y="5983200"/>
            <a:ext cx="225000" cy="225000"/>
          </a:xfrm>
          <a:prstGeom prst="rect">
            <a:avLst/>
          </a:prstGeom>
          <a:noFill/>
          <a:ln w="0">
            <a:noFill/>
          </a:ln>
        </p:spPr>
      </p:pic>
      <p:sp>
        <p:nvSpPr>
          <p:cNvPr id="612" name="object 68"/>
          <p:cNvSpPr/>
          <p:nvPr/>
        </p:nvSpPr>
        <p:spPr>
          <a:xfrm>
            <a:off x="900000" y="5996520"/>
            <a:ext cx="101880" cy="163800"/>
          </a:xfrm>
          <a:prstGeom prst="rect">
            <a:avLst/>
          </a:prstGeom>
          <a:noFill/>
          <a:ln w="0">
            <a:noFill/>
          </a:ln>
        </p:spPr>
        <p:style>
          <a:lnRef idx="0"/>
          <a:fillRef idx="0"/>
          <a:effectRef idx="0"/>
          <a:fontRef idx="minor"/>
        </p:style>
        <p:txBody>
          <a:bodyPr lIns="0" rIns="0" tIns="11520" bIns="0" anchor="t">
            <a:spAutoFit/>
          </a:bodyPr>
          <a:p>
            <a:pPr marL="12600">
              <a:lnSpc>
                <a:spcPct val="100000"/>
              </a:lnSpc>
              <a:spcBef>
                <a:spcPts val="91"/>
              </a:spcBef>
            </a:pPr>
            <a:r>
              <a:rPr b="1" lang="nl-BE" sz="1000" spc="-51" strike="noStrike" u="none">
                <a:solidFill>
                  <a:srgbClr val="1c4ed8"/>
                </a:solidFill>
                <a:uFillTx/>
                <a:latin typeface="DejaVu Sans"/>
              </a:rPr>
              <a:t>2</a:t>
            </a:r>
            <a:endParaRPr b="0" lang="nl-BE" sz="1000" strike="noStrike" u="none">
              <a:solidFill>
                <a:srgbClr val="000000"/>
              </a:solidFill>
              <a:uFillTx/>
              <a:latin typeface="Arial"/>
            </a:endParaRPr>
          </a:p>
        </p:txBody>
      </p:sp>
      <p:sp>
        <p:nvSpPr>
          <p:cNvPr id="613" name="object 69"/>
          <p:cNvSpPr/>
          <p:nvPr/>
        </p:nvSpPr>
        <p:spPr>
          <a:xfrm>
            <a:off x="1168560" y="5944320"/>
            <a:ext cx="3148920" cy="3499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11" strike="noStrike" u="none">
                <a:solidFill>
                  <a:srgbClr val="1f2937"/>
                </a:solidFill>
                <a:uFillTx/>
                <a:latin typeface="DejaVu Sans"/>
              </a:rPr>
              <a:t>Con</a:t>
            </a:r>
            <a:r>
              <a:rPr b="0" lang="nl-BE" sz="1050" spc="-11" strike="noStrike" u="none">
                <a:solidFill>
                  <a:srgbClr val="1f2937"/>
                </a:solidFill>
                <a:uFillTx/>
                <a:latin typeface="Arial"/>
              </a:rPr>
              <a:t>ﬁ</a:t>
            </a:r>
            <a:r>
              <a:rPr b="0" lang="nl-BE" sz="1150" spc="-11" strike="noStrike" u="none">
                <a:solidFill>
                  <a:srgbClr val="1f2937"/>
                </a:solidFill>
                <a:uFillTx/>
                <a:latin typeface="DejaVu Sans"/>
              </a:rPr>
              <a:t>guratie</a:t>
            </a:r>
            <a:endParaRPr b="0" lang="nl-BE" sz="1150" strike="noStrike" u="none">
              <a:solidFill>
                <a:srgbClr val="000000"/>
              </a:solidFill>
              <a:uFillTx/>
              <a:latin typeface="Arial"/>
            </a:endParaRPr>
          </a:p>
          <a:p>
            <a:pPr marL="12600">
              <a:lnSpc>
                <a:spcPct val="100000"/>
              </a:lnSpc>
              <a:spcBef>
                <a:spcPts val="45"/>
              </a:spcBef>
            </a:pPr>
            <a:r>
              <a:rPr b="0" lang="nl-BE" sz="1000" spc="-54" strike="noStrike" u="none">
                <a:solidFill>
                  <a:srgbClr val="4a5462"/>
                </a:solidFill>
                <a:uFillTx/>
                <a:latin typeface="DejaVu Sans"/>
              </a:rPr>
              <a:t>Materiaal</a:t>
            </a:r>
            <a:r>
              <a:rPr b="0" lang="nl-BE" sz="1000" spc="-14" strike="noStrike" u="none">
                <a:solidFill>
                  <a:srgbClr val="4a5462"/>
                </a:solidFill>
                <a:uFillTx/>
                <a:latin typeface="DejaVu Sans"/>
              </a:rPr>
              <a:t> </a:t>
            </a:r>
            <a:r>
              <a:rPr b="0" lang="nl-BE" sz="1000" spc="-54" strike="noStrike" u="none">
                <a:solidFill>
                  <a:srgbClr val="4a5462"/>
                </a:solidFill>
                <a:uFillTx/>
                <a:latin typeface="DejaVu Sans"/>
              </a:rPr>
              <a:t>prijzen</a:t>
            </a:r>
            <a:r>
              <a:rPr b="0" lang="nl-BE" sz="1000" spc="-14" strike="noStrike" u="none">
                <a:solidFill>
                  <a:srgbClr val="4a5462"/>
                </a:solidFill>
                <a:uFillTx/>
                <a:latin typeface="DejaVu Sans"/>
              </a:rPr>
              <a:t> </a:t>
            </a:r>
            <a:r>
              <a:rPr b="0" lang="nl-BE" sz="1000" spc="-85" strike="noStrike" u="none">
                <a:solidFill>
                  <a:srgbClr val="4a5462"/>
                </a:solidFill>
                <a:uFillTx/>
                <a:latin typeface="DejaVu Sans"/>
              </a:rPr>
              <a:t>&amp;</a:t>
            </a:r>
            <a:r>
              <a:rPr b="0" lang="nl-BE" sz="1000" spc="-14" strike="noStrike" u="none">
                <a:solidFill>
                  <a:srgbClr val="4a5462"/>
                </a:solidFill>
                <a:uFillTx/>
                <a:latin typeface="DejaVu Sans"/>
              </a:rPr>
              <a:t> </a:t>
            </a:r>
            <a:r>
              <a:rPr b="0" lang="nl-BE" sz="1000" spc="-65" strike="noStrike" u="none">
                <a:solidFill>
                  <a:srgbClr val="4a5462"/>
                </a:solidFill>
                <a:uFillTx/>
                <a:latin typeface="DejaVu Sans"/>
              </a:rPr>
              <a:t>parameters</a:t>
            </a:r>
            <a:r>
              <a:rPr b="0" lang="nl-BE" sz="1000" spc="-11" strike="noStrike" u="none">
                <a:solidFill>
                  <a:srgbClr val="4a5462"/>
                </a:solidFill>
                <a:uFillTx/>
                <a:latin typeface="DejaVu Sans"/>
              </a:rPr>
              <a:t> </a:t>
            </a:r>
            <a:r>
              <a:rPr b="0" lang="nl-BE" sz="1000" spc="-34" strike="noStrike" u="none">
                <a:solidFill>
                  <a:srgbClr val="4a5462"/>
                </a:solidFill>
                <a:uFillTx/>
                <a:latin typeface="DejaVu Sans"/>
              </a:rPr>
              <a:t>instellen</a:t>
            </a:r>
            <a:endParaRPr b="0" lang="nl-BE" sz="1000" strike="noStrike" u="none">
              <a:solidFill>
                <a:srgbClr val="000000"/>
              </a:solidFill>
              <a:uFillTx/>
              <a:latin typeface="Arial"/>
            </a:endParaRPr>
          </a:p>
        </p:txBody>
      </p:sp>
      <p:pic>
        <p:nvPicPr>
          <p:cNvPr id="614" name="object 70" descr=""/>
          <p:cNvPicPr/>
          <p:nvPr/>
        </p:nvPicPr>
        <p:blipFill>
          <a:blip r:embed="rId33"/>
          <a:stretch/>
        </p:blipFill>
        <p:spPr>
          <a:xfrm>
            <a:off x="838080" y="6440400"/>
            <a:ext cx="225000" cy="225000"/>
          </a:xfrm>
          <a:prstGeom prst="rect">
            <a:avLst/>
          </a:prstGeom>
          <a:noFill/>
          <a:ln w="0">
            <a:noFill/>
          </a:ln>
        </p:spPr>
      </p:pic>
      <p:sp>
        <p:nvSpPr>
          <p:cNvPr id="615" name="object 71"/>
          <p:cNvSpPr/>
          <p:nvPr/>
        </p:nvSpPr>
        <p:spPr>
          <a:xfrm>
            <a:off x="900000" y="6453720"/>
            <a:ext cx="101880" cy="163800"/>
          </a:xfrm>
          <a:prstGeom prst="rect">
            <a:avLst/>
          </a:prstGeom>
          <a:noFill/>
          <a:ln w="0">
            <a:noFill/>
          </a:ln>
        </p:spPr>
        <p:style>
          <a:lnRef idx="0"/>
          <a:fillRef idx="0"/>
          <a:effectRef idx="0"/>
          <a:fontRef idx="minor"/>
        </p:style>
        <p:txBody>
          <a:bodyPr lIns="0" rIns="0" tIns="11520" bIns="0" anchor="t">
            <a:spAutoFit/>
          </a:bodyPr>
          <a:p>
            <a:pPr marL="12600">
              <a:lnSpc>
                <a:spcPct val="100000"/>
              </a:lnSpc>
              <a:spcBef>
                <a:spcPts val="91"/>
              </a:spcBef>
            </a:pPr>
            <a:r>
              <a:rPr b="1" lang="nl-BE" sz="1000" spc="-51" strike="noStrike" u="none">
                <a:solidFill>
                  <a:srgbClr val="1c4ed8"/>
                </a:solidFill>
                <a:uFillTx/>
                <a:latin typeface="DejaVu Sans"/>
              </a:rPr>
              <a:t>3</a:t>
            </a:r>
            <a:endParaRPr b="0" lang="nl-BE" sz="1000" strike="noStrike" u="none">
              <a:solidFill>
                <a:srgbClr val="000000"/>
              </a:solidFill>
              <a:uFillTx/>
              <a:latin typeface="Arial"/>
            </a:endParaRPr>
          </a:p>
        </p:txBody>
      </p:sp>
      <p:sp>
        <p:nvSpPr>
          <p:cNvPr id="616" name="object 72"/>
          <p:cNvSpPr/>
          <p:nvPr/>
        </p:nvSpPr>
        <p:spPr>
          <a:xfrm>
            <a:off x="1168560" y="6401520"/>
            <a:ext cx="1354680" cy="3499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1f2937"/>
                </a:solidFill>
                <a:uFillTx/>
                <a:latin typeface="DejaVu Sans"/>
              </a:rPr>
              <a:t>Direct</a:t>
            </a:r>
            <a:r>
              <a:rPr b="0" lang="nl-BE" sz="1150" spc="-34" strike="noStrike" u="none">
                <a:solidFill>
                  <a:srgbClr val="1f2937"/>
                </a:solidFill>
                <a:uFillTx/>
                <a:latin typeface="DejaVu Sans"/>
              </a:rPr>
              <a:t> </a:t>
            </a:r>
            <a:r>
              <a:rPr b="0" lang="nl-BE" sz="1150" spc="-11" strike="noStrike" u="none">
                <a:solidFill>
                  <a:srgbClr val="1f2937"/>
                </a:solidFill>
                <a:uFillTx/>
                <a:latin typeface="DejaVu Sans"/>
              </a:rPr>
              <a:t>Gebruik</a:t>
            </a:r>
            <a:endParaRPr b="0" lang="nl-BE" sz="1150" strike="noStrike" u="none">
              <a:solidFill>
                <a:srgbClr val="000000"/>
              </a:solidFill>
              <a:uFillTx/>
              <a:latin typeface="Arial"/>
            </a:endParaRPr>
          </a:p>
          <a:p>
            <a:pPr marL="12600">
              <a:lnSpc>
                <a:spcPct val="100000"/>
              </a:lnSpc>
              <a:spcBef>
                <a:spcPts val="45"/>
              </a:spcBef>
            </a:pPr>
            <a:r>
              <a:rPr b="0" lang="nl-BE" sz="1000" spc="-60" strike="noStrike" u="none">
                <a:solidFill>
                  <a:srgbClr val="4a5462"/>
                </a:solidFill>
                <a:uFillTx/>
                <a:latin typeface="DejaVu Sans"/>
              </a:rPr>
              <a:t>Onmiddellijk</a:t>
            </a:r>
            <a:r>
              <a:rPr b="0" lang="nl-BE" sz="1000" spc="26" strike="noStrike" u="none">
                <a:solidFill>
                  <a:srgbClr val="4a5462"/>
                </a:solidFill>
                <a:uFillTx/>
                <a:latin typeface="DejaVu Sans"/>
              </a:rPr>
              <a:t> </a:t>
            </a:r>
            <a:r>
              <a:rPr b="0" lang="nl-BE" sz="1000" spc="-51" strike="noStrike" u="none">
                <a:solidFill>
                  <a:srgbClr val="4a5462"/>
                </a:solidFill>
                <a:uFillTx/>
                <a:latin typeface="DejaVu Sans"/>
              </a:rPr>
              <a:t>productief</a:t>
            </a:r>
            <a:endParaRPr b="0" lang="nl-BE" sz="1000" strike="noStrike" u="none">
              <a:solidFill>
                <a:srgbClr val="000000"/>
              </a:solidFill>
              <a:uFillTx/>
              <a:latin typeface="Arial"/>
            </a:endParaRPr>
          </a:p>
        </p:txBody>
      </p:sp>
      <p:grpSp>
        <p:nvGrpSpPr>
          <p:cNvPr id="617" name="object 73"/>
          <p:cNvGrpSpPr/>
          <p:nvPr/>
        </p:nvGrpSpPr>
        <p:grpSpPr>
          <a:xfrm>
            <a:off x="6248520" y="4858920"/>
            <a:ext cx="5330520" cy="1978560"/>
            <a:chOff x="6248520" y="4858920"/>
            <a:chExt cx="5330520" cy="1978560"/>
          </a:xfrm>
        </p:grpSpPr>
        <p:pic>
          <p:nvPicPr>
            <p:cNvPr id="618" name="object 74" descr=""/>
            <p:cNvPicPr/>
            <p:nvPr/>
          </p:nvPicPr>
          <p:blipFill>
            <a:blip r:embed="rId34"/>
            <a:stretch/>
          </p:blipFill>
          <p:spPr>
            <a:xfrm>
              <a:off x="6248520" y="4858920"/>
              <a:ext cx="5330520" cy="1978560"/>
            </a:xfrm>
            <a:prstGeom prst="rect">
              <a:avLst/>
            </a:prstGeom>
            <a:noFill/>
            <a:ln w="0">
              <a:noFill/>
            </a:ln>
          </p:spPr>
        </p:pic>
        <p:sp>
          <p:nvSpPr>
            <p:cNvPr id="619" name="object 75"/>
            <p:cNvSpPr/>
            <p:nvPr/>
          </p:nvSpPr>
          <p:spPr>
            <a:xfrm>
              <a:off x="6477840" y="5092200"/>
              <a:ext cx="278280" cy="204120"/>
            </a:xfrm>
            <a:custGeom>
              <a:avLst/>
              <a:gdLst>
                <a:gd name="textAreaLeft" fmla="*/ 0 w 278280"/>
                <a:gd name="textAreaRight" fmla="*/ 281880 w 278280"/>
                <a:gd name="textAreaTop" fmla="*/ 0 h 204120"/>
                <a:gd name="textAreaBottom" fmla="*/ 207360 h 204120"/>
              </a:gdLst>
              <a:ahLst/>
              <a:rect l="textAreaLeft" t="textAreaTop" r="textAreaRight" b="textAreaBottom"/>
              <a:pathLst>
                <a:path w="281940" h="223520">
                  <a:moveTo>
                    <a:pt x="107022" y="30480"/>
                  </a:moveTo>
                  <a:lnTo>
                    <a:pt x="34468" y="30480"/>
                  </a:lnTo>
                  <a:lnTo>
                    <a:pt x="39245" y="26670"/>
                  </a:lnTo>
                  <a:lnTo>
                    <a:pt x="44693" y="22860"/>
                  </a:lnTo>
                  <a:lnTo>
                    <a:pt x="50631" y="20320"/>
                  </a:lnTo>
                  <a:lnTo>
                    <a:pt x="54203" y="3810"/>
                  </a:lnTo>
                  <a:lnTo>
                    <a:pt x="57417" y="0"/>
                  </a:lnTo>
                  <a:lnTo>
                    <a:pt x="84073" y="0"/>
                  </a:lnTo>
                  <a:lnTo>
                    <a:pt x="87287" y="3810"/>
                  </a:lnTo>
                  <a:lnTo>
                    <a:pt x="88136" y="7620"/>
                  </a:lnTo>
                  <a:lnTo>
                    <a:pt x="90859" y="20320"/>
                  </a:lnTo>
                  <a:lnTo>
                    <a:pt x="96753" y="22860"/>
                  </a:lnTo>
                  <a:lnTo>
                    <a:pt x="102244" y="26670"/>
                  </a:lnTo>
                  <a:lnTo>
                    <a:pt x="107022" y="30480"/>
                  </a:lnTo>
                  <a:close/>
                </a:path>
                <a:path w="281940" h="223520">
                  <a:moveTo>
                    <a:pt x="17814" y="124460"/>
                  </a:moveTo>
                  <a:lnTo>
                    <a:pt x="13349" y="123190"/>
                  </a:lnTo>
                  <a:lnTo>
                    <a:pt x="10804" y="119380"/>
                  </a:lnTo>
                  <a:lnTo>
                    <a:pt x="9197" y="116840"/>
                  </a:lnTo>
                  <a:lnTo>
                    <a:pt x="7724" y="115570"/>
                  </a:lnTo>
                  <a:lnTo>
                    <a:pt x="5045" y="110490"/>
                  </a:lnTo>
                  <a:lnTo>
                    <a:pt x="3795" y="107950"/>
                  </a:lnTo>
                  <a:lnTo>
                    <a:pt x="2678" y="106680"/>
                  </a:lnTo>
                  <a:lnTo>
                    <a:pt x="1651" y="104140"/>
                  </a:lnTo>
                  <a:lnTo>
                    <a:pt x="0" y="100330"/>
                  </a:lnTo>
                  <a:lnTo>
                    <a:pt x="1250" y="95250"/>
                  </a:lnTo>
                  <a:lnTo>
                    <a:pt x="14332" y="83820"/>
                  </a:lnTo>
                  <a:lnTo>
                    <a:pt x="13841" y="81280"/>
                  </a:lnTo>
                  <a:lnTo>
                    <a:pt x="13573" y="77470"/>
                  </a:lnTo>
                  <a:lnTo>
                    <a:pt x="13573" y="71120"/>
                  </a:lnTo>
                  <a:lnTo>
                    <a:pt x="13841" y="68580"/>
                  </a:lnTo>
                  <a:lnTo>
                    <a:pt x="14332" y="64770"/>
                  </a:lnTo>
                  <a:lnTo>
                    <a:pt x="4364" y="55835"/>
                  </a:lnTo>
                  <a:lnTo>
                    <a:pt x="1250" y="53340"/>
                  </a:lnTo>
                  <a:lnTo>
                    <a:pt x="0" y="49530"/>
                  </a:lnTo>
                  <a:lnTo>
                    <a:pt x="2678" y="43180"/>
                  </a:lnTo>
                  <a:lnTo>
                    <a:pt x="3795" y="40640"/>
                  </a:lnTo>
                  <a:lnTo>
                    <a:pt x="6384" y="35560"/>
                  </a:lnTo>
                  <a:lnTo>
                    <a:pt x="7768" y="33020"/>
                  </a:lnTo>
                  <a:lnTo>
                    <a:pt x="9242" y="31750"/>
                  </a:lnTo>
                  <a:lnTo>
                    <a:pt x="13349" y="25400"/>
                  </a:lnTo>
                  <a:lnTo>
                    <a:pt x="17814" y="24130"/>
                  </a:lnTo>
                  <a:lnTo>
                    <a:pt x="21833" y="26670"/>
                  </a:lnTo>
                  <a:lnTo>
                    <a:pt x="34468" y="30480"/>
                  </a:lnTo>
                  <a:lnTo>
                    <a:pt x="131382" y="30480"/>
                  </a:lnTo>
                  <a:lnTo>
                    <a:pt x="132204" y="31750"/>
                  </a:lnTo>
                  <a:lnTo>
                    <a:pt x="133677" y="33020"/>
                  </a:lnTo>
                  <a:lnTo>
                    <a:pt x="135016" y="35560"/>
                  </a:lnTo>
                  <a:lnTo>
                    <a:pt x="136400" y="38100"/>
                  </a:lnTo>
                  <a:lnTo>
                    <a:pt x="137651" y="40640"/>
                  </a:lnTo>
                  <a:lnTo>
                    <a:pt x="138767" y="43180"/>
                  </a:lnTo>
                  <a:lnTo>
                    <a:pt x="139794" y="44450"/>
                  </a:lnTo>
                  <a:lnTo>
                    <a:pt x="141446" y="49530"/>
                  </a:lnTo>
                  <a:lnTo>
                    <a:pt x="140196" y="53340"/>
                  </a:lnTo>
                  <a:lnTo>
                    <a:pt x="65147" y="53340"/>
                  </a:lnTo>
                  <a:lnTo>
                    <a:pt x="59987" y="55835"/>
                  </a:lnTo>
                  <a:lnTo>
                    <a:pt x="49291" y="71120"/>
                  </a:lnTo>
                  <a:lnTo>
                    <a:pt x="49291" y="77470"/>
                  </a:lnTo>
                  <a:lnTo>
                    <a:pt x="65147" y="95250"/>
                  </a:lnTo>
                  <a:lnTo>
                    <a:pt x="140106" y="95250"/>
                  </a:lnTo>
                  <a:lnTo>
                    <a:pt x="141356" y="100330"/>
                  </a:lnTo>
                  <a:lnTo>
                    <a:pt x="138678" y="105410"/>
                  </a:lnTo>
                  <a:lnTo>
                    <a:pt x="137561" y="107950"/>
                  </a:lnTo>
                  <a:lnTo>
                    <a:pt x="136311" y="110490"/>
                  </a:lnTo>
                  <a:lnTo>
                    <a:pt x="134927" y="113030"/>
                  </a:lnTo>
                  <a:lnTo>
                    <a:pt x="133588" y="115570"/>
                  </a:lnTo>
                  <a:lnTo>
                    <a:pt x="132114" y="116840"/>
                  </a:lnTo>
                  <a:lnTo>
                    <a:pt x="131293" y="118110"/>
                  </a:lnTo>
                  <a:lnTo>
                    <a:pt x="34423" y="118110"/>
                  </a:lnTo>
                  <a:lnTo>
                    <a:pt x="17814" y="124460"/>
                  </a:lnTo>
                  <a:close/>
                </a:path>
                <a:path w="281940" h="223520">
                  <a:moveTo>
                    <a:pt x="131382" y="30480"/>
                  </a:moveTo>
                  <a:lnTo>
                    <a:pt x="107022" y="30480"/>
                  </a:lnTo>
                  <a:lnTo>
                    <a:pt x="123631" y="24130"/>
                  </a:lnTo>
                  <a:lnTo>
                    <a:pt x="128096" y="25400"/>
                  </a:lnTo>
                  <a:lnTo>
                    <a:pt x="131382" y="30480"/>
                  </a:lnTo>
                  <a:close/>
                </a:path>
                <a:path w="281940" h="223520">
                  <a:moveTo>
                    <a:pt x="140106" y="95250"/>
                  </a:moveTo>
                  <a:lnTo>
                    <a:pt x="76298" y="95250"/>
                  </a:lnTo>
                  <a:lnTo>
                    <a:pt x="81550" y="92710"/>
                  </a:lnTo>
                  <a:lnTo>
                    <a:pt x="83867" y="91440"/>
                  </a:lnTo>
                  <a:lnTo>
                    <a:pt x="87886" y="87630"/>
                  </a:lnTo>
                  <a:lnTo>
                    <a:pt x="89435" y="85090"/>
                  </a:lnTo>
                  <a:lnTo>
                    <a:pt x="91610" y="80010"/>
                  </a:lnTo>
                  <a:lnTo>
                    <a:pt x="92154" y="77470"/>
                  </a:lnTo>
                  <a:lnTo>
                    <a:pt x="92154" y="71120"/>
                  </a:lnTo>
                  <a:lnTo>
                    <a:pt x="76298" y="53340"/>
                  </a:lnTo>
                  <a:lnTo>
                    <a:pt x="140196" y="53340"/>
                  </a:lnTo>
                  <a:lnTo>
                    <a:pt x="136188" y="56550"/>
                  </a:lnTo>
                  <a:lnTo>
                    <a:pt x="127024" y="64770"/>
                  </a:lnTo>
                  <a:lnTo>
                    <a:pt x="127515" y="68580"/>
                  </a:lnTo>
                  <a:lnTo>
                    <a:pt x="127783" y="71120"/>
                  </a:lnTo>
                  <a:lnTo>
                    <a:pt x="127783" y="77470"/>
                  </a:lnTo>
                  <a:lnTo>
                    <a:pt x="127515" y="80010"/>
                  </a:lnTo>
                  <a:lnTo>
                    <a:pt x="127024" y="83820"/>
                  </a:lnTo>
                  <a:lnTo>
                    <a:pt x="136936" y="92710"/>
                  </a:lnTo>
                  <a:lnTo>
                    <a:pt x="140106" y="95250"/>
                  </a:lnTo>
                  <a:close/>
                </a:path>
                <a:path w="281940" h="223520">
                  <a:moveTo>
                    <a:pt x="181049" y="223520"/>
                  </a:moveTo>
                  <a:lnTo>
                    <a:pt x="174798" y="220980"/>
                  </a:lnTo>
                  <a:lnTo>
                    <a:pt x="172438" y="219687"/>
                  </a:lnTo>
                  <a:lnTo>
                    <a:pt x="170244" y="218440"/>
                  </a:lnTo>
                  <a:lnTo>
                    <a:pt x="167833" y="217170"/>
                  </a:lnTo>
                  <a:lnTo>
                    <a:pt x="165556" y="215900"/>
                  </a:lnTo>
                  <a:lnTo>
                    <a:pt x="163413" y="214630"/>
                  </a:lnTo>
                  <a:lnTo>
                    <a:pt x="157921" y="210820"/>
                  </a:lnTo>
                  <a:lnTo>
                    <a:pt x="156805" y="205740"/>
                  </a:lnTo>
                  <a:lnTo>
                    <a:pt x="162297" y="189230"/>
                  </a:lnTo>
                  <a:lnTo>
                    <a:pt x="158368" y="184150"/>
                  </a:lnTo>
                  <a:lnTo>
                    <a:pt x="155197" y="179070"/>
                  </a:lnTo>
                  <a:lnTo>
                    <a:pt x="152965" y="172720"/>
                  </a:lnTo>
                  <a:lnTo>
                    <a:pt x="135865" y="168910"/>
                  </a:lnTo>
                  <a:lnTo>
                    <a:pt x="132516" y="166370"/>
                  </a:lnTo>
                  <a:lnTo>
                    <a:pt x="131668" y="158750"/>
                  </a:lnTo>
                  <a:lnTo>
                    <a:pt x="131668" y="147320"/>
                  </a:lnTo>
                  <a:lnTo>
                    <a:pt x="132516" y="139700"/>
                  </a:lnTo>
                  <a:lnTo>
                    <a:pt x="135820" y="135890"/>
                  </a:lnTo>
                  <a:lnTo>
                    <a:pt x="152965" y="133350"/>
                  </a:lnTo>
                  <a:lnTo>
                    <a:pt x="155153" y="127000"/>
                  </a:lnTo>
                  <a:lnTo>
                    <a:pt x="158368" y="121920"/>
                  </a:lnTo>
                  <a:lnTo>
                    <a:pt x="162297" y="116840"/>
                  </a:lnTo>
                  <a:lnTo>
                    <a:pt x="156805" y="100330"/>
                  </a:lnTo>
                  <a:lnTo>
                    <a:pt x="181049" y="82550"/>
                  </a:lnTo>
                  <a:lnTo>
                    <a:pt x="185469" y="83820"/>
                  </a:lnTo>
                  <a:lnTo>
                    <a:pt x="197122" y="96520"/>
                  </a:lnTo>
                  <a:lnTo>
                    <a:pt x="255310" y="96520"/>
                  </a:lnTo>
                  <a:lnTo>
                    <a:pt x="256148" y="100330"/>
                  </a:lnTo>
                  <a:lnTo>
                    <a:pt x="250656" y="116840"/>
                  </a:lnTo>
                  <a:lnTo>
                    <a:pt x="254585" y="121920"/>
                  </a:lnTo>
                  <a:lnTo>
                    <a:pt x="257755" y="127000"/>
                  </a:lnTo>
                  <a:lnTo>
                    <a:pt x="259541" y="132080"/>
                  </a:lnTo>
                  <a:lnTo>
                    <a:pt x="200878" y="132080"/>
                  </a:lnTo>
                  <a:lnTo>
                    <a:pt x="195627" y="134620"/>
                  </a:lnTo>
                  <a:lnTo>
                    <a:pt x="185023" y="149860"/>
                  </a:lnTo>
                  <a:lnTo>
                    <a:pt x="185023" y="156210"/>
                  </a:lnTo>
                  <a:lnTo>
                    <a:pt x="200878" y="173990"/>
                  </a:lnTo>
                  <a:lnTo>
                    <a:pt x="259550" y="173990"/>
                  </a:lnTo>
                  <a:lnTo>
                    <a:pt x="257800" y="179070"/>
                  </a:lnTo>
                  <a:lnTo>
                    <a:pt x="254585" y="184150"/>
                  </a:lnTo>
                  <a:lnTo>
                    <a:pt x="250656" y="189230"/>
                  </a:lnTo>
                  <a:lnTo>
                    <a:pt x="256148" y="205740"/>
                  </a:lnTo>
                  <a:lnTo>
                    <a:pt x="255310" y="209550"/>
                  </a:lnTo>
                  <a:lnTo>
                    <a:pt x="197167" y="209550"/>
                  </a:lnTo>
                  <a:lnTo>
                    <a:pt x="188346" y="219687"/>
                  </a:lnTo>
                  <a:lnTo>
                    <a:pt x="185469" y="222250"/>
                  </a:lnTo>
                  <a:lnTo>
                    <a:pt x="181049" y="223520"/>
                  </a:lnTo>
                  <a:close/>
                </a:path>
                <a:path w="281940" h="223520">
                  <a:moveTo>
                    <a:pt x="255310" y="96520"/>
                  </a:moveTo>
                  <a:lnTo>
                    <a:pt x="215785" y="96520"/>
                  </a:lnTo>
                  <a:lnTo>
                    <a:pt x="224626" y="86360"/>
                  </a:lnTo>
                  <a:lnTo>
                    <a:pt x="227483" y="83820"/>
                  </a:lnTo>
                  <a:lnTo>
                    <a:pt x="231904" y="82550"/>
                  </a:lnTo>
                  <a:lnTo>
                    <a:pt x="238199" y="85090"/>
                  </a:lnTo>
                  <a:lnTo>
                    <a:pt x="245119" y="88900"/>
                  </a:lnTo>
                  <a:lnTo>
                    <a:pt x="249540" y="91440"/>
                  </a:lnTo>
                  <a:lnTo>
                    <a:pt x="255031" y="95250"/>
                  </a:lnTo>
                  <a:lnTo>
                    <a:pt x="255310" y="96520"/>
                  </a:lnTo>
                  <a:close/>
                </a:path>
                <a:path w="281940" h="223520">
                  <a:moveTo>
                    <a:pt x="212749" y="96520"/>
                  </a:moveTo>
                  <a:lnTo>
                    <a:pt x="200158" y="96520"/>
                  </a:lnTo>
                  <a:lnTo>
                    <a:pt x="203284" y="95250"/>
                  </a:lnTo>
                  <a:lnTo>
                    <a:pt x="209624" y="95250"/>
                  </a:lnTo>
                  <a:lnTo>
                    <a:pt x="212749" y="96520"/>
                  </a:lnTo>
                  <a:close/>
                </a:path>
                <a:path w="281940" h="223520">
                  <a:moveTo>
                    <a:pt x="83983" y="148590"/>
                  </a:moveTo>
                  <a:lnTo>
                    <a:pt x="57373" y="148590"/>
                  </a:lnTo>
                  <a:lnTo>
                    <a:pt x="54158" y="144780"/>
                  </a:lnTo>
                  <a:lnTo>
                    <a:pt x="53310" y="140970"/>
                  </a:lnTo>
                  <a:lnTo>
                    <a:pt x="50586" y="128270"/>
                  </a:lnTo>
                  <a:lnTo>
                    <a:pt x="44693" y="125730"/>
                  </a:lnTo>
                  <a:lnTo>
                    <a:pt x="39201" y="121920"/>
                  </a:lnTo>
                  <a:lnTo>
                    <a:pt x="34423" y="118110"/>
                  </a:lnTo>
                  <a:lnTo>
                    <a:pt x="106933" y="118110"/>
                  </a:lnTo>
                  <a:lnTo>
                    <a:pt x="102155" y="121920"/>
                  </a:lnTo>
                  <a:lnTo>
                    <a:pt x="96708" y="125730"/>
                  </a:lnTo>
                  <a:lnTo>
                    <a:pt x="90770" y="128270"/>
                  </a:lnTo>
                  <a:lnTo>
                    <a:pt x="87198" y="144780"/>
                  </a:lnTo>
                  <a:lnTo>
                    <a:pt x="83983" y="148590"/>
                  </a:lnTo>
                  <a:close/>
                </a:path>
                <a:path w="281940" h="223520">
                  <a:moveTo>
                    <a:pt x="123542" y="124460"/>
                  </a:moveTo>
                  <a:lnTo>
                    <a:pt x="106933" y="118110"/>
                  </a:lnTo>
                  <a:lnTo>
                    <a:pt x="131293" y="118110"/>
                  </a:lnTo>
                  <a:lnTo>
                    <a:pt x="128007" y="123190"/>
                  </a:lnTo>
                  <a:lnTo>
                    <a:pt x="123542" y="124460"/>
                  </a:lnTo>
                  <a:close/>
                </a:path>
                <a:path w="281940" h="223520">
                  <a:moveTo>
                    <a:pt x="259550" y="173990"/>
                  </a:moveTo>
                  <a:lnTo>
                    <a:pt x="212030" y="173990"/>
                  </a:lnTo>
                  <a:lnTo>
                    <a:pt x="217281" y="171450"/>
                  </a:lnTo>
                  <a:lnTo>
                    <a:pt x="219598" y="170180"/>
                  </a:lnTo>
                  <a:lnTo>
                    <a:pt x="223618" y="166370"/>
                  </a:lnTo>
                  <a:lnTo>
                    <a:pt x="225166" y="163830"/>
                  </a:lnTo>
                  <a:lnTo>
                    <a:pt x="227341" y="158750"/>
                  </a:lnTo>
                  <a:lnTo>
                    <a:pt x="227885" y="156210"/>
                  </a:lnTo>
                  <a:lnTo>
                    <a:pt x="227885" y="149860"/>
                  </a:lnTo>
                  <a:lnTo>
                    <a:pt x="212030" y="132080"/>
                  </a:lnTo>
                  <a:lnTo>
                    <a:pt x="259541" y="132080"/>
                  </a:lnTo>
                  <a:lnTo>
                    <a:pt x="259987" y="133350"/>
                  </a:lnTo>
                  <a:lnTo>
                    <a:pt x="272980" y="135890"/>
                  </a:lnTo>
                  <a:lnTo>
                    <a:pt x="277088" y="135890"/>
                  </a:lnTo>
                  <a:lnTo>
                    <a:pt x="280436" y="139700"/>
                  </a:lnTo>
                  <a:lnTo>
                    <a:pt x="281285" y="147320"/>
                  </a:lnTo>
                  <a:lnTo>
                    <a:pt x="281374" y="148590"/>
                  </a:lnTo>
                  <a:lnTo>
                    <a:pt x="281463" y="156210"/>
                  </a:lnTo>
                  <a:lnTo>
                    <a:pt x="281285" y="158750"/>
                  </a:lnTo>
                  <a:lnTo>
                    <a:pt x="280436" y="166370"/>
                  </a:lnTo>
                  <a:lnTo>
                    <a:pt x="277132" y="168910"/>
                  </a:lnTo>
                  <a:lnTo>
                    <a:pt x="272980" y="170180"/>
                  </a:lnTo>
                  <a:lnTo>
                    <a:pt x="259987" y="172720"/>
                  </a:lnTo>
                  <a:lnTo>
                    <a:pt x="259550" y="173990"/>
                  </a:lnTo>
                  <a:close/>
                </a:path>
                <a:path w="281940" h="223520">
                  <a:moveTo>
                    <a:pt x="73759" y="149860"/>
                  </a:moveTo>
                  <a:lnTo>
                    <a:pt x="67597" y="149860"/>
                  </a:lnTo>
                  <a:lnTo>
                    <a:pt x="64561" y="148590"/>
                  </a:lnTo>
                  <a:lnTo>
                    <a:pt x="76795" y="148590"/>
                  </a:lnTo>
                  <a:lnTo>
                    <a:pt x="73759" y="149860"/>
                  </a:lnTo>
                  <a:close/>
                </a:path>
                <a:path w="281940" h="223520">
                  <a:moveTo>
                    <a:pt x="231859" y="223520"/>
                  </a:moveTo>
                  <a:lnTo>
                    <a:pt x="227439" y="222250"/>
                  </a:lnTo>
                  <a:lnTo>
                    <a:pt x="224834" y="219898"/>
                  </a:lnTo>
                  <a:lnTo>
                    <a:pt x="215830" y="209550"/>
                  </a:lnTo>
                  <a:lnTo>
                    <a:pt x="255310" y="209550"/>
                  </a:lnTo>
                  <a:lnTo>
                    <a:pt x="255031" y="210820"/>
                  </a:lnTo>
                  <a:lnTo>
                    <a:pt x="249540" y="214630"/>
                  </a:lnTo>
                  <a:lnTo>
                    <a:pt x="245119" y="217170"/>
                  </a:lnTo>
                  <a:lnTo>
                    <a:pt x="242708" y="218440"/>
                  </a:lnTo>
                  <a:lnTo>
                    <a:pt x="240515" y="219687"/>
                  </a:lnTo>
                  <a:lnTo>
                    <a:pt x="235788" y="222250"/>
                  </a:lnTo>
                  <a:lnTo>
                    <a:pt x="231859" y="223520"/>
                  </a:lnTo>
                  <a:close/>
                </a:path>
              </a:pathLst>
            </a:custGeom>
            <a:solidFill>
              <a:srgbClr val="049569"/>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grpSp>
      <p:sp>
        <p:nvSpPr>
          <p:cNvPr id="620" name="object 76"/>
          <p:cNvSpPr/>
          <p:nvPr/>
        </p:nvSpPr>
        <p:spPr>
          <a:xfrm>
            <a:off x="6864480" y="5060880"/>
            <a:ext cx="3215520" cy="26892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1" strike="noStrike" u="none">
                <a:solidFill>
                  <a:srgbClr val="1f2937"/>
                </a:solidFill>
                <a:uFillTx/>
                <a:latin typeface="DejaVu Sans"/>
              </a:rPr>
              <a:t>Enterprise</a:t>
            </a:r>
            <a:r>
              <a:rPr b="1" lang="nl-BE" sz="1650" spc="-51" strike="noStrike" u="none">
                <a:solidFill>
                  <a:srgbClr val="1f2937"/>
                </a:solidFill>
                <a:uFillTx/>
                <a:latin typeface="DejaVu Sans"/>
              </a:rPr>
              <a:t> </a:t>
            </a:r>
            <a:r>
              <a:rPr b="1" lang="nl-BE" sz="1650" spc="-91" strike="noStrike" u="none">
                <a:solidFill>
                  <a:srgbClr val="1f2937"/>
                </a:solidFill>
                <a:uFillTx/>
                <a:latin typeface="DejaVu Sans"/>
              </a:rPr>
              <a:t>Integration</a:t>
            </a:r>
            <a:endParaRPr b="0" lang="nl-BE" sz="1650" strike="noStrike" u="none">
              <a:solidFill>
                <a:srgbClr val="000000"/>
              </a:solidFill>
              <a:uFillTx/>
              <a:latin typeface="Arial"/>
            </a:endParaRPr>
          </a:p>
        </p:txBody>
      </p:sp>
      <p:pic>
        <p:nvPicPr>
          <p:cNvPr id="621" name="object 77" descr=""/>
          <p:cNvPicPr/>
          <p:nvPr/>
        </p:nvPicPr>
        <p:blipFill>
          <a:blip r:embed="rId35"/>
          <a:stretch/>
        </p:blipFill>
        <p:spPr>
          <a:xfrm>
            <a:off x="6477120" y="5526000"/>
            <a:ext cx="225000" cy="225000"/>
          </a:xfrm>
          <a:prstGeom prst="rect">
            <a:avLst/>
          </a:prstGeom>
          <a:noFill/>
          <a:ln w="0">
            <a:noFill/>
          </a:ln>
        </p:spPr>
      </p:pic>
      <p:sp>
        <p:nvSpPr>
          <p:cNvPr id="622" name="object 78"/>
          <p:cNvSpPr/>
          <p:nvPr/>
        </p:nvSpPr>
        <p:spPr>
          <a:xfrm>
            <a:off x="6538680" y="5539320"/>
            <a:ext cx="101880" cy="163800"/>
          </a:xfrm>
          <a:prstGeom prst="rect">
            <a:avLst/>
          </a:prstGeom>
          <a:noFill/>
          <a:ln w="0">
            <a:noFill/>
          </a:ln>
        </p:spPr>
        <p:style>
          <a:lnRef idx="0"/>
          <a:fillRef idx="0"/>
          <a:effectRef idx="0"/>
          <a:fontRef idx="minor"/>
        </p:style>
        <p:txBody>
          <a:bodyPr lIns="0" rIns="0" tIns="11520" bIns="0" anchor="t">
            <a:spAutoFit/>
          </a:bodyPr>
          <a:p>
            <a:pPr marL="12600">
              <a:lnSpc>
                <a:spcPct val="100000"/>
              </a:lnSpc>
              <a:spcBef>
                <a:spcPts val="91"/>
              </a:spcBef>
            </a:pPr>
            <a:r>
              <a:rPr b="1" lang="nl-BE" sz="1000" spc="-51" strike="noStrike" u="none">
                <a:solidFill>
                  <a:srgbClr val="047857"/>
                </a:solidFill>
                <a:uFillTx/>
                <a:latin typeface="DejaVu Sans"/>
              </a:rPr>
              <a:t>1</a:t>
            </a:r>
            <a:endParaRPr b="0" lang="nl-BE" sz="1000" strike="noStrike" u="none">
              <a:solidFill>
                <a:srgbClr val="000000"/>
              </a:solidFill>
              <a:uFillTx/>
              <a:latin typeface="Arial"/>
            </a:endParaRPr>
          </a:p>
        </p:txBody>
      </p:sp>
      <p:sp>
        <p:nvSpPr>
          <p:cNvPr id="623" name="object 79"/>
          <p:cNvSpPr/>
          <p:nvPr/>
        </p:nvSpPr>
        <p:spPr>
          <a:xfrm>
            <a:off x="6807240" y="5487120"/>
            <a:ext cx="2550240" cy="3499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4" strike="noStrike" u="none">
                <a:solidFill>
                  <a:srgbClr val="1f2937"/>
                </a:solidFill>
                <a:uFillTx/>
                <a:latin typeface="DejaVu Sans"/>
              </a:rPr>
              <a:t>API</a:t>
            </a:r>
            <a:r>
              <a:rPr b="0" lang="nl-BE" sz="1150" spc="-40" strike="noStrike" u="none">
                <a:solidFill>
                  <a:srgbClr val="1f2937"/>
                </a:solidFill>
                <a:uFillTx/>
                <a:latin typeface="DejaVu Sans"/>
              </a:rPr>
              <a:t> </a:t>
            </a:r>
            <a:r>
              <a:rPr b="0" lang="nl-BE" sz="1150" spc="-11" strike="noStrike" u="none">
                <a:solidFill>
                  <a:srgbClr val="1f2937"/>
                </a:solidFill>
                <a:uFillTx/>
                <a:latin typeface="DejaVu Sans"/>
              </a:rPr>
              <a:t>Development</a:t>
            </a:r>
            <a:endParaRPr b="0" lang="nl-BE" sz="1150" strike="noStrike" u="none">
              <a:solidFill>
                <a:srgbClr val="000000"/>
              </a:solidFill>
              <a:uFillTx/>
              <a:latin typeface="Arial"/>
            </a:endParaRPr>
          </a:p>
          <a:p>
            <a:pPr marL="12600">
              <a:lnSpc>
                <a:spcPct val="100000"/>
              </a:lnSpc>
              <a:spcBef>
                <a:spcPts val="45"/>
              </a:spcBef>
            </a:pPr>
            <a:r>
              <a:rPr b="0" lang="nl-BE" sz="1000" spc="-54" strike="noStrike" u="none">
                <a:solidFill>
                  <a:srgbClr val="4a5462"/>
                </a:solidFill>
                <a:uFillTx/>
                <a:latin typeface="DejaVu Sans"/>
              </a:rPr>
              <a:t>Integratie</a:t>
            </a:r>
            <a:r>
              <a:rPr b="0" lang="nl-BE" sz="1000" spc="-6" strike="noStrike" u="none">
                <a:solidFill>
                  <a:srgbClr val="4a5462"/>
                </a:solidFill>
                <a:uFillTx/>
                <a:latin typeface="DejaVu Sans"/>
              </a:rPr>
              <a:t> </a:t>
            </a:r>
            <a:r>
              <a:rPr b="0" lang="nl-BE" sz="1000" spc="-74" strike="noStrike" u="none">
                <a:solidFill>
                  <a:srgbClr val="4a5462"/>
                </a:solidFill>
                <a:uFillTx/>
                <a:latin typeface="DejaVu Sans"/>
              </a:rPr>
              <a:t>met</a:t>
            </a:r>
            <a:r>
              <a:rPr b="0" lang="nl-BE" sz="1000" strike="noStrike" u="none">
                <a:solidFill>
                  <a:srgbClr val="4a5462"/>
                </a:solidFill>
                <a:uFillTx/>
                <a:latin typeface="DejaVu Sans"/>
              </a:rPr>
              <a:t> </a:t>
            </a:r>
            <a:r>
              <a:rPr b="0" lang="nl-BE" sz="1000" spc="-65" strike="noStrike" u="none">
                <a:solidFill>
                  <a:srgbClr val="4a5462"/>
                </a:solidFill>
                <a:uFillTx/>
                <a:latin typeface="DejaVu Sans"/>
              </a:rPr>
              <a:t>bestaande</a:t>
            </a:r>
            <a:r>
              <a:rPr b="0" lang="nl-BE" sz="1000" spc="-6" strike="noStrike" u="none">
                <a:solidFill>
                  <a:srgbClr val="4a5462"/>
                </a:solidFill>
                <a:uFillTx/>
                <a:latin typeface="DejaVu Sans"/>
              </a:rPr>
              <a:t> </a:t>
            </a:r>
            <a:r>
              <a:rPr b="0" lang="nl-BE" sz="1000" spc="-51" strike="noStrike" u="none">
                <a:solidFill>
                  <a:srgbClr val="4a5462"/>
                </a:solidFill>
                <a:uFillTx/>
                <a:latin typeface="DejaVu Sans"/>
              </a:rPr>
              <a:t>systemen</a:t>
            </a:r>
            <a:endParaRPr b="0" lang="nl-BE" sz="1000" strike="noStrike" u="none">
              <a:solidFill>
                <a:srgbClr val="000000"/>
              </a:solidFill>
              <a:uFillTx/>
              <a:latin typeface="Arial"/>
            </a:endParaRPr>
          </a:p>
        </p:txBody>
      </p:sp>
      <p:pic>
        <p:nvPicPr>
          <p:cNvPr id="624" name="object 80" descr=""/>
          <p:cNvPicPr/>
          <p:nvPr/>
        </p:nvPicPr>
        <p:blipFill>
          <a:blip r:embed="rId36"/>
          <a:stretch/>
        </p:blipFill>
        <p:spPr>
          <a:xfrm>
            <a:off x="6477120" y="5983200"/>
            <a:ext cx="225000" cy="225000"/>
          </a:xfrm>
          <a:prstGeom prst="rect">
            <a:avLst/>
          </a:prstGeom>
          <a:noFill/>
          <a:ln w="0">
            <a:noFill/>
          </a:ln>
        </p:spPr>
      </p:pic>
      <p:sp>
        <p:nvSpPr>
          <p:cNvPr id="625" name="object 81"/>
          <p:cNvSpPr/>
          <p:nvPr/>
        </p:nvSpPr>
        <p:spPr>
          <a:xfrm>
            <a:off x="6538680" y="5996520"/>
            <a:ext cx="101880" cy="163800"/>
          </a:xfrm>
          <a:prstGeom prst="rect">
            <a:avLst/>
          </a:prstGeom>
          <a:noFill/>
          <a:ln w="0">
            <a:noFill/>
          </a:ln>
        </p:spPr>
        <p:style>
          <a:lnRef idx="0"/>
          <a:fillRef idx="0"/>
          <a:effectRef idx="0"/>
          <a:fontRef idx="minor"/>
        </p:style>
        <p:txBody>
          <a:bodyPr lIns="0" rIns="0" tIns="11520" bIns="0" anchor="t">
            <a:spAutoFit/>
          </a:bodyPr>
          <a:p>
            <a:pPr marL="12600">
              <a:lnSpc>
                <a:spcPct val="100000"/>
              </a:lnSpc>
              <a:spcBef>
                <a:spcPts val="91"/>
              </a:spcBef>
            </a:pPr>
            <a:r>
              <a:rPr b="1" lang="nl-BE" sz="1000" spc="-51" strike="noStrike" u="none">
                <a:solidFill>
                  <a:srgbClr val="047857"/>
                </a:solidFill>
                <a:uFillTx/>
                <a:latin typeface="DejaVu Sans"/>
              </a:rPr>
              <a:t>2</a:t>
            </a:r>
            <a:endParaRPr b="0" lang="nl-BE" sz="1000" strike="noStrike" u="none">
              <a:solidFill>
                <a:srgbClr val="000000"/>
              </a:solidFill>
              <a:uFillTx/>
              <a:latin typeface="Arial"/>
            </a:endParaRPr>
          </a:p>
        </p:txBody>
      </p:sp>
      <p:sp>
        <p:nvSpPr>
          <p:cNvPr id="626" name="object 82"/>
          <p:cNvSpPr/>
          <p:nvPr/>
        </p:nvSpPr>
        <p:spPr>
          <a:xfrm>
            <a:off x="6807240" y="5944320"/>
            <a:ext cx="2010240" cy="3499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4" strike="noStrike" u="none">
                <a:solidFill>
                  <a:srgbClr val="1f2937"/>
                </a:solidFill>
                <a:uFillTx/>
                <a:latin typeface="DejaVu Sans"/>
              </a:rPr>
              <a:t>Custom</a:t>
            </a:r>
            <a:r>
              <a:rPr b="0" lang="nl-BE" sz="1150" spc="11" strike="noStrike" u="none">
                <a:solidFill>
                  <a:srgbClr val="1f2937"/>
                </a:solidFill>
                <a:uFillTx/>
                <a:latin typeface="DejaVu Sans"/>
              </a:rPr>
              <a:t> </a:t>
            </a:r>
            <a:r>
              <a:rPr b="0" lang="nl-BE" sz="1150" spc="-11" strike="noStrike" u="none">
                <a:solidFill>
                  <a:srgbClr val="1f2937"/>
                </a:solidFill>
                <a:uFillTx/>
                <a:latin typeface="DejaVu Sans"/>
              </a:rPr>
              <a:t>Work</a:t>
            </a:r>
            <a:r>
              <a:rPr b="0" lang="nl-BE" sz="1050" spc="-11" strike="noStrike" u="none">
                <a:solidFill>
                  <a:srgbClr val="1f2937"/>
                </a:solidFill>
                <a:uFillTx/>
                <a:latin typeface="Arial"/>
              </a:rPr>
              <a:t>ﬂ</a:t>
            </a:r>
            <a:r>
              <a:rPr b="0" lang="nl-BE" sz="1150" spc="-11" strike="noStrike" u="none">
                <a:solidFill>
                  <a:srgbClr val="1f2937"/>
                </a:solidFill>
                <a:uFillTx/>
                <a:latin typeface="DejaVu Sans"/>
              </a:rPr>
              <a:t>ows</a:t>
            </a:r>
            <a:endParaRPr b="0" lang="nl-BE" sz="1150" strike="noStrike" u="none">
              <a:solidFill>
                <a:srgbClr val="000000"/>
              </a:solidFill>
              <a:uFillTx/>
              <a:latin typeface="Arial"/>
            </a:endParaRPr>
          </a:p>
          <a:p>
            <a:pPr marL="12600">
              <a:lnSpc>
                <a:spcPct val="100000"/>
              </a:lnSpc>
              <a:spcBef>
                <a:spcPts val="45"/>
              </a:spcBef>
            </a:pPr>
            <a:r>
              <a:rPr b="0" lang="nl-BE" sz="1000" spc="-65" strike="noStrike" u="none">
                <a:solidFill>
                  <a:srgbClr val="4a5462"/>
                </a:solidFill>
                <a:uFillTx/>
                <a:latin typeface="DejaVu Sans"/>
              </a:rPr>
              <a:t>Aangepaste</a:t>
            </a:r>
            <a:r>
              <a:rPr b="0" lang="nl-BE" sz="1000" spc="-11" strike="noStrike" u="none">
                <a:solidFill>
                  <a:srgbClr val="4a5462"/>
                </a:solidFill>
                <a:uFillTx/>
                <a:latin typeface="DejaVu Sans"/>
              </a:rPr>
              <a:t> </a:t>
            </a:r>
            <a:r>
              <a:rPr b="0" lang="nl-BE" sz="1000" spc="-65" strike="noStrike" u="none">
                <a:solidFill>
                  <a:srgbClr val="4a5462"/>
                </a:solidFill>
                <a:uFillTx/>
                <a:latin typeface="DejaVu Sans"/>
              </a:rPr>
              <a:t>business</a:t>
            </a:r>
            <a:r>
              <a:rPr b="0" lang="nl-BE" sz="1000" spc="-6" strike="noStrike" u="none">
                <a:solidFill>
                  <a:srgbClr val="4a5462"/>
                </a:solidFill>
                <a:uFillTx/>
                <a:latin typeface="DejaVu Sans"/>
              </a:rPr>
              <a:t> </a:t>
            </a:r>
            <a:r>
              <a:rPr b="0" lang="nl-BE" sz="1000" spc="-31" strike="noStrike" u="none">
                <a:solidFill>
                  <a:srgbClr val="4a5462"/>
                </a:solidFill>
                <a:uFillTx/>
                <a:latin typeface="DejaVu Sans"/>
              </a:rPr>
              <a:t>logic</a:t>
            </a:r>
            <a:endParaRPr b="0" lang="nl-BE" sz="1000" strike="noStrike" u="none">
              <a:solidFill>
                <a:srgbClr val="000000"/>
              </a:solidFill>
              <a:uFillTx/>
              <a:latin typeface="Arial"/>
            </a:endParaRPr>
          </a:p>
        </p:txBody>
      </p:sp>
      <p:pic>
        <p:nvPicPr>
          <p:cNvPr id="627" name="object 83" descr=""/>
          <p:cNvPicPr/>
          <p:nvPr/>
        </p:nvPicPr>
        <p:blipFill>
          <a:blip r:embed="rId37"/>
          <a:stretch/>
        </p:blipFill>
        <p:spPr>
          <a:xfrm>
            <a:off x="6477120" y="6440400"/>
            <a:ext cx="225000" cy="225000"/>
          </a:xfrm>
          <a:prstGeom prst="rect">
            <a:avLst/>
          </a:prstGeom>
          <a:noFill/>
          <a:ln w="0">
            <a:noFill/>
          </a:ln>
        </p:spPr>
      </p:pic>
      <p:sp>
        <p:nvSpPr>
          <p:cNvPr id="628" name="object 84"/>
          <p:cNvSpPr/>
          <p:nvPr/>
        </p:nvSpPr>
        <p:spPr>
          <a:xfrm>
            <a:off x="6538680" y="6453720"/>
            <a:ext cx="101880" cy="163800"/>
          </a:xfrm>
          <a:prstGeom prst="rect">
            <a:avLst/>
          </a:prstGeom>
          <a:noFill/>
          <a:ln w="0">
            <a:noFill/>
          </a:ln>
        </p:spPr>
        <p:style>
          <a:lnRef idx="0"/>
          <a:fillRef idx="0"/>
          <a:effectRef idx="0"/>
          <a:fontRef idx="minor"/>
        </p:style>
        <p:txBody>
          <a:bodyPr lIns="0" rIns="0" tIns="11520" bIns="0" anchor="t">
            <a:spAutoFit/>
          </a:bodyPr>
          <a:p>
            <a:pPr marL="12600">
              <a:lnSpc>
                <a:spcPct val="100000"/>
              </a:lnSpc>
              <a:spcBef>
                <a:spcPts val="91"/>
              </a:spcBef>
            </a:pPr>
            <a:r>
              <a:rPr b="1" lang="nl-BE" sz="1000" spc="-51" strike="noStrike" u="none">
                <a:solidFill>
                  <a:srgbClr val="047857"/>
                </a:solidFill>
                <a:uFillTx/>
                <a:latin typeface="DejaVu Sans"/>
              </a:rPr>
              <a:t>3</a:t>
            </a:r>
            <a:endParaRPr b="0" lang="nl-BE" sz="1000" strike="noStrike" u="none">
              <a:solidFill>
                <a:srgbClr val="000000"/>
              </a:solidFill>
              <a:uFillTx/>
              <a:latin typeface="Arial"/>
            </a:endParaRPr>
          </a:p>
        </p:txBody>
      </p:sp>
      <p:sp>
        <p:nvSpPr>
          <p:cNvPr id="629" name="object 85"/>
          <p:cNvSpPr/>
          <p:nvPr/>
        </p:nvSpPr>
        <p:spPr>
          <a:xfrm>
            <a:off x="6807240" y="6401520"/>
            <a:ext cx="2370240" cy="3499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1f2937"/>
                </a:solidFill>
                <a:uFillTx/>
                <a:latin typeface="DejaVu Sans"/>
              </a:rPr>
              <a:t>Scaling</a:t>
            </a:r>
            <a:r>
              <a:rPr b="0" lang="nl-BE" sz="1150" spc="-11" strike="noStrike" u="none">
                <a:solidFill>
                  <a:srgbClr val="1f2937"/>
                </a:solidFill>
                <a:uFillTx/>
                <a:latin typeface="DejaVu Sans"/>
              </a:rPr>
              <a:t> </a:t>
            </a:r>
            <a:r>
              <a:rPr b="0" lang="nl-BE" sz="1150" spc="-91" strike="noStrike" u="none">
                <a:solidFill>
                  <a:srgbClr val="1f2937"/>
                </a:solidFill>
                <a:uFillTx/>
                <a:latin typeface="DejaVu Sans"/>
              </a:rPr>
              <a:t>&amp;</a:t>
            </a:r>
            <a:r>
              <a:rPr b="0" lang="nl-BE" sz="1150" spc="-6" strike="noStrike" u="none">
                <a:solidFill>
                  <a:srgbClr val="1f2937"/>
                </a:solidFill>
                <a:uFillTx/>
                <a:latin typeface="DejaVu Sans"/>
              </a:rPr>
              <a:t> </a:t>
            </a:r>
            <a:r>
              <a:rPr b="0" lang="nl-BE" sz="1150" spc="-54" strike="noStrike" u="none">
                <a:solidFill>
                  <a:srgbClr val="1f2937"/>
                </a:solidFill>
                <a:uFillTx/>
                <a:latin typeface="DejaVu Sans"/>
              </a:rPr>
              <a:t>Optimization</a:t>
            </a:r>
            <a:endParaRPr b="0" lang="nl-BE" sz="1150" strike="noStrike" u="none">
              <a:solidFill>
                <a:srgbClr val="000000"/>
              </a:solidFill>
              <a:uFillTx/>
              <a:latin typeface="Arial"/>
            </a:endParaRPr>
          </a:p>
          <a:p>
            <a:pPr marL="12600">
              <a:lnSpc>
                <a:spcPct val="100000"/>
              </a:lnSpc>
              <a:spcBef>
                <a:spcPts val="45"/>
              </a:spcBef>
            </a:pPr>
            <a:r>
              <a:rPr b="0" lang="nl-BE" sz="1000" spc="-71" strike="noStrike" u="none">
                <a:solidFill>
                  <a:srgbClr val="4a5462"/>
                </a:solidFill>
                <a:uFillTx/>
                <a:latin typeface="DejaVu Sans"/>
              </a:rPr>
              <a:t>Performance</a:t>
            </a:r>
            <a:r>
              <a:rPr b="0" lang="nl-BE" sz="1000" spc="34" strike="noStrike" u="none">
                <a:solidFill>
                  <a:srgbClr val="4a5462"/>
                </a:solidFill>
                <a:uFillTx/>
                <a:latin typeface="DejaVu Sans"/>
              </a:rPr>
              <a:t> </a:t>
            </a:r>
            <a:r>
              <a:rPr b="0" lang="nl-BE" sz="900" spc="-20" strike="noStrike" u="none">
                <a:solidFill>
                  <a:srgbClr val="4a5462"/>
                </a:solidFill>
                <a:uFillTx/>
                <a:latin typeface="Arial"/>
              </a:rPr>
              <a:t>ﬁ</a:t>
            </a:r>
            <a:r>
              <a:rPr b="0" lang="nl-BE" sz="1000" spc="-20" strike="noStrike" u="none">
                <a:solidFill>
                  <a:srgbClr val="4a5462"/>
                </a:solidFill>
                <a:uFillTx/>
                <a:latin typeface="DejaVu Sans"/>
              </a:rPr>
              <a:t>ne-</a:t>
            </a:r>
            <a:r>
              <a:rPr b="0" lang="nl-BE" sz="1000" spc="-11" strike="noStrike" u="none">
                <a:solidFill>
                  <a:srgbClr val="4a5462"/>
                </a:solidFill>
                <a:uFillTx/>
                <a:latin typeface="DejaVu Sans"/>
              </a:rPr>
              <a:t>tuning</a:t>
            </a:r>
            <a:endParaRPr b="0" lang="nl-BE"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630" name="object 2" descr=""/>
          <p:cNvPicPr/>
          <p:nvPr/>
        </p:nvPicPr>
        <p:blipFill>
          <a:blip r:embed="rId1"/>
          <a:stretch/>
        </p:blipFill>
        <p:spPr>
          <a:xfrm>
            <a:off x="609480" y="5162400"/>
            <a:ext cx="10969200" cy="1692720"/>
          </a:xfrm>
          <a:prstGeom prst="rect">
            <a:avLst/>
          </a:prstGeom>
          <a:noFill/>
          <a:ln w="0">
            <a:noFill/>
          </a:ln>
        </p:spPr>
      </p:pic>
      <p:grpSp>
        <p:nvGrpSpPr>
          <p:cNvPr id="631" name="object 3"/>
          <p:cNvGrpSpPr/>
          <p:nvPr/>
        </p:nvGrpSpPr>
        <p:grpSpPr>
          <a:xfrm>
            <a:off x="609480" y="304920"/>
            <a:ext cx="453600" cy="453600"/>
            <a:chOff x="609480" y="304920"/>
            <a:chExt cx="453600" cy="453600"/>
          </a:xfrm>
        </p:grpSpPr>
        <p:pic>
          <p:nvPicPr>
            <p:cNvPr id="632" name="object 4" descr=""/>
            <p:cNvPicPr/>
            <p:nvPr/>
          </p:nvPicPr>
          <p:blipFill>
            <a:blip r:embed="rId2"/>
            <a:stretch/>
          </p:blipFill>
          <p:spPr>
            <a:xfrm>
              <a:off x="609480" y="304920"/>
              <a:ext cx="453600" cy="453600"/>
            </a:xfrm>
            <a:prstGeom prst="rect">
              <a:avLst/>
            </a:prstGeom>
            <a:noFill/>
            <a:ln w="0">
              <a:noFill/>
            </a:ln>
          </p:spPr>
        </p:pic>
        <p:pic>
          <p:nvPicPr>
            <p:cNvPr id="633" name="object 5" descr=""/>
            <p:cNvPicPr/>
            <p:nvPr/>
          </p:nvPicPr>
          <p:blipFill>
            <a:blip r:embed="rId3"/>
            <a:stretch/>
          </p:blipFill>
          <p:spPr>
            <a:xfrm>
              <a:off x="752400" y="438120"/>
              <a:ext cx="163080" cy="186840"/>
            </a:xfrm>
            <a:prstGeom prst="rect">
              <a:avLst/>
            </a:prstGeom>
            <a:noFill/>
            <a:ln w="0">
              <a:noFill/>
            </a:ln>
          </p:spPr>
        </p:pic>
      </p:grpSp>
      <p:sp>
        <p:nvSpPr>
          <p:cNvPr id="634" name="PlaceHolder 1"/>
          <p:cNvSpPr>
            <a:spLocks noGrp="1"/>
          </p:cNvSpPr>
          <p:nvPr>
            <p:ph type="title"/>
          </p:nvPr>
        </p:nvSpPr>
        <p:spPr>
          <a:xfrm>
            <a:off x="1206360" y="255960"/>
            <a:ext cx="3470760" cy="93996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nl-BE" sz="3050" spc="-170" strike="noStrike" u="none">
                <a:solidFill>
                  <a:srgbClr val="1f2937"/>
                </a:solidFill>
                <a:uFillTx/>
                <a:latin typeface="Arial"/>
              </a:rPr>
              <a:t>Conclusie</a:t>
            </a:r>
            <a:r>
              <a:rPr b="1" lang="nl-BE" sz="3050" spc="-176" strike="noStrike" u="none">
                <a:solidFill>
                  <a:srgbClr val="1f2937"/>
                </a:solidFill>
                <a:uFillTx/>
                <a:latin typeface="Arial"/>
              </a:rPr>
              <a:t> </a:t>
            </a:r>
            <a:r>
              <a:rPr b="1" lang="nl-BE" sz="2950" spc="-210" strike="noStrike" u="none">
                <a:solidFill>
                  <a:srgbClr val="1f2937"/>
                </a:solidFill>
                <a:uFillTx/>
                <a:latin typeface="Century Gothic"/>
              </a:rPr>
              <a:t>&amp;</a:t>
            </a:r>
            <a:r>
              <a:rPr b="1" lang="nl-BE" sz="2950" spc="-150" strike="noStrike" u="none">
                <a:solidFill>
                  <a:srgbClr val="1f2937"/>
                </a:solidFill>
                <a:uFillTx/>
                <a:latin typeface="Century Gothic"/>
              </a:rPr>
              <a:t> </a:t>
            </a:r>
            <a:r>
              <a:rPr b="1" lang="nl-BE" sz="3050" spc="-184" strike="noStrike" u="none">
                <a:solidFill>
                  <a:srgbClr val="1f2937"/>
                </a:solidFill>
                <a:uFillTx/>
                <a:latin typeface="Arial"/>
              </a:rPr>
              <a:t>Q</a:t>
            </a:r>
            <a:r>
              <a:rPr b="1" lang="nl-BE" sz="2950" spc="-184" strike="noStrike" u="none">
                <a:solidFill>
                  <a:srgbClr val="1f2937"/>
                </a:solidFill>
                <a:uFillTx/>
                <a:latin typeface="Century Gothic"/>
              </a:rPr>
              <a:t>&amp;</a:t>
            </a:r>
            <a:r>
              <a:rPr b="1" lang="nl-BE" sz="3050" spc="-184" strike="noStrike" u="none">
                <a:solidFill>
                  <a:srgbClr val="1f2937"/>
                </a:solidFill>
                <a:uFillTx/>
                <a:latin typeface="Arial"/>
              </a:rPr>
              <a:t>A</a:t>
            </a:r>
            <a:endParaRPr b="0" lang="nl-BE" sz="3050" strike="noStrike" u="none">
              <a:solidFill>
                <a:srgbClr val="000000"/>
              </a:solidFill>
              <a:uFillTx/>
              <a:latin typeface="Arial"/>
            </a:endParaRPr>
          </a:p>
        </p:txBody>
      </p:sp>
      <p:sp>
        <p:nvSpPr>
          <p:cNvPr id="635" name="object 7"/>
          <p:cNvSpPr/>
          <p:nvPr/>
        </p:nvSpPr>
        <p:spPr>
          <a:xfrm>
            <a:off x="4500000" y="404280"/>
            <a:ext cx="671076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0" lang="nl-BE" sz="1500" spc="-119" strike="noStrike" u="none">
                <a:solidFill>
                  <a:srgbClr val="4a5462"/>
                </a:solidFill>
                <a:uFillTx/>
                <a:latin typeface="DejaVu Sans"/>
              </a:rPr>
              <a:t>H2D</a:t>
            </a:r>
            <a:r>
              <a:rPr b="0" lang="nl-BE" sz="1500" spc="-11" strike="noStrike" u="none">
                <a:solidFill>
                  <a:srgbClr val="4a5462"/>
                </a:solidFill>
                <a:uFillTx/>
                <a:latin typeface="DejaVu Sans"/>
              </a:rPr>
              <a:t> </a:t>
            </a:r>
            <a:r>
              <a:rPr b="0" lang="nl-BE" sz="1500" spc="-85" strike="noStrike" u="none">
                <a:solidFill>
                  <a:srgbClr val="4a5462"/>
                </a:solidFill>
                <a:uFillTx/>
                <a:latin typeface="DejaVu Sans"/>
              </a:rPr>
              <a:t>Price</a:t>
            </a:r>
            <a:r>
              <a:rPr b="0" lang="nl-BE" sz="1500" spc="-6" strike="noStrike" u="none">
                <a:solidFill>
                  <a:srgbClr val="4a5462"/>
                </a:solidFill>
                <a:uFillTx/>
                <a:latin typeface="DejaVu Sans"/>
              </a:rPr>
              <a:t> </a:t>
            </a:r>
            <a:r>
              <a:rPr b="0" lang="nl-BE" sz="1500" spc="-85" strike="noStrike" u="none">
                <a:solidFill>
                  <a:srgbClr val="4a5462"/>
                </a:solidFill>
                <a:uFillTx/>
                <a:latin typeface="DejaVu Sans"/>
              </a:rPr>
              <a:t>Calculator:</a:t>
            </a:r>
            <a:r>
              <a:rPr b="0" lang="nl-BE" sz="1500" spc="-6" strike="noStrike" u="none">
                <a:solidFill>
                  <a:srgbClr val="4a5462"/>
                </a:solidFill>
                <a:uFillTx/>
                <a:latin typeface="DejaVu Sans"/>
              </a:rPr>
              <a:t> </a:t>
            </a:r>
            <a:r>
              <a:rPr b="0" lang="nl-BE" sz="1500" spc="-99" strike="noStrike" u="none">
                <a:solidFill>
                  <a:srgbClr val="4a5462"/>
                </a:solidFill>
                <a:uFillTx/>
                <a:latin typeface="DejaVu Sans"/>
              </a:rPr>
              <a:t>Een</a:t>
            </a:r>
            <a:r>
              <a:rPr b="0" lang="nl-BE" sz="1500" spc="-6" strike="noStrike" u="none">
                <a:solidFill>
                  <a:srgbClr val="4a5462"/>
                </a:solidFill>
                <a:uFillTx/>
                <a:latin typeface="DejaVu Sans"/>
              </a:rPr>
              <a:t> </a:t>
            </a:r>
            <a:r>
              <a:rPr b="0" lang="nl-BE" sz="1500" spc="-91" strike="noStrike" u="none">
                <a:solidFill>
                  <a:srgbClr val="4a5462"/>
                </a:solidFill>
                <a:uFillTx/>
                <a:latin typeface="DejaVu Sans"/>
              </a:rPr>
              <a:t>complete</a:t>
            </a:r>
            <a:r>
              <a:rPr b="0" lang="nl-BE" sz="1500" spc="-11" strike="noStrike" u="none">
                <a:solidFill>
                  <a:srgbClr val="4a5462"/>
                </a:solidFill>
                <a:uFillTx/>
                <a:latin typeface="DejaVu Sans"/>
              </a:rPr>
              <a:t> </a:t>
            </a:r>
            <a:r>
              <a:rPr b="0" lang="nl-BE" sz="1500" spc="-91" strike="noStrike" u="none">
                <a:solidFill>
                  <a:srgbClr val="4a5462"/>
                </a:solidFill>
                <a:uFillTx/>
                <a:latin typeface="DejaVu Sans"/>
              </a:rPr>
              <a:t>oplossing</a:t>
            </a:r>
            <a:r>
              <a:rPr b="0" lang="nl-BE" sz="1500" spc="-6" strike="noStrike" u="none">
                <a:solidFill>
                  <a:srgbClr val="4a5462"/>
                </a:solidFill>
                <a:uFillTx/>
                <a:latin typeface="DejaVu Sans"/>
              </a:rPr>
              <a:t> </a:t>
            </a:r>
            <a:r>
              <a:rPr b="0" lang="nl-BE" sz="1500" spc="-91" strike="noStrike" u="none">
                <a:solidFill>
                  <a:srgbClr val="4a5462"/>
                </a:solidFill>
                <a:uFillTx/>
                <a:latin typeface="DejaVu Sans"/>
              </a:rPr>
              <a:t>voor</a:t>
            </a:r>
            <a:r>
              <a:rPr b="0" lang="nl-BE" sz="1500" spc="-6" strike="noStrike" u="none">
                <a:solidFill>
                  <a:srgbClr val="4a5462"/>
                </a:solidFill>
                <a:uFillTx/>
                <a:latin typeface="DejaVu Sans"/>
              </a:rPr>
              <a:t> </a:t>
            </a:r>
            <a:r>
              <a:rPr b="0" lang="nl-BE" sz="1500" spc="-111" strike="noStrike" u="none">
                <a:solidFill>
                  <a:srgbClr val="4a5462"/>
                </a:solidFill>
                <a:uFillTx/>
                <a:latin typeface="DejaVu Sans"/>
              </a:rPr>
              <a:t>moderne</a:t>
            </a:r>
            <a:r>
              <a:rPr b="0" lang="nl-BE" sz="1500" spc="-6" strike="noStrike" u="none">
                <a:solidFill>
                  <a:srgbClr val="4a5462"/>
                </a:solidFill>
                <a:uFillTx/>
                <a:latin typeface="DejaVu Sans"/>
              </a:rPr>
              <a:t> </a:t>
            </a:r>
            <a:r>
              <a:rPr b="0" lang="nl-BE" sz="1500" spc="-74" strike="noStrike" u="none">
                <a:solidFill>
                  <a:srgbClr val="4a5462"/>
                </a:solidFill>
                <a:uFillTx/>
                <a:latin typeface="DejaVu Sans"/>
              </a:rPr>
              <a:t>prijsberekening</a:t>
            </a:r>
            <a:endParaRPr b="0" lang="nl-BE" sz="1500" strike="noStrike" u="none">
              <a:solidFill>
                <a:srgbClr val="000000"/>
              </a:solidFill>
              <a:uFillTx/>
              <a:latin typeface="Arial"/>
            </a:endParaRPr>
          </a:p>
        </p:txBody>
      </p:sp>
      <p:sp>
        <p:nvSpPr>
          <p:cNvPr id="636" name="object 8"/>
          <p:cNvSpPr/>
          <p:nvPr/>
        </p:nvSpPr>
        <p:spPr>
          <a:xfrm>
            <a:off x="4997160" y="904320"/>
            <a:ext cx="2379960" cy="3196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1" lang="nl-BE" sz="2000" spc="-176" strike="noStrike" u="none">
                <a:solidFill>
                  <a:srgbClr val="1f2937"/>
                </a:solidFill>
                <a:uFillTx/>
                <a:latin typeface="DejaVu Sans"/>
              </a:rPr>
              <a:t>Key</a:t>
            </a:r>
            <a:r>
              <a:rPr b="1" lang="nl-BE" sz="2000" spc="-45" strike="noStrike" u="none">
                <a:solidFill>
                  <a:srgbClr val="1f2937"/>
                </a:solidFill>
                <a:uFillTx/>
                <a:latin typeface="DejaVu Sans"/>
              </a:rPr>
              <a:t> </a:t>
            </a:r>
            <a:r>
              <a:rPr b="1" lang="nl-BE" sz="2000" spc="-170" strike="noStrike" u="none">
                <a:solidFill>
                  <a:srgbClr val="1f2937"/>
                </a:solidFill>
                <a:uFillTx/>
                <a:latin typeface="DejaVu Sans"/>
              </a:rPr>
              <a:t>Takeaways</a:t>
            </a:r>
            <a:endParaRPr b="0" lang="nl-BE" sz="2000" strike="noStrike" u="none">
              <a:solidFill>
                <a:srgbClr val="000000"/>
              </a:solidFill>
              <a:uFillTx/>
              <a:latin typeface="Arial"/>
            </a:endParaRPr>
          </a:p>
        </p:txBody>
      </p:sp>
      <p:grpSp>
        <p:nvGrpSpPr>
          <p:cNvPr id="637" name="object 9"/>
          <p:cNvGrpSpPr/>
          <p:nvPr/>
        </p:nvGrpSpPr>
        <p:grpSpPr>
          <a:xfrm>
            <a:off x="2238480" y="1436760"/>
            <a:ext cx="605880" cy="605880"/>
            <a:chOff x="2238480" y="1436760"/>
            <a:chExt cx="605880" cy="605880"/>
          </a:xfrm>
        </p:grpSpPr>
        <p:pic>
          <p:nvPicPr>
            <p:cNvPr id="638" name="object 10" descr=""/>
            <p:cNvPicPr/>
            <p:nvPr/>
          </p:nvPicPr>
          <p:blipFill>
            <a:blip r:embed="rId4"/>
            <a:stretch/>
          </p:blipFill>
          <p:spPr>
            <a:xfrm>
              <a:off x="2238480" y="1436760"/>
              <a:ext cx="605880" cy="605880"/>
            </a:xfrm>
            <a:prstGeom prst="rect">
              <a:avLst/>
            </a:prstGeom>
            <a:noFill/>
            <a:ln w="0">
              <a:noFill/>
            </a:ln>
          </p:spPr>
        </p:pic>
        <p:pic>
          <p:nvPicPr>
            <p:cNvPr id="639" name="object 11" descr=""/>
            <p:cNvPicPr/>
            <p:nvPr/>
          </p:nvPicPr>
          <p:blipFill>
            <a:blip r:embed="rId5"/>
            <a:stretch/>
          </p:blipFill>
          <p:spPr>
            <a:xfrm>
              <a:off x="2428920" y="1627200"/>
              <a:ext cx="225000" cy="225000"/>
            </a:xfrm>
            <a:prstGeom prst="rect">
              <a:avLst/>
            </a:prstGeom>
            <a:noFill/>
            <a:ln w="0">
              <a:noFill/>
            </a:ln>
          </p:spPr>
        </p:pic>
      </p:grpSp>
      <p:sp>
        <p:nvSpPr>
          <p:cNvPr id="640" name="object 12"/>
          <p:cNvSpPr/>
          <p:nvPr/>
        </p:nvSpPr>
        <p:spPr>
          <a:xfrm>
            <a:off x="1408680" y="2075760"/>
            <a:ext cx="254844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105" strike="noStrike" u="none">
                <a:solidFill>
                  <a:srgbClr val="1f2937"/>
                </a:solidFill>
                <a:uFillTx/>
                <a:latin typeface="DejaVu Sans"/>
              </a:rPr>
              <a:t>Modulaire</a:t>
            </a:r>
            <a:r>
              <a:rPr b="1" lang="nl-BE" sz="1500" spc="26" strike="noStrike" u="none">
                <a:solidFill>
                  <a:srgbClr val="1f2937"/>
                </a:solidFill>
                <a:uFillTx/>
                <a:latin typeface="DejaVu Sans"/>
              </a:rPr>
              <a:t> </a:t>
            </a:r>
            <a:r>
              <a:rPr b="1" lang="nl-BE" sz="1500" spc="-85" strike="noStrike" u="none">
                <a:solidFill>
                  <a:srgbClr val="1f2937"/>
                </a:solidFill>
                <a:uFillTx/>
                <a:latin typeface="DejaVu Sans"/>
              </a:rPr>
              <a:t>Architectuur</a:t>
            </a:r>
            <a:endParaRPr b="0" lang="nl-BE" sz="1500" strike="noStrike" u="none">
              <a:solidFill>
                <a:srgbClr val="000000"/>
              </a:solidFill>
              <a:uFillTx/>
              <a:latin typeface="Arial"/>
            </a:endParaRPr>
          </a:p>
        </p:txBody>
      </p:sp>
      <p:sp>
        <p:nvSpPr>
          <p:cNvPr id="641" name="object 13"/>
          <p:cNvSpPr/>
          <p:nvPr/>
        </p:nvSpPr>
        <p:spPr>
          <a:xfrm>
            <a:off x="1002960" y="2331360"/>
            <a:ext cx="3070440" cy="373320"/>
          </a:xfrm>
          <a:prstGeom prst="rect">
            <a:avLst/>
          </a:prstGeom>
          <a:noFill/>
          <a:ln w="0">
            <a:noFill/>
          </a:ln>
        </p:spPr>
        <p:style>
          <a:lnRef idx="0"/>
          <a:fillRef idx="0"/>
          <a:effectRef idx="0"/>
          <a:fontRef idx="minor"/>
        </p:style>
        <p:txBody>
          <a:bodyPr lIns="0" rIns="0" tIns="11520" bIns="0" anchor="t">
            <a:spAutoFit/>
          </a:bodyPr>
          <a:p>
            <a:pPr marL="753120" indent="-740880">
              <a:lnSpc>
                <a:spcPct val="108000"/>
              </a:lnSpc>
              <a:spcBef>
                <a:spcPts val="91"/>
              </a:spcBef>
              <a:tabLst>
                <a:tab algn="l" pos="0"/>
              </a:tabLst>
            </a:pPr>
            <a:r>
              <a:rPr b="0" lang="nl-BE" sz="1100" spc="-54" strike="noStrike" u="none">
                <a:solidFill>
                  <a:srgbClr val="4a5462"/>
                </a:solidFill>
                <a:uFillTx/>
                <a:latin typeface="DejaVu Sans"/>
              </a:rPr>
              <a:t>Tkinter</a:t>
            </a:r>
            <a:r>
              <a:rPr b="0" lang="nl-BE" sz="1100" spc="-14" strike="noStrike" u="none">
                <a:solidFill>
                  <a:srgbClr val="4a5462"/>
                </a:solidFill>
                <a:uFillTx/>
                <a:latin typeface="DejaVu Sans"/>
              </a:rPr>
              <a:t> </a:t>
            </a:r>
            <a:r>
              <a:rPr b="0" lang="nl-BE" sz="1100" spc="-65" strike="noStrike" u="none">
                <a:solidFill>
                  <a:srgbClr val="4a5462"/>
                </a:solidFill>
                <a:uFillTx/>
                <a:latin typeface="DejaVu Sans"/>
              </a:rPr>
              <a:t>GUI</a:t>
            </a:r>
            <a:r>
              <a:rPr b="0" lang="nl-BE" sz="1100" spc="-14" strike="noStrike" u="none">
                <a:solidFill>
                  <a:srgbClr val="4a5462"/>
                </a:solidFill>
                <a:uFillTx/>
                <a:latin typeface="DejaVu Sans"/>
              </a:rPr>
              <a:t> </a:t>
            </a:r>
            <a:r>
              <a:rPr b="0" lang="nl-BE" sz="1100" spc="-96" strike="noStrike" u="none">
                <a:solidFill>
                  <a:srgbClr val="4a5462"/>
                </a:solidFill>
                <a:uFillTx/>
                <a:latin typeface="DejaVu Sans"/>
              </a:rPr>
              <a:t>+</a:t>
            </a:r>
            <a:r>
              <a:rPr b="0" lang="nl-BE" sz="1100" spc="-11" strike="noStrike" u="none">
                <a:solidFill>
                  <a:srgbClr val="4a5462"/>
                </a:solidFill>
                <a:uFillTx/>
                <a:latin typeface="DejaVu Sans"/>
              </a:rPr>
              <a:t> </a:t>
            </a:r>
            <a:r>
              <a:rPr b="0" lang="nl-BE" sz="1100" spc="-71" strike="noStrike" u="none">
                <a:solidFill>
                  <a:srgbClr val="4a5462"/>
                </a:solidFill>
                <a:uFillTx/>
                <a:latin typeface="DejaVu Sans"/>
              </a:rPr>
              <a:t>Python</a:t>
            </a:r>
            <a:r>
              <a:rPr b="0" lang="nl-BE" sz="1100" spc="-14" strike="noStrike" u="none">
                <a:solidFill>
                  <a:srgbClr val="4a5462"/>
                </a:solidFill>
                <a:uFillTx/>
                <a:latin typeface="DejaVu Sans"/>
              </a:rPr>
              <a:t> </a:t>
            </a:r>
            <a:r>
              <a:rPr b="0" lang="nl-BE" sz="1100" spc="-54" strike="noStrike" u="none">
                <a:solidFill>
                  <a:srgbClr val="4a5462"/>
                </a:solidFill>
                <a:uFillTx/>
                <a:latin typeface="DejaVu Sans"/>
              </a:rPr>
              <a:t>Analytics</a:t>
            </a:r>
            <a:r>
              <a:rPr b="0" lang="nl-BE" sz="1100" spc="-14" strike="noStrike" u="none">
                <a:solidFill>
                  <a:srgbClr val="4a5462"/>
                </a:solidFill>
                <a:uFillTx/>
                <a:latin typeface="DejaVu Sans"/>
              </a:rPr>
              <a:t> </a:t>
            </a:r>
            <a:r>
              <a:rPr b="0" lang="nl-BE" sz="1100" spc="-60" strike="noStrike" u="none">
                <a:solidFill>
                  <a:srgbClr val="4a5462"/>
                </a:solidFill>
                <a:uFillTx/>
                <a:latin typeface="DejaVu Sans"/>
              </a:rPr>
              <a:t>voor </a:t>
            </a:r>
            <a:r>
              <a:rPr b="0" lang="nl-BE" sz="1100" spc="-31" strike="noStrike" u="none">
                <a:solidFill>
                  <a:srgbClr val="4a5462"/>
                </a:solidFill>
                <a:uFillTx/>
                <a:latin typeface="DejaVu Sans"/>
              </a:rPr>
              <a:t>ﬂexibele, </a:t>
            </a:r>
            <a:r>
              <a:rPr b="0" lang="nl-BE" sz="1100" spc="-60" strike="noStrike" u="none">
                <a:solidFill>
                  <a:srgbClr val="4a5462"/>
                </a:solidFill>
                <a:uFillTx/>
                <a:latin typeface="DejaVu Sans"/>
              </a:rPr>
              <a:t>schaalbare</a:t>
            </a:r>
            <a:r>
              <a:rPr b="0" lang="nl-BE" sz="1100" spc="-26" strike="noStrike" u="none">
                <a:solidFill>
                  <a:srgbClr val="4a5462"/>
                </a:solidFill>
                <a:uFillTx/>
                <a:latin typeface="DejaVu Sans"/>
              </a:rPr>
              <a:t> </a:t>
            </a:r>
            <a:r>
              <a:rPr b="0" lang="nl-BE" sz="1100" spc="-11" strike="noStrike" u="none">
                <a:solidFill>
                  <a:srgbClr val="4a5462"/>
                </a:solidFill>
                <a:uFillTx/>
                <a:latin typeface="DejaVu Sans"/>
              </a:rPr>
              <a:t>oplossingen</a:t>
            </a:r>
            <a:endParaRPr b="0" lang="nl-BE" sz="1100" strike="noStrike" u="none">
              <a:solidFill>
                <a:srgbClr val="000000"/>
              </a:solidFill>
              <a:uFillTx/>
              <a:latin typeface="Arial"/>
            </a:endParaRPr>
          </a:p>
        </p:txBody>
      </p:sp>
      <p:grpSp>
        <p:nvGrpSpPr>
          <p:cNvPr id="642" name="object 14"/>
          <p:cNvGrpSpPr/>
          <p:nvPr/>
        </p:nvGrpSpPr>
        <p:grpSpPr>
          <a:xfrm>
            <a:off x="5791320" y="1436760"/>
            <a:ext cx="605880" cy="605880"/>
            <a:chOff x="5791320" y="1436760"/>
            <a:chExt cx="605880" cy="605880"/>
          </a:xfrm>
        </p:grpSpPr>
        <p:pic>
          <p:nvPicPr>
            <p:cNvPr id="643" name="object 15" descr=""/>
            <p:cNvPicPr/>
            <p:nvPr/>
          </p:nvPicPr>
          <p:blipFill>
            <a:blip r:embed="rId6"/>
            <a:stretch/>
          </p:blipFill>
          <p:spPr>
            <a:xfrm>
              <a:off x="5791320" y="1436760"/>
              <a:ext cx="605880" cy="605880"/>
            </a:xfrm>
            <a:prstGeom prst="rect">
              <a:avLst/>
            </a:prstGeom>
            <a:noFill/>
            <a:ln w="0">
              <a:noFill/>
            </a:ln>
          </p:spPr>
        </p:pic>
        <p:pic>
          <p:nvPicPr>
            <p:cNvPr id="644" name="object 16" descr=""/>
            <p:cNvPicPr/>
            <p:nvPr/>
          </p:nvPicPr>
          <p:blipFill>
            <a:blip r:embed="rId7"/>
            <a:stretch/>
          </p:blipFill>
          <p:spPr>
            <a:xfrm>
              <a:off x="5981760" y="1641600"/>
              <a:ext cx="225000" cy="196560"/>
            </a:xfrm>
            <a:prstGeom prst="rect">
              <a:avLst/>
            </a:prstGeom>
            <a:noFill/>
            <a:ln w="0">
              <a:noFill/>
            </a:ln>
          </p:spPr>
        </p:pic>
      </p:grpSp>
      <p:sp>
        <p:nvSpPr>
          <p:cNvPr id="645" name="object 17"/>
          <p:cNvSpPr/>
          <p:nvPr/>
        </p:nvSpPr>
        <p:spPr>
          <a:xfrm>
            <a:off x="5137920" y="2075760"/>
            <a:ext cx="241920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113" strike="noStrike" u="none">
                <a:solidFill>
                  <a:srgbClr val="1f2937"/>
                </a:solidFill>
                <a:uFillTx/>
                <a:latin typeface="DejaVu Sans"/>
              </a:rPr>
              <a:t>Advanced</a:t>
            </a:r>
            <a:r>
              <a:rPr b="1" lang="nl-BE" sz="1500" spc="6" strike="noStrike" u="none">
                <a:solidFill>
                  <a:srgbClr val="1f2937"/>
                </a:solidFill>
                <a:uFillTx/>
                <a:latin typeface="DejaVu Sans"/>
              </a:rPr>
              <a:t> </a:t>
            </a:r>
            <a:r>
              <a:rPr b="1" lang="nl-BE" sz="1500" spc="-79" strike="noStrike" u="none">
                <a:solidFill>
                  <a:srgbClr val="1f2937"/>
                </a:solidFill>
                <a:uFillTx/>
                <a:latin typeface="DejaVu Sans"/>
              </a:rPr>
              <a:t>Analytics</a:t>
            </a:r>
            <a:endParaRPr b="0" lang="nl-BE" sz="1500" strike="noStrike" u="none">
              <a:solidFill>
                <a:srgbClr val="000000"/>
              </a:solidFill>
              <a:uFillTx/>
              <a:latin typeface="Arial"/>
            </a:endParaRPr>
          </a:p>
        </p:txBody>
      </p:sp>
      <p:sp>
        <p:nvSpPr>
          <p:cNvPr id="646" name="object 18"/>
          <p:cNvSpPr/>
          <p:nvPr/>
        </p:nvSpPr>
        <p:spPr>
          <a:xfrm>
            <a:off x="4768560" y="2331360"/>
            <a:ext cx="2650680" cy="373320"/>
          </a:xfrm>
          <a:prstGeom prst="rect">
            <a:avLst/>
          </a:prstGeom>
          <a:noFill/>
          <a:ln w="0">
            <a:noFill/>
          </a:ln>
        </p:spPr>
        <p:style>
          <a:lnRef idx="0"/>
          <a:fillRef idx="0"/>
          <a:effectRef idx="0"/>
          <a:fontRef idx="minor"/>
        </p:style>
        <p:txBody>
          <a:bodyPr lIns="0" rIns="0" tIns="11520" bIns="0" anchor="t">
            <a:spAutoFit/>
          </a:bodyPr>
          <a:p>
            <a:pPr marL="12600" indent="12600" algn="ctr">
              <a:lnSpc>
                <a:spcPct val="108000"/>
              </a:lnSpc>
              <a:spcBef>
                <a:spcPts val="91"/>
              </a:spcBef>
              <a:tabLst>
                <a:tab algn="l" pos="0"/>
              </a:tabLst>
            </a:pPr>
            <a:r>
              <a:rPr b="0" lang="nl-BE" sz="1100" spc="-71" strike="noStrike" u="none">
                <a:solidFill>
                  <a:srgbClr val="4a5462"/>
                </a:solidFill>
                <a:uFillTx/>
                <a:latin typeface="DejaVu Sans"/>
              </a:rPr>
              <a:t>Real-</a:t>
            </a:r>
            <a:r>
              <a:rPr b="0" lang="nl-BE" sz="1100" spc="-65" strike="noStrike" u="none">
                <a:solidFill>
                  <a:srgbClr val="4a5462"/>
                </a:solidFill>
                <a:uFillTx/>
                <a:latin typeface="DejaVu Sans"/>
              </a:rPr>
              <a:t>time</a:t>
            </a:r>
            <a:r>
              <a:rPr b="0" lang="nl-BE" sz="1100" spc="-11" strike="noStrike" u="none">
                <a:solidFill>
                  <a:srgbClr val="4a5462"/>
                </a:solidFill>
                <a:uFillTx/>
                <a:latin typeface="DejaVu Sans"/>
              </a:rPr>
              <a:t> </a:t>
            </a:r>
            <a:r>
              <a:rPr b="0" lang="nl-BE" sz="1100" spc="-60" strike="noStrike" u="none">
                <a:solidFill>
                  <a:srgbClr val="4a5462"/>
                </a:solidFill>
                <a:uFillTx/>
                <a:latin typeface="DejaVu Sans"/>
              </a:rPr>
              <a:t>data</a:t>
            </a:r>
            <a:r>
              <a:rPr b="0" lang="nl-BE" sz="1100" spc="-11" strike="noStrike" u="none">
                <a:solidFill>
                  <a:srgbClr val="4a5462"/>
                </a:solidFill>
                <a:uFillTx/>
                <a:latin typeface="DejaVu Sans"/>
              </a:rPr>
              <a:t> </a:t>
            </a:r>
            <a:r>
              <a:rPr b="0" lang="nl-BE" sz="1100" spc="-51" strike="noStrike" u="none">
                <a:solidFill>
                  <a:srgbClr val="4a5462"/>
                </a:solidFill>
                <a:uFillTx/>
                <a:latin typeface="DejaVu Sans"/>
              </a:rPr>
              <a:t>visualisatie</a:t>
            </a:r>
            <a:r>
              <a:rPr b="0" lang="nl-BE" sz="1100" spc="-6" strike="noStrike" u="none">
                <a:solidFill>
                  <a:srgbClr val="4a5462"/>
                </a:solidFill>
                <a:uFillTx/>
                <a:latin typeface="DejaVu Sans"/>
              </a:rPr>
              <a:t> </a:t>
            </a:r>
            <a:r>
              <a:rPr b="0" lang="nl-BE" sz="1100" spc="-71" strike="noStrike" u="none">
                <a:solidFill>
                  <a:srgbClr val="4a5462"/>
                </a:solidFill>
                <a:uFillTx/>
                <a:latin typeface="DejaVu Sans"/>
              </a:rPr>
              <a:t>en</a:t>
            </a:r>
            <a:r>
              <a:rPr b="0" lang="nl-BE" sz="1100" spc="-11" strike="noStrike" u="none">
                <a:solidFill>
                  <a:srgbClr val="4a5462"/>
                </a:solidFill>
                <a:uFillTx/>
                <a:latin typeface="DejaVu Sans"/>
              </a:rPr>
              <a:t> </a:t>
            </a:r>
            <a:r>
              <a:rPr b="0" lang="nl-BE" sz="1100" spc="-45" strike="noStrike" u="none">
                <a:solidFill>
                  <a:srgbClr val="4a5462"/>
                </a:solidFill>
                <a:uFillTx/>
                <a:latin typeface="DejaVu Sans"/>
              </a:rPr>
              <a:t>business </a:t>
            </a:r>
            <a:r>
              <a:rPr b="0" lang="nl-BE" sz="1100" spc="-54" strike="noStrike" u="none">
                <a:solidFill>
                  <a:srgbClr val="4a5462"/>
                </a:solidFill>
                <a:uFillTx/>
                <a:latin typeface="DejaVu Sans"/>
              </a:rPr>
              <a:t>intelligence</a:t>
            </a:r>
            <a:r>
              <a:rPr b="0" lang="nl-BE" sz="1100" strike="noStrike" u="none">
                <a:solidFill>
                  <a:srgbClr val="4a5462"/>
                </a:solidFill>
                <a:uFillTx/>
                <a:latin typeface="DejaVu Sans"/>
              </a:rPr>
              <a:t> </a:t>
            </a:r>
            <a:r>
              <a:rPr b="0" lang="nl-BE" sz="1100" spc="-60" strike="noStrike" u="none">
                <a:solidFill>
                  <a:srgbClr val="4a5462"/>
                </a:solidFill>
                <a:uFillTx/>
                <a:latin typeface="DejaVu Sans"/>
              </a:rPr>
              <a:t>voor</a:t>
            </a:r>
            <a:r>
              <a:rPr b="0" lang="nl-BE" sz="1100" spc="6" strike="noStrike" u="none">
                <a:solidFill>
                  <a:srgbClr val="4a5462"/>
                </a:solidFill>
                <a:uFillTx/>
                <a:latin typeface="DejaVu Sans"/>
              </a:rPr>
              <a:t> </a:t>
            </a:r>
            <a:r>
              <a:rPr b="0" lang="nl-BE" sz="1100" spc="-74" strike="noStrike" u="none">
                <a:solidFill>
                  <a:srgbClr val="4a5462"/>
                </a:solidFill>
                <a:uFillTx/>
                <a:latin typeface="DejaVu Sans"/>
              </a:rPr>
              <a:t>betere</a:t>
            </a:r>
            <a:r>
              <a:rPr b="0" lang="nl-BE" sz="1100" spc="6" strike="noStrike" u="none">
                <a:solidFill>
                  <a:srgbClr val="4a5462"/>
                </a:solidFill>
                <a:uFillTx/>
                <a:latin typeface="DejaVu Sans"/>
              </a:rPr>
              <a:t> </a:t>
            </a:r>
            <a:r>
              <a:rPr b="0" lang="nl-BE" sz="1100" spc="-60" strike="noStrike" u="none">
                <a:solidFill>
                  <a:srgbClr val="4a5462"/>
                </a:solidFill>
                <a:uFillTx/>
                <a:latin typeface="DejaVu Sans"/>
              </a:rPr>
              <a:t>besluitvorming</a:t>
            </a:r>
            <a:endParaRPr b="0" lang="nl-BE" sz="1100" strike="noStrike" u="none">
              <a:solidFill>
                <a:srgbClr val="000000"/>
              </a:solidFill>
              <a:uFillTx/>
              <a:latin typeface="Arial"/>
            </a:endParaRPr>
          </a:p>
        </p:txBody>
      </p:sp>
      <p:grpSp>
        <p:nvGrpSpPr>
          <p:cNvPr id="647" name="object 19"/>
          <p:cNvGrpSpPr/>
          <p:nvPr/>
        </p:nvGrpSpPr>
        <p:grpSpPr>
          <a:xfrm>
            <a:off x="9344160" y="1436760"/>
            <a:ext cx="605880" cy="605880"/>
            <a:chOff x="9344160" y="1436760"/>
            <a:chExt cx="605880" cy="605880"/>
          </a:xfrm>
        </p:grpSpPr>
        <p:pic>
          <p:nvPicPr>
            <p:cNvPr id="648" name="object 20" descr=""/>
            <p:cNvPicPr/>
            <p:nvPr/>
          </p:nvPicPr>
          <p:blipFill>
            <a:blip r:embed="rId8"/>
            <a:stretch/>
          </p:blipFill>
          <p:spPr>
            <a:xfrm>
              <a:off x="9344160" y="1436760"/>
              <a:ext cx="605880" cy="605880"/>
            </a:xfrm>
            <a:prstGeom prst="rect">
              <a:avLst/>
            </a:prstGeom>
            <a:noFill/>
            <a:ln w="0">
              <a:noFill/>
            </a:ln>
          </p:spPr>
        </p:pic>
        <p:pic>
          <p:nvPicPr>
            <p:cNvPr id="649" name="object 21" descr=""/>
            <p:cNvPicPr/>
            <p:nvPr/>
          </p:nvPicPr>
          <p:blipFill>
            <a:blip r:embed="rId9"/>
            <a:stretch/>
          </p:blipFill>
          <p:spPr>
            <a:xfrm>
              <a:off x="9533880" y="1627200"/>
              <a:ext cx="225360" cy="225360"/>
            </a:xfrm>
            <a:prstGeom prst="rect">
              <a:avLst/>
            </a:prstGeom>
            <a:noFill/>
            <a:ln w="0">
              <a:noFill/>
            </a:ln>
          </p:spPr>
        </p:pic>
      </p:grpSp>
      <p:sp>
        <p:nvSpPr>
          <p:cNvPr id="650" name="object 22"/>
          <p:cNvSpPr/>
          <p:nvPr/>
        </p:nvSpPr>
        <p:spPr>
          <a:xfrm>
            <a:off x="8806680" y="2075760"/>
            <a:ext cx="181044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99" strike="noStrike" u="none">
                <a:solidFill>
                  <a:srgbClr val="1f2937"/>
                </a:solidFill>
                <a:uFillTx/>
                <a:latin typeface="DejaVu Sans"/>
              </a:rPr>
              <a:t>Enterprise</a:t>
            </a:r>
            <a:r>
              <a:rPr b="1" lang="nl-BE" sz="1500" spc="34" strike="noStrike" u="none">
                <a:solidFill>
                  <a:srgbClr val="1f2937"/>
                </a:solidFill>
                <a:uFillTx/>
                <a:latin typeface="DejaVu Sans"/>
              </a:rPr>
              <a:t> </a:t>
            </a:r>
            <a:r>
              <a:rPr b="1" lang="nl-BE" sz="1500" spc="-91" strike="noStrike" u="none">
                <a:solidFill>
                  <a:srgbClr val="1f2937"/>
                </a:solidFill>
                <a:uFillTx/>
                <a:latin typeface="DejaVu Sans"/>
              </a:rPr>
              <a:t>Ready</a:t>
            </a:r>
            <a:endParaRPr b="0" lang="nl-BE" sz="1500" strike="noStrike" u="none">
              <a:solidFill>
                <a:srgbClr val="000000"/>
              </a:solidFill>
              <a:uFillTx/>
              <a:latin typeface="Arial"/>
            </a:endParaRPr>
          </a:p>
        </p:txBody>
      </p:sp>
      <p:sp>
        <p:nvSpPr>
          <p:cNvPr id="651" name="object 23"/>
          <p:cNvSpPr/>
          <p:nvPr/>
        </p:nvSpPr>
        <p:spPr>
          <a:xfrm>
            <a:off x="8259480" y="2331360"/>
            <a:ext cx="2782080" cy="373320"/>
          </a:xfrm>
          <a:prstGeom prst="rect">
            <a:avLst/>
          </a:prstGeom>
          <a:noFill/>
          <a:ln w="0">
            <a:noFill/>
          </a:ln>
        </p:spPr>
        <p:style>
          <a:lnRef idx="0"/>
          <a:fillRef idx="0"/>
          <a:effectRef idx="0"/>
          <a:fontRef idx="minor"/>
        </p:style>
        <p:txBody>
          <a:bodyPr lIns="0" rIns="0" tIns="11520" bIns="0" anchor="t">
            <a:spAutoFit/>
          </a:bodyPr>
          <a:p>
            <a:pPr marL="179640" indent="-167760" algn="ctr">
              <a:lnSpc>
                <a:spcPct val="108000"/>
              </a:lnSpc>
              <a:spcBef>
                <a:spcPts val="91"/>
              </a:spcBef>
              <a:tabLst>
                <a:tab algn="l" pos="0"/>
              </a:tabLst>
            </a:pPr>
            <a:r>
              <a:rPr b="0" lang="nl-BE" sz="1100" spc="-71" strike="noStrike" u="none">
                <a:solidFill>
                  <a:srgbClr val="4a5462"/>
                </a:solidFill>
                <a:uFillTx/>
                <a:latin typeface="DejaVu Sans"/>
              </a:rPr>
              <a:t>Robuuste</a:t>
            </a:r>
            <a:r>
              <a:rPr b="0" lang="nl-BE" sz="1100" spc="-11" strike="noStrike" u="none">
                <a:solidFill>
                  <a:srgbClr val="4a5462"/>
                </a:solidFill>
                <a:uFillTx/>
                <a:latin typeface="DejaVu Sans"/>
              </a:rPr>
              <a:t> </a:t>
            </a:r>
            <a:r>
              <a:rPr b="0" lang="nl-BE" sz="1100" spc="-65" strike="noStrike" u="none">
                <a:solidFill>
                  <a:srgbClr val="4a5462"/>
                </a:solidFill>
                <a:uFillTx/>
                <a:latin typeface="DejaVu Sans"/>
              </a:rPr>
              <a:t>performance,</a:t>
            </a:r>
            <a:r>
              <a:rPr b="0" lang="nl-BE" sz="1100" spc="-11" strike="noStrike" u="none">
                <a:solidFill>
                  <a:srgbClr val="4a5462"/>
                </a:solidFill>
                <a:uFillTx/>
                <a:latin typeface="DejaVu Sans"/>
              </a:rPr>
              <a:t> </a:t>
            </a:r>
            <a:r>
              <a:rPr b="0" lang="nl-BE" sz="1100" spc="-71" strike="noStrike" u="none">
                <a:solidFill>
                  <a:srgbClr val="4a5462"/>
                </a:solidFill>
                <a:uFillTx/>
                <a:latin typeface="DejaVu Sans"/>
              </a:rPr>
              <a:t>error</a:t>
            </a:r>
            <a:r>
              <a:rPr b="0" lang="nl-BE" sz="1100" spc="-11" strike="noStrike" u="none">
                <a:solidFill>
                  <a:srgbClr val="4a5462"/>
                </a:solidFill>
                <a:uFillTx/>
                <a:latin typeface="DejaVu Sans"/>
              </a:rPr>
              <a:t> </a:t>
            </a:r>
            <a:r>
              <a:rPr b="0" lang="nl-BE" sz="1100" spc="-54" strike="noStrike" u="none">
                <a:solidFill>
                  <a:srgbClr val="4a5462"/>
                </a:solidFill>
                <a:uFillTx/>
                <a:latin typeface="DejaVu Sans"/>
              </a:rPr>
              <a:t>handling</a:t>
            </a:r>
            <a:r>
              <a:rPr b="0" lang="nl-BE" sz="1100" spc="-11" strike="noStrike" u="none">
                <a:solidFill>
                  <a:srgbClr val="4a5462"/>
                </a:solidFill>
                <a:uFillTx/>
                <a:latin typeface="DejaVu Sans"/>
              </a:rPr>
              <a:t> </a:t>
            </a:r>
            <a:r>
              <a:rPr b="0" lang="nl-BE" sz="1100" spc="-26" strike="noStrike" u="none">
                <a:solidFill>
                  <a:srgbClr val="4a5462"/>
                </a:solidFill>
                <a:uFillTx/>
                <a:latin typeface="DejaVu Sans"/>
              </a:rPr>
              <a:t>en </a:t>
            </a:r>
            <a:r>
              <a:rPr b="0" lang="nl-BE" sz="1100" spc="-60" strike="noStrike" u="none">
                <a:solidFill>
                  <a:srgbClr val="4a5462"/>
                </a:solidFill>
                <a:uFillTx/>
                <a:latin typeface="DejaVu Sans"/>
              </a:rPr>
              <a:t>praktische</a:t>
            </a:r>
            <a:r>
              <a:rPr b="0" lang="nl-BE" sz="1100" spc="-6" strike="noStrike" u="none">
                <a:solidFill>
                  <a:srgbClr val="4a5462"/>
                </a:solidFill>
                <a:uFillTx/>
                <a:latin typeface="DejaVu Sans"/>
              </a:rPr>
              <a:t> </a:t>
            </a:r>
            <a:r>
              <a:rPr b="0" lang="nl-BE" sz="1100" spc="-60" strike="noStrike" u="none">
                <a:solidFill>
                  <a:srgbClr val="4a5462"/>
                </a:solidFill>
                <a:uFillTx/>
                <a:latin typeface="DejaVu Sans"/>
              </a:rPr>
              <a:t>implementatie</a:t>
            </a:r>
            <a:r>
              <a:rPr b="0" lang="nl-BE" sz="1100" spc="-6" strike="noStrike" u="none">
                <a:solidFill>
                  <a:srgbClr val="4a5462"/>
                </a:solidFill>
                <a:uFillTx/>
                <a:latin typeface="DejaVu Sans"/>
              </a:rPr>
              <a:t> </a:t>
            </a:r>
            <a:r>
              <a:rPr b="0" lang="nl-BE" sz="1100" spc="-11" strike="noStrike" u="none">
                <a:solidFill>
                  <a:srgbClr val="4a5462"/>
                </a:solidFill>
                <a:uFillTx/>
                <a:latin typeface="DejaVu Sans"/>
              </a:rPr>
              <a:t>scenario's</a:t>
            </a:r>
            <a:endParaRPr b="0" lang="nl-BE" sz="1100" strike="noStrike" u="none">
              <a:solidFill>
                <a:srgbClr val="000000"/>
              </a:solidFill>
              <a:uFillTx/>
              <a:latin typeface="Arial"/>
            </a:endParaRPr>
          </a:p>
        </p:txBody>
      </p:sp>
      <p:grpSp>
        <p:nvGrpSpPr>
          <p:cNvPr id="652" name="object 24"/>
          <p:cNvGrpSpPr/>
          <p:nvPr/>
        </p:nvGrpSpPr>
        <p:grpSpPr>
          <a:xfrm>
            <a:off x="609480" y="2920320"/>
            <a:ext cx="5330520" cy="2139480"/>
            <a:chOff x="609480" y="2920320"/>
            <a:chExt cx="5330520" cy="2139480"/>
          </a:xfrm>
        </p:grpSpPr>
        <p:pic>
          <p:nvPicPr>
            <p:cNvPr id="653" name="object 25" descr=""/>
            <p:cNvPicPr/>
            <p:nvPr/>
          </p:nvPicPr>
          <p:blipFill>
            <a:blip r:embed="rId10"/>
            <a:stretch/>
          </p:blipFill>
          <p:spPr>
            <a:xfrm>
              <a:off x="609480" y="2920320"/>
              <a:ext cx="5330520" cy="2139480"/>
            </a:xfrm>
            <a:prstGeom prst="rect">
              <a:avLst/>
            </a:prstGeom>
            <a:noFill/>
            <a:ln w="0">
              <a:noFill/>
            </a:ln>
          </p:spPr>
        </p:pic>
        <p:sp>
          <p:nvSpPr>
            <p:cNvPr id="654" name="object 26"/>
            <p:cNvSpPr/>
            <p:nvPr/>
          </p:nvSpPr>
          <p:spPr>
            <a:xfrm>
              <a:off x="838080" y="4520520"/>
              <a:ext cx="4873320" cy="5760"/>
            </a:xfrm>
            <a:custGeom>
              <a:avLst/>
              <a:gdLst>
                <a:gd name="textAreaLeft" fmla="*/ 0 w 4873320"/>
                <a:gd name="textAreaRight" fmla="*/ 4876920 w 4873320"/>
                <a:gd name="textAreaTop" fmla="*/ 0 h 5760"/>
                <a:gd name="textAreaBottom" fmla="*/ 9360 h 5760"/>
              </a:gdLst>
              <a:ahLst/>
              <a:rect l="textAreaLeft" t="textAreaTop" r="textAreaRight" b="textAreaBottom"/>
              <a:pathLst>
                <a:path w="4876800" h="9525">
                  <a:moveTo>
                    <a:pt x="4876799" y="9524"/>
                  </a:moveTo>
                  <a:lnTo>
                    <a:pt x="0" y="9524"/>
                  </a:lnTo>
                  <a:lnTo>
                    <a:pt x="0" y="0"/>
                  </a:lnTo>
                  <a:lnTo>
                    <a:pt x="4876799" y="0"/>
                  </a:lnTo>
                  <a:lnTo>
                    <a:pt x="4876799" y="9524"/>
                  </a:lnTo>
                  <a:close/>
                </a:path>
              </a:pathLst>
            </a:custGeom>
            <a:solidFill>
              <a:srgbClr val="60a5fa"/>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655" name="object 27" descr=""/>
            <p:cNvPicPr/>
            <p:nvPr/>
          </p:nvPicPr>
          <p:blipFill>
            <a:blip r:embed="rId11"/>
            <a:stretch/>
          </p:blipFill>
          <p:spPr>
            <a:xfrm>
              <a:off x="838080" y="3168000"/>
              <a:ext cx="225000" cy="225000"/>
            </a:xfrm>
            <a:prstGeom prst="rect">
              <a:avLst/>
            </a:prstGeom>
            <a:noFill/>
            <a:ln w="0">
              <a:noFill/>
            </a:ln>
          </p:spPr>
        </p:pic>
      </p:grpSp>
      <p:sp>
        <p:nvSpPr>
          <p:cNvPr id="656" name="object 28"/>
          <p:cNvSpPr/>
          <p:nvPr/>
        </p:nvSpPr>
        <p:spPr>
          <a:xfrm>
            <a:off x="1168560" y="3121920"/>
            <a:ext cx="440856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9" strike="noStrike" u="none">
                <a:solidFill>
                  <a:srgbClr val="ffffff"/>
                </a:solidFill>
                <a:uFillTx/>
                <a:latin typeface="DejaVu Sans"/>
              </a:rPr>
              <a:t>Implementatie</a:t>
            </a:r>
            <a:r>
              <a:rPr b="1" lang="nl-BE" sz="1650" spc="-45" strike="noStrike" u="none">
                <a:solidFill>
                  <a:srgbClr val="ffffff"/>
                </a:solidFill>
                <a:uFillTx/>
                <a:latin typeface="DejaVu Sans"/>
              </a:rPr>
              <a:t> </a:t>
            </a:r>
            <a:r>
              <a:rPr b="1" lang="nl-BE" sz="1650" spc="-85" strike="noStrike" u="none">
                <a:solidFill>
                  <a:srgbClr val="ffffff"/>
                </a:solidFill>
                <a:uFillTx/>
                <a:latin typeface="DejaVu Sans"/>
              </a:rPr>
              <a:t>Starten</a:t>
            </a:r>
            <a:endParaRPr b="0" lang="nl-BE" sz="1650" strike="noStrike" u="none">
              <a:solidFill>
                <a:srgbClr val="000000"/>
              </a:solidFill>
              <a:uFillTx/>
              <a:latin typeface="Arial"/>
            </a:endParaRPr>
          </a:p>
        </p:txBody>
      </p:sp>
      <p:grpSp>
        <p:nvGrpSpPr>
          <p:cNvPr id="657" name="object 29"/>
          <p:cNvGrpSpPr/>
          <p:nvPr/>
        </p:nvGrpSpPr>
        <p:grpSpPr>
          <a:xfrm>
            <a:off x="838080" y="3596400"/>
            <a:ext cx="129600" cy="739440"/>
            <a:chOff x="838080" y="3596400"/>
            <a:chExt cx="129600" cy="739440"/>
          </a:xfrm>
        </p:grpSpPr>
        <p:pic>
          <p:nvPicPr>
            <p:cNvPr id="658" name="object 30" descr=""/>
            <p:cNvPicPr/>
            <p:nvPr/>
          </p:nvPicPr>
          <p:blipFill>
            <a:blip r:embed="rId12"/>
            <a:stretch/>
          </p:blipFill>
          <p:spPr>
            <a:xfrm>
              <a:off x="838080" y="3596400"/>
              <a:ext cx="129600" cy="129600"/>
            </a:xfrm>
            <a:prstGeom prst="rect">
              <a:avLst/>
            </a:prstGeom>
            <a:noFill/>
            <a:ln w="0">
              <a:noFill/>
            </a:ln>
          </p:spPr>
        </p:pic>
        <p:pic>
          <p:nvPicPr>
            <p:cNvPr id="659" name="object 31" descr=""/>
            <p:cNvPicPr/>
            <p:nvPr/>
          </p:nvPicPr>
          <p:blipFill>
            <a:blip r:embed="rId13"/>
            <a:stretch/>
          </p:blipFill>
          <p:spPr>
            <a:xfrm>
              <a:off x="838080" y="3901320"/>
              <a:ext cx="129600" cy="129600"/>
            </a:xfrm>
            <a:prstGeom prst="rect">
              <a:avLst/>
            </a:prstGeom>
            <a:noFill/>
            <a:ln w="0">
              <a:noFill/>
            </a:ln>
          </p:spPr>
        </p:pic>
        <p:pic>
          <p:nvPicPr>
            <p:cNvPr id="660" name="object 32" descr=""/>
            <p:cNvPicPr/>
            <p:nvPr/>
          </p:nvPicPr>
          <p:blipFill>
            <a:blip r:embed="rId14"/>
            <a:stretch/>
          </p:blipFill>
          <p:spPr>
            <a:xfrm>
              <a:off x="838080" y="4206240"/>
              <a:ext cx="129600" cy="129600"/>
            </a:xfrm>
            <a:prstGeom prst="rect">
              <a:avLst/>
            </a:prstGeom>
            <a:noFill/>
            <a:ln w="0">
              <a:noFill/>
            </a:ln>
          </p:spPr>
        </p:pic>
      </p:grpSp>
      <p:sp>
        <p:nvSpPr>
          <p:cNvPr id="661" name="object 33"/>
          <p:cNvSpPr/>
          <p:nvPr/>
        </p:nvSpPr>
        <p:spPr>
          <a:xfrm>
            <a:off x="1035000" y="3548160"/>
            <a:ext cx="292212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ffffff"/>
                </a:solidFill>
                <a:uFillTx/>
                <a:latin typeface="DejaVu Sans"/>
              </a:rPr>
              <a:t>Download</a:t>
            </a:r>
            <a:r>
              <a:rPr b="0" lang="nl-BE" sz="1150" spc="-20" strike="noStrike" u="none">
                <a:solidFill>
                  <a:srgbClr val="ffffff"/>
                </a:solidFill>
                <a:uFillTx/>
                <a:latin typeface="DejaVu Sans"/>
              </a:rPr>
              <a:t> </a:t>
            </a:r>
            <a:r>
              <a:rPr b="0" lang="nl-BE" sz="1150" spc="-71" strike="noStrike" u="none">
                <a:solidFill>
                  <a:srgbClr val="ffffff"/>
                </a:solidFill>
                <a:uFillTx/>
                <a:latin typeface="DejaVu Sans"/>
              </a:rPr>
              <a:t>de</a:t>
            </a:r>
            <a:r>
              <a:rPr b="0" lang="nl-BE" sz="1150" spc="-20" strike="noStrike" u="none">
                <a:solidFill>
                  <a:srgbClr val="ffffff"/>
                </a:solidFill>
                <a:uFillTx/>
                <a:latin typeface="DejaVu Sans"/>
              </a:rPr>
              <a:t> </a:t>
            </a:r>
            <a:r>
              <a:rPr b="0" lang="nl-BE" sz="1150" spc="-79" strike="noStrike" u="none">
                <a:solidFill>
                  <a:srgbClr val="ffffff"/>
                </a:solidFill>
                <a:uFillTx/>
                <a:latin typeface="DejaVu Sans"/>
              </a:rPr>
              <a:t>Bambu</a:t>
            </a:r>
            <a:r>
              <a:rPr b="0" lang="nl-BE" sz="1150" spc="-20" strike="noStrike" u="none">
                <a:solidFill>
                  <a:srgbClr val="ffffff"/>
                </a:solidFill>
                <a:uFillTx/>
                <a:latin typeface="DejaVu Sans"/>
              </a:rPr>
              <a:t> </a:t>
            </a:r>
            <a:r>
              <a:rPr b="0" lang="nl-BE" sz="1150" spc="-65" strike="noStrike" u="none">
                <a:solidFill>
                  <a:srgbClr val="ffffff"/>
                </a:solidFill>
                <a:uFillTx/>
                <a:latin typeface="DejaVu Sans"/>
              </a:rPr>
              <a:t>Lab</a:t>
            </a:r>
            <a:r>
              <a:rPr b="0" lang="nl-BE" sz="1150" spc="-20" strike="noStrike" u="none">
                <a:solidFill>
                  <a:srgbClr val="ffffff"/>
                </a:solidFill>
                <a:uFillTx/>
                <a:latin typeface="DejaVu Sans"/>
              </a:rPr>
              <a:t> </a:t>
            </a:r>
            <a:r>
              <a:rPr b="0" lang="nl-BE" sz="1150" spc="-34" strike="noStrike" u="none">
                <a:solidFill>
                  <a:srgbClr val="ffffff"/>
                </a:solidFill>
                <a:uFillTx/>
                <a:latin typeface="DejaVu Sans"/>
              </a:rPr>
              <a:t>Edition</a:t>
            </a:r>
            <a:endParaRPr b="0" lang="nl-BE" sz="1150" strike="noStrike" u="none">
              <a:solidFill>
                <a:srgbClr val="000000"/>
              </a:solidFill>
              <a:uFillTx/>
              <a:latin typeface="Arial"/>
            </a:endParaRPr>
          </a:p>
        </p:txBody>
      </p:sp>
      <p:sp>
        <p:nvSpPr>
          <p:cNvPr id="662" name="object 34"/>
          <p:cNvSpPr/>
          <p:nvPr/>
        </p:nvSpPr>
        <p:spPr>
          <a:xfrm>
            <a:off x="1035000" y="3853080"/>
            <a:ext cx="346212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1" strike="noStrike" u="none">
                <a:solidFill>
                  <a:srgbClr val="ffffff"/>
                </a:solidFill>
                <a:uFillTx/>
                <a:latin typeface="DejaVu Sans"/>
              </a:rPr>
              <a:t>Con</a:t>
            </a:r>
            <a:r>
              <a:rPr b="0" lang="nl-BE" sz="1050" spc="-51" strike="noStrike" u="none">
                <a:solidFill>
                  <a:srgbClr val="ffffff"/>
                </a:solidFill>
                <a:uFillTx/>
                <a:latin typeface="Arial"/>
              </a:rPr>
              <a:t>ﬁ</a:t>
            </a:r>
            <a:r>
              <a:rPr b="0" lang="nl-BE" sz="1150" spc="-51" strike="noStrike" u="none">
                <a:solidFill>
                  <a:srgbClr val="ffffff"/>
                </a:solidFill>
                <a:uFillTx/>
                <a:latin typeface="DejaVu Sans"/>
              </a:rPr>
              <a:t>gureer</a:t>
            </a:r>
            <a:r>
              <a:rPr b="0" lang="nl-BE" sz="1150" spc="-14" strike="noStrike" u="none">
                <a:solidFill>
                  <a:srgbClr val="ffffff"/>
                </a:solidFill>
                <a:uFillTx/>
                <a:latin typeface="DejaVu Sans"/>
              </a:rPr>
              <a:t> </a:t>
            </a:r>
            <a:r>
              <a:rPr b="0" lang="nl-BE" sz="1150" spc="-85" strike="noStrike" u="none">
                <a:solidFill>
                  <a:srgbClr val="ffffff"/>
                </a:solidFill>
                <a:uFillTx/>
                <a:latin typeface="DejaVu Sans"/>
              </a:rPr>
              <a:t>uw</a:t>
            </a:r>
            <a:r>
              <a:rPr b="0" lang="nl-BE" sz="1150" spc="-14" strike="noStrike" u="none">
                <a:solidFill>
                  <a:srgbClr val="ffffff"/>
                </a:solidFill>
                <a:uFillTx/>
                <a:latin typeface="DejaVu Sans"/>
              </a:rPr>
              <a:t> </a:t>
            </a:r>
            <a:r>
              <a:rPr b="0" lang="nl-BE" sz="1150" spc="-54" strike="noStrike" u="none">
                <a:solidFill>
                  <a:srgbClr val="ffffff"/>
                </a:solidFill>
                <a:uFillTx/>
                <a:latin typeface="DejaVu Sans"/>
              </a:rPr>
              <a:t>materiaal</a:t>
            </a:r>
            <a:r>
              <a:rPr b="0" lang="nl-BE" sz="1150" spc="-14" strike="noStrike" u="none">
                <a:solidFill>
                  <a:srgbClr val="ffffff"/>
                </a:solidFill>
                <a:uFillTx/>
                <a:latin typeface="DejaVu Sans"/>
              </a:rPr>
              <a:t> </a:t>
            </a:r>
            <a:r>
              <a:rPr b="0" lang="nl-BE" sz="1150" spc="-45" strike="noStrike" u="none">
                <a:solidFill>
                  <a:srgbClr val="ffffff"/>
                </a:solidFill>
                <a:uFillTx/>
                <a:latin typeface="DejaVu Sans"/>
              </a:rPr>
              <a:t>database</a:t>
            </a:r>
            <a:endParaRPr b="0" lang="nl-BE" sz="1150" strike="noStrike" u="none">
              <a:solidFill>
                <a:srgbClr val="000000"/>
              </a:solidFill>
              <a:uFillTx/>
              <a:latin typeface="Arial"/>
            </a:endParaRPr>
          </a:p>
        </p:txBody>
      </p:sp>
      <p:sp>
        <p:nvSpPr>
          <p:cNvPr id="663" name="object 35"/>
          <p:cNvSpPr/>
          <p:nvPr/>
        </p:nvSpPr>
        <p:spPr>
          <a:xfrm>
            <a:off x="1035000" y="4158000"/>
            <a:ext cx="310212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1" strike="noStrike" u="none">
                <a:solidFill>
                  <a:srgbClr val="ffffff"/>
                </a:solidFill>
                <a:uFillTx/>
                <a:latin typeface="DejaVu Sans"/>
              </a:rPr>
              <a:t>Begin</a:t>
            </a:r>
            <a:r>
              <a:rPr b="0" lang="nl-BE" sz="1150" spc="-14" strike="noStrike" u="none">
                <a:solidFill>
                  <a:srgbClr val="ffffff"/>
                </a:solidFill>
                <a:uFillTx/>
                <a:latin typeface="DejaVu Sans"/>
              </a:rPr>
              <a:t> </a:t>
            </a:r>
            <a:r>
              <a:rPr b="0" lang="nl-BE" sz="1150" spc="-60" strike="noStrike" u="none">
                <a:solidFill>
                  <a:srgbClr val="ffffff"/>
                </a:solidFill>
                <a:uFillTx/>
                <a:latin typeface="DejaVu Sans"/>
              </a:rPr>
              <a:t>binnen</a:t>
            </a:r>
            <a:r>
              <a:rPr b="0" lang="nl-BE" sz="1150" spc="-11" strike="noStrike" u="none">
                <a:solidFill>
                  <a:srgbClr val="ffffff"/>
                </a:solidFill>
                <a:uFillTx/>
                <a:latin typeface="DejaVu Sans"/>
              </a:rPr>
              <a:t> </a:t>
            </a:r>
            <a:r>
              <a:rPr b="0" lang="nl-BE" sz="1150" spc="-60" strike="noStrike" u="none">
                <a:solidFill>
                  <a:srgbClr val="ffffff"/>
                </a:solidFill>
                <a:uFillTx/>
                <a:latin typeface="DejaVu Sans"/>
              </a:rPr>
              <a:t>5</a:t>
            </a:r>
            <a:r>
              <a:rPr b="0" lang="nl-BE" sz="1150" spc="-14" strike="noStrike" u="none">
                <a:solidFill>
                  <a:srgbClr val="ffffff"/>
                </a:solidFill>
                <a:uFillTx/>
                <a:latin typeface="DejaVu Sans"/>
              </a:rPr>
              <a:t> </a:t>
            </a:r>
            <a:r>
              <a:rPr b="0" lang="nl-BE" sz="1150" spc="-71" strike="noStrike" u="none">
                <a:solidFill>
                  <a:srgbClr val="ffffff"/>
                </a:solidFill>
                <a:uFillTx/>
                <a:latin typeface="DejaVu Sans"/>
              </a:rPr>
              <a:t>minuten</a:t>
            </a:r>
            <a:r>
              <a:rPr b="0" lang="nl-BE" sz="1150" spc="-11" strike="noStrike" u="none">
                <a:solidFill>
                  <a:srgbClr val="ffffff"/>
                </a:solidFill>
                <a:uFillTx/>
                <a:latin typeface="DejaVu Sans"/>
              </a:rPr>
              <a:t> </a:t>
            </a:r>
            <a:r>
              <a:rPr b="0" lang="nl-BE" sz="1150" spc="-74" strike="noStrike" u="none">
                <a:solidFill>
                  <a:srgbClr val="ffffff"/>
                </a:solidFill>
                <a:uFillTx/>
                <a:latin typeface="DejaVu Sans"/>
              </a:rPr>
              <a:t>met</a:t>
            </a:r>
            <a:r>
              <a:rPr b="0" lang="nl-BE" sz="1150" spc="-14" strike="noStrike" u="none">
                <a:solidFill>
                  <a:srgbClr val="ffffff"/>
                </a:solidFill>
                <a:uFillTx/>
                <a:latin typeface="DejaVu Sans"/>
              </a:rPr>
              <a:t> </a:t>
            </a:r>
            <a:r>
              <a:rPr b="0" lang="nl-BE" sz="1150" spc="-45" strike="noStrike" u="none">
                <a:solidFill>
                  <a:srgbClr val="ffffff"/>
                </a:solidFill>
                <a:uFillTx/>
                <a:latin typeface="DejaVu Sans"/>
              </a:rPr>
              <a:t>calculaties</a:t>
            </a:r>
            <a:endParaRPr b="0" lang="nl-BE" sz="1150" strike="noStrike" u="none">
              <a:solidFill>
                <a:srgbClr val="000000"/>
              </a:solidFill>
              <a:uFillTx/>
              <a:latin typeface="Arial"/>
            </a:endParaRPr>
          </a:p>
        </p:txBody>
      </p:sp>
      <p:grpSp>
        <p:nvGrpSpPr>
          <p:cNvPr id="664" name="object 36"/>
          <p:cNvGrpSpPr/>
          <p:nvPr/>
        </p:nvGrpSpPr>
        <p:grpSpPr>
          <a:xfrm>
            <a:off x="6248520" y="2920320"/>
            <a:ext cx="5330520" cy="2139480"/>
            <a:chOff x="6248520" y="2920320"/>
            <a:chExt cx="5330520" cy="2139480"/>
          </a:xfrm>
        </p:grpSpPr>
        <p:pic>
          <p:nvPicPr>
            <p:cNvPr id="665" name="object 37" descr=""/>
            <p:cNvPicPr/>
            <p:nvPr/>
          </p:nvPicPr>
          <p:blipFill>
            <a:blip r:embed="rId15"/>
            <a:stretch/>
          </p:blipFill>
          <p:spPr>
            <a:xfrm>
              <a:off x="6248520" y="2920320"/>
              <a:ext cx="5330520" cy="2139480"/>
            </a:xfrm>
            <a:prstGeom prst="rect">
              <a:avLst/>
            </a:prstGeom>
            <a:noFill/>
            <a:ln w="0">
              <a:noFill/>
            </a:ln>
          </p:spPr>
        </p:pic>
        <p:sp>
          <p:nvSpPr>
            <p:cNvPr id="666" name="object 38"/>
            <p:cNvSpPr/>
            <p:nvPr/>
          </p:nvSpPr>
          <p:spPr>
            <a:xfrm>
              <a:off x="6477120" y="4520520"/>
              <a:ext cx="4873320" cy="5760"/>
            </a:xfrm>
            <a:custGeom>
              <a:avLst/>
              <a:gdLst>
                <a:gd name="textAreaLeft" fmla="*/ 0 w 4873320"/>
                <a:gd name="textAreaRight" fmla="*/ 4876920 w 4873320"/>
                <a:gd name="textAreaTop" fmla="*/ 0 h 5760"/>
                <a:gd name="textAreaBottom" fmla="*/ 9360 h 5760"/>
              </a:gdLst>
              <a:ahLst/>
              <a:rect l="textAreaLeft" t="textAreaTop" r="textAreaRight" b="textAreaBottom"/>
              <a:pathLst>
                <a:path w="4876800" h="9525">
                  <a:moveTo>
                    <a:pt x="4876799" y="9524"/>
                  </a:moveTo>
                  <a:lnTo>
                    <a:pt x="0" y="9524"/>
                  </a:lnTo>
                  <a:lnTo>
                    <a:pt x="0" y="0"/>
                  </a:lnTo>
                  <a:lnTo>
                    <a:pt x="4876799" y="0"/>
                  </a:lnTo>
                  <a:lnTo>
                    <a:pt x="4876799" y="9524"/>
                  </a:lnTo>
                  <a:close/>
                </a:path>
              </a:pathLst>
            </a:custGeom>
            <a:solidFill>
              <a:srgbClr val="33d399"/>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sp>
          <p:nvSpPr>
            <p:cNvPr id="667" name="object 39"/>
            <p:cNvSpPr/>
            <p:nvPr/>
          </p:nvSpPr>
          <p:spPr>
            <a:xfrm>
              <a:off x="6477840" y="3171600"/>
              <a:ext cx="278280" cy="219960"/>
            </a:xfrm>
            <a:custGeom>
              <a:avLst/>
              <a:gdLst>
                <a:gd name="textAreaLeft" fmla="*/ 0 w 278280"/>
                <a:gd name="textAreaRight" fmla="*/ 281880 w 278280"/>
                <a:gd name="textAreaTop" fmla="*/ 0 h 219960"/>
                <a:gd name="textAreaBottom" fmla="*/ 223560 h 219960"/>
              </a:gdLst>
              <a:ahLst/>
              <a:rect l="textAreaLeft" t="textAreaTop" r="textAreaRight" b="textAreaBottom"/>
              <a:pathLst>
                <a:path w="281940" h="223520">
                  <a:moveTo>
                    <a:pt x="107022" y="30480"/>
                  </a:moveTo>
                  <a:lnTo>
                    <a:pt x="34468" y="30480"/>
                  </a:lnTo>
                  <a:lnTo>
                    <a:pt x="39245" y="26670"/>
                  </a:lnTo>
                  <a:lnTo>
                    <a:pt x="44693" y="22860"/>
                  </a:lnTo>
                  <a:lnTo>
                    <a:pt x="50631" y="20320"/>
                  </a:lnTo>
                  <a:lnTo>
                    <a:pt x="54203" y="3810"/>
                  </a:lnTo>
                  <a:lnTo>
                    <a:pt x="57417" y="0"/>
                  </a:lnTo>
                  <a:lnTo>
                    <a:pt x="84073" y="0"/>
                  </a:lnTo>
                  <a:lnTo>
                    <a:pt x="87287" y="3810"/>
                  </a:lnTo>
                  <a:lnTo>
                    <a:pt x="88136" y="7620"/>
                  </a:lnTo>
                  <a:lnTo>
                    <a:pt x="90859" y="20320"/>
                  </a:lnTo>
                  <a:lnTo>
                    <a:pt x="96753" y="22860"/>
                  </a:lnTo>
                  <a:lnTo>
                    <a:pt x="102244" y="26670"/>
                  </a:lnTo>
                  <a:lnTo>
                    <a:pt x="107022" y="30480"/>
                  </a:lnTo>
                  <a:close/>
                </a:path>
                <a:path w="281940" h="223520">
                  <a:moveTo>
                    <a:pt x="17814" y="124460"/>
                  </a:moveTo>
                  <a:lnTo>
                    <a:pt x="13349" y="123190"/>
                  </a:lnTo>
                  <a:lnTo>
                    <a:pt x="10804" y="119380"/>
                  </a:lnTo>
                  <a:lnTo>
                    <a:pt x="9197" y="116840"/>
                  </a:lnTo>
                  <a:lnTo>
                    <a:pt x="7724" y="115570"/>
                  </a:lnTo>
                  <a:lnTo>
                    <a:pt x="5045" y="110490"/>
                  </a:lnTo>
                  <a:lnTo>
                    <a:pt x="3795" y="107950"/>
                  </a:lnTo>
                  <a:lnTo>
                    <a:pt x="2678" y="106680"/>
                  </a:lnTo>
                  <a:lnTo>
                    <a:pt x="1651" y="104140"/>
                  </a:lnTo>
                  <a:lnTo>
                    <a:pt x="0" y="100330"/>
                  </a:lnTo>
                  <a:lnTo>
                    <a:pt x="1250" y="95250"/>
                  </a:lnTo>
                  <a:lnTo>
                    <a:pt x="14332" y="83820"/>
                  </a:lnTo>
                  <a:lnTo>
                    <a:pt x="13841" y="81280"/>
                  </a:lnTo>
                  <a:lnTo>
                    <a:pt x="13573" y="77470"/>
                  </a:lnTo>
                  <a:lnTo>
                    <a:pt x="13573" y="71120"/>
                  </a:lnTo>
                  <a:lnTo>
                    <a:pt x="13841" y="68580"/>
                  </a:lnTo>
                  <a:lnTo>
                    <a:pt x="14332" y="64770"/>
                  </a:lnTo>
                  <a:lnTo>
                    <a:pt x="4364" y="55835"/>
                  </a:lnTo>
                  <a:lnTo>
                    <a:pt x="1250" y="53340"/>
                  </a:lnTo>
                  <a:lnTo>
                    <a:pt x="0" y="49530"/>
                  </a:lnTo>
                  <a:lnTo>
                    <a:pt x="2678" y="43180"/>
                  </a:lnTo>
                  <a:lnTo>
                    <a:pt x="3795" y="40640"/>
                  </a:lnTo>
                  <a:lnTo>
                    <a:pt x="6384" y="35560"/>
                  </a:lnTo>
                  <a:lnTo>
                    <a:pt x="7768" y="33020"/>
                  </a:lnTo>
                  <a:lnTo>
                    <a:pt x="9242" y="31750"/>
                  </a:lnTo>
                  <a:lnTo>
                    <a:pt x="13349" y="25400"/>
                  </a:lnTo>
                  <a:lnTo>
                    <a:pt x="17814" y="24130"/>
                  </a:lnTo>
                  <a:lnTo>
                    <a:pt x="21833" y="26670"/>
                  </a:lnTo>
                  <a:lnTo>
                    <a:pt x="34468" y="30480"/>
                  </a:lnTo>
                  <a:lnTo>
                    <a:pt x="131382" y="30480"/>
                  </a:lnTo>
                  <a:lnTo>
                    <a:pt x="132204" y="31750"/>
                  </a:lnTo>
                  <a:lnTo>
                    <a:pt x="133677" y="33020"/>
                  </a:lnTo>
                  <a:lnTo>
                    <a:pt x="135016" y="35560"/>
                  </a:lnTo>
                  <a:lnTo>
                    <a:pt x="136400" y="38100"/>
                  </a:lnTo>
                  <a:lnTo>
                    <a:pt x="137651" y="40640"/>
                  </a:lnTo>
                  <a:lnTo>
                    <a:pt x="138767" y="43180"/>
                  </a:lnTo>
                  <a:lnTo>
                    <a:pt x="139794" y="44450"/>
                  </a:lnTo>
                  <a:lnTo>
                    <a:pt x="141446" y="49530"/>
                  </a:lnTo>
                  <a:lnTo>
                    <a:pt x="140196" y="53340"/>
                  </a:lnTo>
                  <a:lnTo>
                    <a:pt x="65147" y="53340"/>
                  </a:lnTo>
                  <a:lnTo>
                    <a:pt x="59987" y="55835"/>
                  </a:lnTo>
                  <a:lnTo>
                    <a:pt x="49291" y="71120"/>
                  </a:lnTo>
                  <a:lnTo>
                    <a:pt x="49291" y="77470"/>
                  </a:lnTo>
                  <a:lnTo>
                    <a:pt x="65147" y="95250"/>
                  </a:lnTo>
                  <a:lnTo>
                    <a:pt x="140106" y="95250"/>
                  </a:lnTo>
                  <a:lnTo>
                    <a:pt x="141356" y="100330"/>
                  </a:lnTo>
                  <a:lnTo>
                    <a:pt x="138678" y="105410"/>
                  </a:lnTo>
                  <a:lnTo>
                    <a:pt x="137561" y="107950"/>
                  </a:lnTo>
                  <a:lnTo>
                    <a:pt x="136311" y="110490"/>
                  </a:lnTo>
                  <a:lnTo>
                    <a:pt x="134927" y="113030"/>
                  </a:lnTo>
                  <a:lnTo>
                    <a:pt x="133588" y="115570"/>
                  </a:lnTo>
                  <a:lnTo>
                    <a:pt x="132114" y="116840"/>
                  </a:lnTo>
                  <a:lnTo>
                    <a:pt x="131293" y="118110"/>
                  </a:lnTo>
                  <a:lnTo>
                    <a:pt x="34423" y="118110"/>
                  </a:lnTo>
                  <a:lnTo>
                    <a:pt x="17814" y="124460"/>
                  </a:lnTo>
                  <a:close/>
                </a:path>
                <a:path w="281940" h="223520">
                  <a:moveTo>
                    <a:pt x="131382" y="30480"/>
                  </a:moveTo>
                  <a:lnTo>
                    <a:pt x="107022" y="30480"/>
                  </a:lnTo>
                  <a:lnTo>
                    <a:pt x="123631" y="24130"/>
                  </a:lnTo>
                  <a:lnTo>
                    <a:pt x="128096" y="25400"/>
                  </a:lnTo>
                  <a:lnTo>
                    <a:pt x="131382" y="30480"/>
                  </a:lnTo>
                  <a:close/>
                </a:path>
                <a:path w="281940" h="223520">
                  <a:moveTo>
                    <a:pt x="140106" y="95250"/>
                  </a:moveTo>
                  <a:lnTo>
                    <a:pt x="76298" y="95250"/>
                  </a:lnTo>
                  <a:lnTo>
                    <a:pt x="81550" y="92710"/>
                  </a:lnTo>
                  <a:lnTo>
                    <a:pt x="83867" y="91440"/>
                  </a:lnTo>
                  <a:lnTo>
                    <a:pt x="87886" y="87630"/>
                  </a:lnTo>
                  <a:lnTo>
                    <a:pt x="89435" y="85090"/>
                  </a:lnTo>
                  <a:lnTo>
                    <a:pt x="91610" y="80010"/>
                  </a:lnTo>
                  <a:lnTo>
                    <a:pt x="92154" y="77470"/>
                  </a:lnTo>
                  <a:lnTo>
                    <a:pt x="92154" y="71120"/>
                  </a:lnTo>
                  <a:lnTo>
                    <a:pt x="76298" y="53340"/>
                  </a:lnTo>
                  <a:lnTo>
                    <a:pt x="140196" y="53340"/>
                  </a:lnTo>
                  <a:lnTo>
                    <a:pt x="136188" y="56550"/>
                  </a:lnTo>
                  <a:lnTo>
                    <a:pt x="127024" y="64770"/>
                  </a:lnTo>
                  <a:lnTo>
                    <a:pt x="127515" y="68580"/>
                  </a:lnTo>
                  <a:lnTo>
                    <a:pt x="127783" y="71120"/>
                  </a:lnTo>
                  <a:lnTo>
                    <a:pt x="127783" y="77470"/>
                  </a:lnTo>
                  <a:lnTo>
                    <a:pt x="127515" y="80010"/>
                  </a:lnTo>
                  <a:lnTo>
                    <a:pt x="127024" y="83820"/>
                  </a:lnTo>
                  <a:lnTo>
                    <a:pt x="136936" y="92710"/>
                  </a:lnTo>
                  <a:lnTo>
                    <a:pt x="140106" y="95250"/>
                  </a:lnTo>
                  <a:close/>
                </a:path>
                <a:path w="281940" h="223520">
                  <a:moveTo>
                    <a:pt x="181049" y="223520"/>
                  </a:moveTo>
                  <a:lnTo>
                    <a:pt x="174798" y="220980"/>
                  </a:lnTo>
                  <a:lnTo>
                    <a:pt x="172438" y="219687"/>
                  </a:lnTo>
                  <a:lnTo>
                    <a:pt x="170244" y="218440"/>
                  </a:lnTo>
                  <a:lnTo>
                    <a:pt x="167833" y="217170"/>
                  </a:lnTo>
                  <a:lnTo>
                    <a:pt x="165556" y="215900"/>
                  </a:lnTo>
                  <a:lnTo>
                    <a:pt x="163413" y="214630"/>
                  </a:lnTo>
                  <a:lnTo>
                    <a:pt x="157921" y="210820"/>
                  </a:lnTo>
                  <a:lnTo>
                    <a:pt x="156805" y="205740"/>
                  </a:lnTo>
                  <a:lnTo>
                    <a:pt x="162297" y="189230"/>
                  </a:lnTo>
                  <a:lnTo>
                    <a:pt x="158368" y="184150"/>
                  </a:lnTo>
                  <a:lnTo>
                    <a:pt x="155197" y="179070"/>
                  </a:lnTo>
                  <a:lnTo>
                    <a:pt x="152965" y="172720"/>
                  </a:lnTo>
                  <a:lnTo>
                    <a:pt x="135865" y="168910"/>
                  </a:lnTo>
                  <a:lnTo>
                    <a:pt x="132516" y="166370"/>
                  </a:lnTo>
                  <a:lnTo>
                    <a:pt x="131668" y="158750"/>
                  </a:lnTo>
                  <a:lnTo>
                    <a:pt x="131668" y="147320"/>
                  </a:lnTo>
                  <a:lnTo>
                    <a:pt x="132516" y="139700"/>
                  </a:lnTo>
                  <a:lnTo>
                    <a:pt x="135820" y="135890"/>
                  </a:lnTo>
                  <a:lnTo>
                    <a:pt x="152965" y="133350"/>
                  </a:lnTo>
                  <a:lnTo>
                    <a:pt x="155153" y="127000"/>
                  </a:lnTo>
                  <a:lnTo>
                    <a:pt x="158368" y="121920"/>
                  </a:lnTo>
                  <a:lnTo>
                    <a:pt x="162297" y="116840"/>
                  </a:lnTo>
                  <a:lnTo>
                    <a:pt x="156805" y="100330"/>
                  </a:lnTo>
                  <a:lnTo>
                    <a:pt x="181049" y="82550"/>
                  </a:lnTo>
                  <a:lnTo>
                    <a:pt x="185469" y="83820"/>
                  </a:lnTo>
                  <a:lnTo>
                    <a:pt x="197122" y="96520"/>
                  </a:lnTo>
                  <a:lnTo>
                    <a:pt x="255310" y="96520"/>
                  </a:lnTo>
                  <a:lnTo>
                    <a:pt x="256148" y="100330"/>
                  </a:lnTo>
                  <a:lnTo>
                    <a:pt x="250656" y="116840"/>
                  </a:lnTo>
                  <a:lnTo>
                    <a:pt x="254585" y="121920"/>
                  </a:lnTo>
                  <a:lnTo>
                    <a:pt x="257755" y="127000"/>
                  </a:lnTo>
                  <a:lnTo>
                    <a:pt x="259541" y="132080"/>
                  </a:lnTo>
                  <a:lnTo>
                    <a:pt x="200878" y="132080"/>
                  </a:lnTo>
                  <a:lnTo>
                    <a:pt x="195627" y="134620"/>
                  </a:lnTo>
                  <a:lnTo>
                    <a:pt x="185023" y="149860"/>
                  </a:lnTo>
                  <a:lnTo>
                    <a:pt x="185023" y="156210"/>
                  </a:lnTo>
                  <a:lnTo>
                    <a:pt x="200878" y="173990"/>
                  </a:lnTo>
                  <a:lnTo>
                    <a:pt x="259550" y="173990"/>
                  </a:lnTo>
                  <a:lnTo>
                    <a:pt x="257800" y="179070"/>
                  </a:lnTo>
                  <a:lnTo>
                    <a:pt x="254585" y="184150"/>
                  </a:lnTo>
                  <a:lnTo>
                    <a:pt x="250656" y="189230"/>
                  </a:lnTo>
                  <a:lnTo>
                    <a:pt x="256148" y="205740"/>
                  </a:lnTo>
                  <a:lnTo>
                    <a:pt x="255310" y="209550"/>
                  </a:lnTo>
                  <a:lnTo>
                    <a:pt x="197167" y="209550"/>
                  </a:lnTo>
                  <a:lnTo>
                    <a:pt x="188346" y="219687"/>
                  </a:lnTo>
                  <a:lnTo>
                    <a:pt x="185469" y="222250"/>
                  </a:lnTo>
                  <a:lnTo>
                    <a:pt x="181049" y="223520"/>
                  </a:lnTo>
                  <a:close/>
                </a:path>
                <a:path w="281940" h="223520">
                  <a:moveTo>
                    <a:pt x="255310" y="96520"/>
                  </a:moveTo>
                  <a:lnTo>
                    <a:pt x="215785" y="96520"/>
                  </a:lnTo>
                  <a:lnTo>
                    <a:pt x="224626" y="86360"/>
                  </a:lnTo>
                  <a:lnTo>
                    <a:pt x="227483" y="83820"/>
                  </a:lnTo>
                  <a:lnTo>
                    <a:pt x="231904" y="82550"/>
                  </a:lnTo>
                  <a:lnTo>
                    <a:pt x="238199" y="85090"/>
                  </a:lnTo>
                  <a:lnTo>
                    <a:pt x="245119" y="88900"/>
                  </a:lnTo>
                  <a:lnTo>
                    <a:pt x="249540" y="91440"/>
                  </a:lnTo>
                  <a:lnTo>
                    <a:pt x="255031" y="95250"/>
                  </a:lnTo>
                  <a:lnTo>
                    <a:pt x="255310" y="96520"/>
                  </a:lnTo>
                  <a:close/>
                </a:path>
                <a:path w="281940" h="223520">
                  <a:moveTo>
                    <a:pt x="212749" y="96520"/>
                  </a:moveTo>
                  <a:lnTo>
                    <a:pt x="200158" y="96520"/>
                  </a:lnTo>
                  <a:lnTo>
                    <a:pt x="203284" y="95250"/>
                  </a:lnTo>
                  <a:lnTo>
                    <a:pt x="209624" y="95250"/>
                  </a:lnTo>
                  <a:lnTo>
                    <a:pt x="212749" y="96520"/>
                  </a:lnTo>
                  <a:close/>
                </a:path>
                <a:path w="281940" h="223520">
                  <a:moveTo>
                    <a:pt x="83983" y="148590"/>
                  </a:moveTo>
                  <a:lnTo>
                    <a:pt x="57373" y="148590"/>
                  </a:lnTo>
                  <a:lnTo>
                    <a:pt x="54158" y="144780"/>
                  </a:lnTo>
                  <a:lnTo>
                    <a:pt x="53310" y="140970"/>
                  </a:lnTo>
                  <a:lnTo>
                    <a:pt x="50586" y="128270"/>
                  </a:lnTo>
                  <a:lnTo>
                    <a:pt x="44693" y="125730"/>
                  </a:lnTo>
                  <a:lnTo>
                    <a:pt x="39201" y="121920"/>
                  </a:lnTo>
                  <a:lnTo>
                    <a:pt x="34423" y="118110"/>
                  </a:lnTo>
                  <a:lnTo>
                    <a:pt x="106933" y="118110"/>
                  </a:lnTo>
                  <a:lnTo>
                    <a:pt x="102155" y="121920"/>
                  </a:lnTo>
                  <a:lnTo>
                    <a:pt x="96708" y="125730"/>
                  </a:lnTo>
                  <a:lnTo>
                    <a:pt x="90770" y="128270"/>
                  </a:lnTo>
                  <a:lnTo>
                    <a:pt x="87198" y="144780"/>
                  </a:lnTo>
                  <a:lnTo>
                    <a:pt x="83983" y="148590"/>
                  </a:lnTo>
                  <a:close/>
                </a:path>
                <a:path w="281940" h="223520">
                  <a:moveTo>
                    <a:pt x="123542" y="124460"/>
                  </a:moveTo>
                  <a:lnTo>
                    <a:pt x="106933" y="118110"/>
                  </a:lnTo>
                  <a:lnTo>
                    <a:pt x="131293" y="118110"/>
                  </a:lnTo>
                  <a:lnTo>
                    <a:pt x="128007" y="123190"/>
                  </a:lnTo>
                  <a:lnTo>
                    <a:pt x="123542" y="124460"/>
                  </a:lnTo>
                  <a:close/>
                </a:path>
                <a:path w="281940" h="223520">
                  <a:moveTo>
                    <a:pt x="259550" y="173990"/>
                  </a:moveTo>
                  <a:lnTo>
                    <a:pt x="212030" y="173990"/>
                  </a:lnTo>
                  <a:lnTo>
                    <a:pt x="217281" y="171450"/>
                  </a:lnTo>
                  <a:lnTo>
                    <a:pt x="219598" y="170180"/>
                  </a:lnTo>
                  <a:lnTo>
                    <a:pt x="223618" y="166370"/>
                  </a:lnTo>
                  <a:lnTo>
                    <a:pt x="225166" y="163830"/>
                  </a:lnTo>
                  <a:lnTo>
                    <a:pt x="227341" y="158750"/>
                  </a:lnTo>
                  <a:lnTo>
                    <a:pt x="227885" y="156210"/>
                  </a:lnTo>
                  <a:lnTo>
                    <a:pt x="227885" y="149860"/>
                  </a:lnTo>
                  <a:lnTo>
                    <a:pt x="212030" y="132080"/>
                  </a:lnTo>
                  <a:lnTo>
                    <a:pt x="259541" y="132080"/>
                  </a:lnTo>
                  <a:lnTo>
                    <a:pt x="259987" y="133350"/>
                  </a:lnTo>
                  <a:lnTo>
                    <a:pt x="272980" y="135890"/>
                  </a:lnTo>
                  <a:lnTo>
                    <a:pt x="277088" y="135890"/>
                  </a:lnTo>
                  <a:lnTo>
                    <a:pt x="280436" y="139700"/>
                  </a:lnTo>
                  <a:lnTo>
                    <a:pt x="281285" y="147320"/>
                  </a:lnTo>
                  <a:lnTo>
                    <a:pt x="281374" y="148590"/>
                  </a:lnTo>
                  <a:lnTo>
                    <a:pt x="281463" y="156210"/>
                  </a:lnTo>
                  <a:lnTo>
                    <a:pt x="281285" y="158750"/>
                  </a:lnTo>
                  <a:lnTo>
                    <a:pt x="280436" y="166370"/>
                  </a:lnTo>
                  <a:lnTo>
                    <a:pt x="277132" y="168910"/>
                  </a:lnTo>
                  <a:lnTo>
                    <a:pt x="272980" y="170180"/>
                  </a:lnTo>
                  <a:lnTo>
                    <a:pt x="259987" y="172720"/>
                  </a:lnTo>
                  <a:lnTo>
                    <a:pt x="259550" y="173990"/>
                  </a:lnTo>
                  <a:close/>
                </a:path>
                <a:path w="281940" h="223520">
                  <a:moveTo>
                    <a:pt x="73759" y="149860"/>
                  </a:moveTo>
                  <a:lnTo>
                    <a:pt x="67597" y="149860"/>
                  </a:lnTo>
                  <a:lnTo>
                    <a:pt x="64561" y="148590"/>
                  </a:lnTo>
                  <a:lnTo>
                    <a:pt x="76795" y="148590"/>
                  </a:lnTo>
                  <a:lnTo>
                    <a:pt x="73759" y="149860"/>
                  </a:lnTo>
                  <a:close/>
                </a:path>
                <a:path w="281940" h="223520">
                  <a:moveTo>
                    <a:pt x="231859" y="223520"/>
                  </a:moveTo>
                  <a:lnTo>
                    <a:pt x="227439" y="222250"/>
                  </a:lnTo>
                  <a:lnTo>
                    <a:pt x="224834" y="219898"/>
                  </a:lnTo>
                  <a:lnTo>
                    <a:pt x="215830" y="209550"/>
                  </a:lnTo>
                  <a:lnTo>
                    <a:pt x="255310" y="209550"/>
                  </a:lnTo>
                  <a:lnTo>
                    <a:pt x="255031" y="210820"/>
                  </a:lnTo>
                  <a:lnTo>
                    <a:pt x="249540" y="214630"/>
                  </a:lnTo>
                  <a:lnTo>
                    <a:pt x="245119" y="217170"/>
                  </a:lnTo>
                  <a:lnTo>
                    <a:pt x="242708" y="218440"/>
                  </a:lnTo>
                  <a:lnTo>
                    <a:pt x="240515" y="219687"/>
                  </a:lnTo>
                  <a:lnTo>
                    <a:pt x="235788" y="222250"/>
                  </a:lnTo>
                  <a:lnTo>
                    <a:pt x="231859" y="22352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grpSp>
      <p:sp>
        <p:nvSpPr>
          <p:cNvPr id="668" name="object 40"/>
          <p:cNvSpPr/>
          <p:nvPr/>
        </p:nvSpPr>
        <p:spPr>
          <a:xfrm>
            <a:off x="6864480" y="3121920"/>
            <a:ext cx="303372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19" strike="noStrike" u="none">
                <a:solidFill>
                  <a:srgbClr val="ffffff"/>
                </a:solidFill>
                <a:uFillTx/>
                <a:latin typeface="DejaVu Sans"/>
              </a:rPr>
              <a:t>Custom</a:t>
            </a:r>
            <a:r>
              <a:rPr b="1" lang="nl-BE" sz="1650" strike="noStrike" u="none">
                <a:solidFill>
                  <a:srgbClr val="ffffff"/>
                </a:solidFill>
                <a:uFillTx/>
                <a:latin typeface="DejaVu Sans"/>
              </a:rPr>
              <a:t> </a:t>
            </a:r>
            <a:r>
              <a:rPr b="1" lang="nl-BE" sz="1650" spc="-105" strike="noStrike" u="none">
                <a:solidFill>
                  <a:srgbClr val="ffffff"/>
                </a:solidFill>
                <a:uFillTx/>
                <a:latin typeface="DejaVu Sans"/>
              </a:rPr>
              <a:t>Development</a:t>
            </a:r>
            <a:endParaRPr b="0" lang="nl-BE" sz="1650" strike="noStrike" u="none">
              <a:solidFill>
                <a:srgbClr val="000000"/>
              </a:solidFill>
              <a:uFillTx/>
              <a:latin typeface="Arial"/>
            </a:endParaRPr>
          </a:p>
        </p:txBody>
      </p:sp>
      <p:grpSp>
        <p:nvGrpSpPr>
          <p:cNvPr id="669" name="object 41"/>
          <p:cNvGrpSpPr/>
          <p:nvPr/>
        </p:nvGrpSpPr>
        <p:grpSpPr>
          <a:xfrm>
            <a:off x="6477120" y="3596400"/>
            <a:ext cx="129600" cy="739440"/>
            <a:chOff x="6477120" y="3596400"/>
            <a:chExt cx="129600" cy="739440"/>
          </a:xfrm>
        </p:grpSpPr>
        <p:pic>
          <p:nvPicPr>
            <p:cNvPr id="670" name="object 42" descr=""/>
            <p:cNvPicPr/>
            <p:nvPr/>
          </p:nvPicPr>
          <p:blipFill>
            <a:blip r:embed="rId16"/>
            <a:stretch/>
          </p:blipFill>
          <p:spPr>
            <a:xfrm>
              <a:off x="6477120" y="3596400"/>
              <a:ext cx="129600" cy="129600"/>
            </a:xfrm>
            <a:prstGeom prst="rect">
              <a:avLst/>
            </a:prstGeom>
            <a:noFill/>
            <a:ln w="0">
              <a:noFill/>
            </a:ln>
          </p:spPr>
        </p:pic>
        <p:pic>
          <p:nvPicPr>
            <p:cNvPr id="671" name="object 43" descr=""/>
            <p:cNvPicPr/>
            <p:nvPr/>
          </p:nvPicPr>
          <p:blipFill>
            <a:blip r:embed="rId17"/>
            <a:stretch/>
          </p:blipFill>
          <p:spPr>
            <a:xfrm>
              <a:off x="6477120" y="3901320"/>
              <a:ext cx="129600" cy="129600"/>
            </a:xfrm>
            <a:prstGeom prst="rect">
              <a:avLst/>
            </a:prstGeom>
            <a:noFill/>
            <a:ln w="0">
              <a:noFill/>
            </a:ln>
          </p:spPr>
        </p:pic>
        <p:pic>
          <p:nvPicPr>
            <p:cNvPr id="672" name="object 44" descr=""/>
            <p:cNvPicPr/>
            <p:nvPr/>
          </p:nvPicPr>
          <p:blipFill>
            <a:blip r:embed="rId18"/>
            <a:stretch/>
          </p:blipFill>
          <p:spPr>
            <a:xfrm>
              <a:off x="6477120" y="4206240"/>
              <a:ext cx="129600" cy="129600"/>
            </a:xfrm>
            <a:prstGeom prst="rect">
              <a:avLst/>
            </a:prstGeom>
            <a:noFill/>
            <a:ln w="0">
              <a:noFill/>
            </a:ln>
          </p:spPr>
        </p:pic>
      </p:grpSp>
      <p:sp>
        <p:nvSpPr>
          <p:cNvPr id="673" name="object 45"/>
          <p:cNvSpPr/>
          <p:nvPr/>
        </p:nvSpPr>
        <p:spPr>
          <a:xfrm>
            <a:off x="6673680" y="3548160"/>
            <a:ext cx="23234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4" strike="noStrike" u="none">
                <a:solidFill>
                  <a:srgbClr val="ffffff"/>
                </a:solidFill>
                <a:uFillTx/>
                <a:latin typeface="DejaVu Sans"/>
              </a:rPr>
              <a:t>API</a:t>
            </a:r>
            <a:r>
              <a:rPr b="0" lang="nl-BE" sz="1150" spc="-20" strike="noStrike" u="none">
                <a:solidFill>
                  <a:srgbClr val="ffffff"/>
                </a:solidFill>
                <a:uFillTx/>
                <a:latin typeface="DejaVu Sans"/>
              </a:rPr>
              <a:t> </a:t>
            </a:r>
            <a:r>
              <a:rPr b="0" lang="nl-BE" sz="1150" spc="-54" strike="noStrike" u="none">
                <a:solidFill>
                  <a:srgbClr val="ffffff"/>
                </a:solidFill>
                <a:uFillTx/>
                <a:latin typeface="DejaVu Sans"/>
              </a:rPr>
              <a:t>integratie</a:t>
            </a:r>
            <a:r>
              <a:rPr b="0" lang="nl-BE" sz="1150" spc="-20" strike="noStrike" u="none">
                <a:solidFill>
                  <a:srgbClr val="ffffff"/>
                </a:solidFill>
                <a:uFillTx/>
                <a:latin typeface="DejaVu Sans"/>
              </a:rPr>
              <a:t> </a:t>
            </a:r>
            <a:r>
              <a:rPr b="0" lang="nl-BE" sz="1150" spc="-74" strike="noStrike" u="none">
                <a:solidFill>
                  <a:srgbClr val="ffffff"/>
                </a:solidFill>
                <a:uFillTx/>
                <a:latin typeface="DejaVu Sans"/>
              </a:rPr>
              <a:t>met</a:t>
            </a:r>
            <a:r>
              <a:rPr b="0" lang="nl-BE" sz="1150" spc="-20" strike="noStrike" u="none">
                <a:solidFill>
                  <a:srgbClr val="ffffff"/>
                </a:solidFill>
                <a:uFillTx/>
                <a:latin typeface="DejaVu Sans"/>
              </a:rPr>
              <a:t> </a:t>
            </a:r>
            <a:r>
              <a:rPr b="0" lang="nl-BE" sz="1150" spc="-85" strike="noStrike" u="none">
                <a:solidFill>
                  <a:srgbClr val="ffffff"/>
                </a:solidFill>
                <a:uFillTx/>
                <a:latin typeface="DejaVu Sans"/>
              </a:rPr>
              <a:t>uw</a:t>
            </a:r>
            <a:r>
              <a:rPr b="0" lang="nl-BE" sz="1150" spc="-20" strike="noStrike" u="none">
                <a:solidFill>
                  <a:srgbClr val="ffffff"/>
                </a:solidFill>
                <a:uFillTx/>
                <a:latin typeface="DejaVu Sans"/>
              </a:rPr>
              <a:t> </a:t>
            </a:r>
            <a:r>
              <a:rPr b="0" lang="nl-BE" sz="1150" spc="-54" strike="noStrike" u="none">
                <a:solidFill>
                  <a:srgbClr val="ffffff"/>
                </a:solidFill>
                <a:uFillTx/>
                <a:latin typeface="DejaVu Sans"/>
              </a:rPr>
              <a:t>systemen</a:t>
            </a:r>
            <a:endParaRPr b="0" lang="nl-BE" sz="1150" strike="noStrike" u="none">
              <a:solidFill>
                <a:srgbClr val="000000"/>
              </a:solidFill>
              <a:uFillTx/>
              <a:latin typeface="Arial"/>
            </a:endParaRPr>
          </a:p>
        </p:txBody>
      </p:sp>
      <p:sp>
        <p:nvSpPr>
          <p:cNvPr id="674" name="object 46"/>
          <p:cNvSpPr/>
          <p:nvPr/>
        </p:nvSpPr>
        <p:spPr>
          <a:xfrm>
            <a:off x="6673680" y="3853080"/>
            <a:ext cx="21434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ffffff"/>
                </a:solidFill>
                <a:uFillTx/>
                <a:latin typeface="DejaVu Sans"/>
              </a:rPr>
              <a:t>Aangepaste</a:t>
            </a:r>
            <a:r>
              <a:rPr b="0" lang="nl-BE" sz="1150" spc="-14" strike="noStrike" u="none">
                <a:solidFill>
                  <a:srgbClr val="ffffff"/>
                </a:solidFill>
                <a:uFillTx/>
                <a:latin typeface="DejaVu Sans"/>
              </a:rPr>
              <a:t> </a:t>
            </a:r>
            <a:r>
              <a:rPr b="0" lang="nl-BE" sz="1150" spc="-60" strike="noStrike" u="none">
                <a:solidFill>
                  <a:srgbClr val="ffffff"/>
                </a:solidFill>
                <a:uFillTx/>
                <a:latin typeface="DejaVu Sans"/>
              </a:rPr>
              <a:t>business</a:t>
            </a:r>
            <a:r>
              <a:rPr b="0" lang="nl-BE" sz="1150" spc="-14" strike="noStrike" u="none">
                <a:solidFill>
                  <a:srgbClr val="ffffff"/>
                </a:solidFill>
                <a:uFillTx/>
                <a:latin typeface="DejaVu Sans"/>
              </a:rPr>
              <a:t> </a:t>
            </a:r>
            <a:r>
              <a:rPr b="0" lang="nl-BE" sz="1150" spc="-31" strike="noStrike" u="none">
                <a:solidFill>
                  <a:srgbClr val="ffffff"/>
                </a:solidFill>
                <a:uFillTx/>
                <a:latin typeface="DejaVu Sans"/>
              </a:rPr>
              <a:t>logic</a:t>
            </a:r>
            <a:endParaRPr b="0" lang="nl-BE" sz="1150" strike="noStrike" u="none">
              <a:solidFill>
                <a:srgbClr val="000000"/>
              </a:solidFill>
              <a:uFillTx/>
              <a:latin typeface="Arial"/>
            </a:endParaRPr>
          </a:p>
        </p:txBody>
      </p:sp>
      <p:sp>
        <p:nvSpPr>
          <p:cNvPr id="675" name="object 47"/>
          <p:cNvSpPr/>
          <p:nvPr/>
        </p:nvSpPr>
        <p:spPr>
          <a:xfrm>
            <a:off x="6673680" y="4158000"/>
            <a:ext cx="23234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ffffff"/>
                </a:solidFill>
                <a:uFillTx/>
                <a:latin typeface="DejaVu Sans"/>
              </a:rPr>
              <a:t>Enterprise</a:t>
            </a:r>
            <a:r>
              <a:rPr b="0" lang="nl-BE" sz="1150" spc="-6" strike="noStrike" u="none">
                <a:solidFill>
                  <a:srgbClr val="ffffff"/>
                </a:solidFill>
                <a:uFillTx/>
                <a:latin typeface="DejaVu Sans"/>
              </a:rPr>
              <a:t> </a:t>
            </a:r>
            <a:r>
              <a:rPr b="0" lang="nl-BE" sz="1150" spc="-65" strike="noStrike" u="none">
                <a:solidFill>
                  <a:srgbClr val="ffffff"/>
                </a:solidFill>
                <a:uFillTx/>
                <a:latin typeface="DejaVu Sans"/>
              </a:rPr>
              <a:t>support</a:t>
            </a:r>
            <a:r>
              <a:rPr b="0" lang="nl-BE" sz="1150" spc="-6" strike="noStrike" u="none">
                <a:solidFill>
                  <a:srgbClr val="ffffff"/>
                </a:solidFill>
                <a:uFillTx/>
                <a:latin typeface="DejaVu Sans"/>
              </a:rPr>
              <a:t> </a:t>
            </a:r>
            <a:r>
              <a:rPr b="0" lang="nl-BE" sz="1150" spc="-91" strike="noStrike" u="none">
                <a:solidFill>
                  <a:srgbClr val="ffffff"/>
                </a:solidFill>
                <a:uFillTx/>
                <a:latin typeface="DejaVu Sans"/>
              </a:rPr>
              <a:t>&amp;</a:t>
            </a:r>
            <a:r>
              <a:rPr b="0" lang="nl-BE" sz="1150" strike="noStrike" u="none">
                <a:solidFill>
                  <a:srgbClr val="ffffff"/>
                </a:solidFill>
                <a:uFillTx/>
                <a:latin typeface="DejaVu Sans"/>
              </a:rPr>
              <a:t> </a:t>
            </a:r>
            <a:r>
              <a:rPr b="0" lang="nl-BE" sz="1150" spc="-34" strike="noStrike" u="none">
                <a:solidFill>
                  <a:srgbClr val="ffffff"/>
                </a:solidFill>
                <a:uFillTx/>
                <a:latin typeface="DejaVu Sans"/>
              </a:rPr>
              <a:t>training</a:t>
            </a:r>
            <a:endParaRPr b="0" lang="nl-BE" sz="1150" strike="noStrike" u="none">
              <a:solidFill>
                <a:srgbClr val="000000"/>
              </a:solidFill>
              <a:uFillTx/>
              <a:latin typeface="Arial"/>
            </a:endParaRPr>
          </a:p>
        </p:txBody>
      </p:sp>
      <p:pic>
        <p:nvPicPr>
          <p:cNvPr id="676" name="object 48" descr=""/>
          <p:cNvPicPr/>
          <p:nvPr/>
        </p:nvPicPr>
        <p:blipFill>
          <a:blip r:embed="rId19"/>
          <a:stretch/>
        </p:blipFill>
        <p:spPr>
          <a:xfrm>
            <a:off x="6036480" y="5924160"/>
            <a:ext cx="124920" cy="196560"/>
          </a:xfrm>
          <a:prstGeom prst="rect">
            <a:avLst/>
          </a:prstGeom>
          <a:noFill/>
          <a:ln w="0">
            <a:noFill/>
          </a:ln>
        </p:spPr>
      </p:pic>
      <p:sp>
        <p:nvSpPr>
          <p:cNvPr id="677" name="object 49"/>
          <p:cNvSpPr/>
          <p:nvPr/>
        </p:nvSpPr>
        <p:spPr>
          <a:xfrm>
            <a:off x="2772720" y="5082840"/>
            <a:ext cx="6656400" cy="857520"/>
          </a:xfrm>
          <a:prstGeom prst="rect">
            <a:avLst/>
          </a:prstGeom>
          <a:noFill/>
          <a:ln w="0">
            <a:noFill/>
          </a:ln>
        </p:spPr>
        <p:style>
          <a:lnRef idx="0"/>
          <a:fillRef idx="0"/>
          <a:effectRef idx="0"/>
          <a:fontRef idx="minor"/>
        </p:style>
        <p:txBody>
          <a:bodyPr lIns="0" rIns="0" tIns="159480" bIns="0" anchor="t">
            <a:spAutoFit/>
          </a:bodyPr>
          <a:p>
            <a:pPr algn="ctr">
              <a:lnSpc>
                <a:spcPct val="100000"/>
              </a:lnSpc>
              <a:spcBef>
                <a:spcPts val="1256"/>
              </a:spcBef>
            </a:pPr>
            <a:r>
              <a:rPr b="1" lang="nl-BE" sz="2500" spc="-181" strike="noStrike" u="none">
                <a:solidFill>
                  <a:srgbClr val="1f2937"/>
                </a:solidFill>
                <a:uFillTx/>
                <a:latin typeface="DejaVu Sans"/>
              </a:rPr>
              <a:t>Vragen</a:t>
            </a:r>
            <a:r>
              <a:rPr b="1" lang="nl-BE" sz="2500" spc="-71" strike="noStrike" u="none">
                <a:solidFill>
                  <a:srgbClr val="1f2937"/>
                </a:solidFill>
                <a:uFillTx/>
                <a:latin typeface="DejaVu Sans"/>
              </a:rPr>
              <a:t> </a:t>
            </a:r>
            <a:r>
              <a:rPr b="1" lang="nl-BE" sz="2500" spc="-244" strike="noStrike" u="none">
                <a:solidFill>
                  <a:srgbClr val="1f2937"/>
                </a:solidFill>
                <a:uFillTx/>
                <a:latin typeface="DejaVu Sans"/>
              </a:rPr>
              <a:t>&amp;</a:t>
            </a:r>
            <a:r>
              <a:rPr b="1" lang="nl-BE" sz="2500" spc="-71" strike="noStrike" u="none">
                <a:solidFill>
                  <a:srgbClr val="1f2937"/>
                </a:solidFill>
                <a:uFillTx/>
                <a:latin typeface="DejaVu Sans"/>
              </a:rPr>
              <a:t> </a:t>
            </a:r>
            <a:r>
              <a:rPr b="1" lang="nl-BE" sz="2500" spc="-79" strike="noStrike" u="none">
                <a:solidFill>
                  <a:srgbClr val="1f2937"/>
                </a:solidFill>
                <a:uFillTx/>
                <a:latin typeface="DejaVu Sans"/>
              </a:rPr>
              <a:t>Antwoorden</a:t>
            </a:r>
            <a:endParaRPr b="0" lang="nl-BE" sz="2500" strike="noStrike" u="none">
              <a:solidFill>
                <a:srgbClr val="000000"/>
              </a:solidFill>
              <a:uFillTx/>
              <a:latin typeface="Arial"/>
            </a:endParaRPr>
          </a:p>
          <a:p>
            <a:pPr algn="ctr">
              <a:lnSpc>
                <a:spcPct val="100000"/>
              </a:lnSpc>
              <a:spcBef>
                <a:spcPts val="700"/>
              </a:spcBef>
            </a:pPr>
            <a:r>
              <a:rPr b="0" lang="nl-BE" sz="1500" spc="-176" strike="noStrike" u="none">
                <a:solidFill>
                  <a:srgbClr val="4a5462"/>
                </a:solidFill>
                <a:uFillTx/>
                <a:latin typeface="DejaVu Sans"/>
              </a:rPr>
              <a:t>We</a:t>
            </a:r>
            <a:r>
              <a:rPr b="0" lang="nl-BE" sz="1500" spc="-26" strike="noStrike" u="none">
                <a:solidFill>
                  <a:srgbClr val="4a5462"/>
                </a:solidFill>
                <a:uFillTx/>
                <a:latin typeface="DejaVu Sans"/>
              </a:rPr>
              <a:t> </a:t>
            </a:r>
            <a:r>
              <a:rPr b="0" lang="nl-BE" sz="1500" spc="-96" strike="noStrike" u="none">
                <a:solidFill>
                  <a:srgbClr val="4a5462"/>
                </a:solidFill>
                <a:uFillTx/>
                <a:latin typeface="DejaVu Sans"/>
              </a:rPr>
              <a:t>beantwoorden</a:t>
            </a:r>
            <a:r>
              <a:rPr b="0" lang="nl-BE" sz="1500" spc="-26" strike="noStrike" u="none">
                <a:solidFill>
                  <a:srgbClr val="4a5462"/>
                </a:solidFill>
                <a:uFillTx/>
                <a:latin typeface="DejaVu Sans"/>
              </a:rPr>
              <a:t> </a:t>
            </a:r>
            <a:r>
              <a:rPr b="0" lang="nl-BE" sz="1500" spc="-99" strike="noStrike" u="none">
                <a:solidFill>
                  <a:srgbClr val="4a5462"/>
                </a:solidFill>
                <a:uFillTx/>
                <a:latin typeface="DejaVu Sans"/>
              </a:rPr>
              <a:t>graag</a:t>
            </a:r>
            <a:r>
              <a:rPr b="0" lang="nl-BE" sz="1500" spc="-20" strike="noStrike" u="none">
                <a:solidFill>
                  <a:srgbClr val="4a5462"/>
                </a:solidFill>
                <a:uFillTx/>
                <a:latin typeface="DejaVu Sans"/>
              </a:rPr>
              <a:t> </a:t>
            </a:r>
            <a:r>
              <a:rPr b="0" lang="nl-BE" sz="1500" spc="-113" strike="noStrike" u="none">
                <a:solidFill>
                  <a:srgbClr val="4a5462"/>
                </a:solidFill>
                <a:uFillTx/>
                <a:latin typeface="DejaVu Sans"/>
              </a:rPr>
              <a:t>uw</a:t>
            </a:r>
            <a:r>
              <a:rPr b="0" lang="nl-BE" sz="1500" spc="-26" strike="noStrike" u="none">
                <a:solidFill>
                  <a:srgbClr val="4a5462"/>
                </a:solidFill>
                <a:uFillTx/>
                <a:latin typeface="DejaVu Sans"/>
              </a:rPr>
              <a:t> </a:t>
            </a:r>
            <a:r>
              <a:rPr b="0" lang="nl-BE" sz="1500" spc="-99" strike="noStrike" u="none">
                <a:solidFill>
                  <a:srgbClr val="4a5462"/>
                </a:solidFill>
                <a:uFillTx/>
                <a:latin typeface="DejaVu Sans"/>
              </a:rPr>
              <a:t>vragen</a:t>
            </a:r>
            <a:r>
              <a:rPr b="0" lang="nl-BE" sz="1500" spc="-20" strike="noStrike" u="none">
                <a:solidFill>
                  <a:srgbClr val="4a5462"/>
                </a:solidFill>
                <a:uFillTx/>
                <a:latin typeface="DejaVu Sans"/>
              </a:rPr>
              <a:t> </a:t>
            </a:r>
            <a:r>
              <a:rPr b="0" lang="nl-BE" sz="1500" spc="-91" strike="noStrike" u="none">
                <a:solidFill>
                  <a:srgbClr val="4a5462"/>
                </a:solidFill>
                <a:uFillTx/>
                <a:latin typeface="DejaVu Sans"/>
              </a:rPr>
              <a:t>over</a:t>
            </a:r>
            <a:r>
              <a:rPr b="0" lang="nl-BE" sz="1500" spc="-26" strike="noStrike" u="none">
                <a:solidFill>
                  <a:srgbClr val="4a5462"/>
                </a:solidFill>
                <a:uFillTx/>
                <a:latin typeface="DejaVu Sans"/>
              </a:rPr>
              <a:t> </a:t>
            </a:r>
            <a:r>
              <a:rPr b="0" lang="nl-BE" sz="1500" spc="-119" strike="noStrike" u="none">
                <a:solidFill>
                  <a:srgbClr val="4a5462"/>
                </a:solidFill>
                <a:uFillTx/>
                <a:latin typeface="DejaVu Sans"/>
              </a:rPr>
              <a:t>H2D</a:t>
            </a:r>
            <a:r>
              <a:rPr b="0" lang="nl-BE" sz="1500" spc="-20" strike="noStrike" u="none">
                <a:solidFill>
                  <a:srgbClr val="4a5462"/>
                </a:solidFill>
                <a:uFillTx/>
                <a:latin typeface="DejaVu Sans"/>
              </a:rPr>
              <a:t> </a:t>
            </a:r>
            <a:r>
              <a:rPr b="0" lang="nl-BE" sz="1500" spc="-85" strike="noStrike" u="none">
                <a:solidFill>
                  <a:srgbClr val="4a5462"/>
                </a:solidFill>
                <a:uFillTx/>
                <a:latin typeface="DejaVu Sans"/>
              </a:rPr>
              <a:t>Price</a:t>
            </a:r>
            <a:r>
              <a:rPr b="0" lang="nl-BE" sz="1500" spc="-26" strike="noStrike" u="none">
                <a:solidFill>
                  <a:srgbClr val="4a5462"/>
                </a:solidFill>
                <a:uFillTx/>
                <a:latin typeface="DejaVu Sans"/>
              </a:rPr>
              <a:t> </a:t>
            </a:r>
            <a:r>
              <a:rPr b="0" lang="nl-BE" sz="1500" spc="-51" strike="noStrike" u="none">
                <a:solidFill>
                  <a:srgbClr val="4a5462"/>
                </a:solidFill>
                <a:uFillTx/>
                <a:latin typeface="DejaVu Sans"/>
              </a:rPr>
              <a:t>Calculator</a:t>
            </a:r>
            <a:endParaRPr b="0" lang="nl-BE" sz="1500" strike="noStrike" u="none">
              <a:solidFill>
                <a:srgbClr val="000000"/>
              </a:solidFill>
              <a:uFillTx/>
              <a:latin typeface="Arial"/>
            </a:endParaRPr>
          </a:p>
        </p:txBody>
      </p:sp>
      <p:grpSp>
        <p:nvGrpSpPr>
          <p:cNvPr id="678" name="object 50"/>
          <p:cNvGrpSpPr/>
          <p:nvPr/>
        </p:nvGrpSpPr>
        <p:grpSpPr>
          <a:xfrm>
            <a:off x="914400" y="6027840"/>
            <a:ext cx="3301560" cy="809280"/>
            <a:chOff x="914400" y="6027840"/>
            <a:chExt cx="3301560" cy="809280"/>
          </a:xfrm>
        </p:grpSpPr>
        <p:sp>
          <p:nvSpPr>
            <p:cNvPr id="679" name="object 51"/>
            <p:cNvSpPr/>
            <p:nvPr/>
          </p:nvSpPr>
          <p:spPr>
            <a:xfrm>
              <a:off x="914400" y="6027840"/>
              <a:ext cx="3301560" cy="809280"/>
            </a:xfrm>
            <a:custGeom>
              <a:avLst/>
              <a:gdLst>
                <a:gd name="textAreaLeft" fmla="*/ 0 w 3301560"/>
                <a:gd name="textAreaRight" fmla="*/ 3305160 w 3301560"/>
                <a:gd name="textAreaTop" fmla="*/ 0 h 809280"/>
                <a:gd name="textAreaBottom" fmla="*/ 812520 h 809280"/>
              </a:gdLst>
              <a:ahLst/>
              <a:rect l="textAreaLeft" t="textAreaTop" r="textAreaRight" b="textAreaBottom"/>
              <a:pathLst>
                <a:path w="3305175" h="1028700">
                  <a:moveTo>
                    <a:pt x="3233978" y="1028698"/>
                  </a:moveTo>
                  <a:lnTo>
                    <a:pt x="71196" y="1028698"/>
                  </a:lnTo>
                  <a:lnTo>
                    <a:pt x="66241" y="1028209"/>
                  </a:lnTo>
                  <a:lnTo>
                    <a:pt x="29705" y="1013075"/>
                  </a:lnTo>
                  <a:lnTo>
                    <a:pt x="3885" y="977035"/>
                  </a:lnTo>
                  <a:lnTo>
                    <a:pt x="0" y="957502"/>
                  </a:lnTo>
                  <a:lnTo>
                    <a:pt x="0" y="952499"/>
                  </a:lnTo>
                  <a:lnTo>
                    <a:pt x="0" y="71195"/>
                  </a:lnTo>
                  <a:lnTo>
                    <a:pt x="15621" y="29703"/>
                  </a:lnTo>
                  <a:lnTo>
                    <a:pt x="51661" y="3884"/>
                  </a:lnTo>
                  <a:lnTo>
                    <a:pt x="71196" y="0"/>
                  </a:lnTo>
                  <a:lnTo>
                    <a:pt x="3233978" y="0"/>
                  </a:lnTo>
                  <a:lnTo>
                    <a:pt x="3275468" y="15620"/>
                  </a:lnTo>
                  <a:lnTo>
                    <a:pt x="3301288" y="51660"/>
                  </a:lnTo>
                  <a:lnTo>
                    <a:pt x="3305174" y="71195"/>
                  </a:lnTo>
                  <a:lnTo>
                    <a:pt x="3305174" y="957502"/>
                  </a:lnTo>
                  <a:lnTo>
                    <a:pt x="3289552" y="998991"/>
                  </a:lnTo>
                  <a:lnTo>
                    <a:pt x="3253511" y="1024812"/>
                  </a:lnTo>
                  <a:lnTo>
                    <a:pt x="3238933" y="1028209"/>
                  </a:lnTo>
                  <a:lnTo>
                    <a:pt x="3233978" y="1028698"/>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680" name="object 52" descr=""/>
            <p:cNvPicPr/>
            <p:nvPr/>
          </p:nvPicPr>
          <p:blipFill>
            <a:blip r:embed="rId20"/>
            <a:stretch/>
          </p:blipFill>
          <p:spPr>
            <a:xfrm>
              <a:off x="2448000" y="6170760"/>
              <a:ext cx="225000" cy="131760"/>
            </a:xfrm>
            <a:prstGeom prst="rect">
              <a:avLst/>
            </a:prstGeom>
            <a:noFill/>
            <a:ln w="0">
              <a:noFill/>
            </a:ln>
          </p:spPr>
        </p:pic>
      </p:grpSp>
      <p:sp>
        <p:nvSpPr>
          <p:cNvPr id="681" name="object 53"/>
          <p:cNvSpPr/>
          <p:nvPr/>
        </p:nvSpPr>
        <p:spPr>
          <a:xfrm>
            <a:off x="1729800" y="6397560"/>
            <a:ext cx="1667880" cy="349920"/>
          </a:xfrm>
          <a:prstGeom prst="rect">
            <a:avLst/>
          </a:prstGeom>
          <a:noFill/>
          <a:ln w="0">
            <a:noFill/>
          </a:ln>
        </p:spPr>
        <p:style>
          <a:lnRef idx="0"/>
          <a:fillRef idx="0"/>
          <a:effectRef idx="0"/>
          <a:fontRef idx="minor"/>
        </p:style>
        <p:txBody>
          <a:bodyPr lIns="0" rIns="0" tIns="16560" bIns="0" anchor="t">
            <a:spAutoFit/>
          </a:bodyPr>
          <a:p>
            <a:pPr algn="ctr">
              <a:lnSpc>
                <a:spcPct val="100000"/>
              </a:lnSpc>
              <a:spcBef>
                <a:spcPts val="130"/>
              </a:spcBef>
            </a:pPr>
            <a:r>
              <a:rPr b="1" lang="nl-BE" sz="1150" spc="-74" strike="noStrike" u="none">
                <a:solidFill>
                  <a:srgbClr val="1f2937"/>
                </a:solidFill>
                <a:uFillTx/>
                <a:latin typeface="DejaVu Sans"/>
              </a:rPr>
              <a:t>Email</a:t>
            </a:r>
            <a:r>
              <a:rPr b="1" lang="nl-BE" sz="1150" spc="-11" strike="noStrike" u="none">
                <a:solidFill>
                  <a:srgbClr val="1f2937"/>
                </a:solidFill>
                <a:uFillTx/>
                <a:latin typeface="DejaVu Sans"/>
              </a:rPr>
              <a:t> Support</a:t>
            </a:r>
            <a:endParaRPr b="0" lang="nl-BE" sz="1150" strike="noStrike" u="none">
              <a:solidFill>
                <a:srgbClr val="000000"/>
              </a:solidFill>
              <a:uFillTx/>
              <a:latin typeface="Arial"/>
            </a:endParaRPr>
          </a:p>
          <a:p>
            <a:pPr algn="ctr">
              <a:lnSpc>
                <a:spcPct val="100000"/>
              </a:lnSpc>
              <a:spcBef>
                <a:spcPts val="45"/>
              </a:spcBef>
            </a:pPr>
            <a:r>
              <a:rPr b="0" lang="nl-BE" sz="1000" spc="-71" strike="noStrike" u="sng">
                <a:solidFill>
                  <a:srgbClr val="4a5462"/>
                </a:solidFill>
                <a:uFillTx/>
                <a:latin typeface="DejaVu Sans"/>
                <a:hlinkClick r:id="rId21"/>
              </a:rPr>
              <a:t>support@h2d-</a:t>
            </a:r>
            <a:r>
              <a:rPr b="0" lang="nl-BE" sz="1000" spc="-51" strike="noStrike" u="sng">
                <a:solidFill>
                  <a:srgbClr val="4a5462"/>
                </a:solidFill>
                <a:uFillTx/>
                <a:latin typeface="DejaVu Sans"/>
                <a:hlinkClick r:id="rId22"/>
              </a:rPr>
              <a:t>calculator.com</a:t>
            </a:r>
            <a:endParaRPr b="0" lang="nl-BE" sz="1000" strike="noStrike" u="none">
              <a:solidFill>
                <a:srgbClr val="000000"/>
              </a:solidFill>
              <a:uFillTx/>
              <a:latin typeface="Arial"/>
            </a:endParaRPr>
          </a:p>
        </p:txBody>
      </p:sp>
      <p:grpSp>
        <p:nvGrpSpPr>
          <p:cNvPr id="682" name="object 54"/>
          <p:cNvGrpSpPr/>
          <p:nvPr/>
        </p:nvGrpSpPr>
        <p:grpSpPr>
          <a:xfrm>
            <a:off x="4448160" y="6027840"/>
            <a:ext cx="3292200" cy="827280"/>
            <a:chOff x="4448160" y="6027840"/>
            <a:chExt cx="3292200" cy="827280"/>
          </a:xfrm>
        </p:grpSpPr>
        <p:sp>
          <p:nvSpPr>
            <p:cNvPr id="683" name="object 55"/>
            <p:cNvSpPr/>
            <p:nvPr/>
          </p:nvSpPr>
          <p:spPr>
            <a:xfrm>
              <a:off x="4448160" y="6027840"/>
              <a:ext cx="3292200" cy="827280"/>
            </a:xfrm>
            <a:custGeom>
              <a:avLst/>
              <a:gdLst>
                <a:gd name="textAreaLeft" fmla="*/ 0 w 3292200"/>
                <a:gd name="textAreaRight" fmla="*/ 3295800 w 3292200"/>
                <a:gd name="textAreaTop" fmla="*/ 0 h 827280"/>
                <a:gd name="textAreaBottom" fmla="*/ 830520 h 827280"/>
              </a:gdLst>
              <a:ahLst/>
              <a:rect l="textAreaLeft" t="textAreaTop" r="textAreaRight" b="textAreaBottom"/>
              <a:pathLst>
                <a:path w="3295650" h="1028700">
                  <a:moveTo>
                    <a:pt x="3224452" y="1028698"/>
                  </a:moveTo>
                  <a:lnTo>
                    <a:pt x="71196" y="1028698"/>
                  </a:lnTo>
                  <a:lnTo>
                    <a:pt x="66241" y="1028209"/>
                  </a:lnTo>
                  <a:lnTo>
                    <a:pt x="29705" y="1013075"/>
                  </a:lnTo>
                  <a:lnTo>
                    <a:pt x="3885" y="977035"/>
                  </a:lnTo>
                  <a:lnTo>
                    <a:pt x="0" y="957502"/>
                  </a:lnTo>
                  <a:lnTo>
                    <a:pt x="0" y="952499"/>
                  </a:lnTo>
                  <a:lnTo>
                    <a:pt x="0" y="71195"/>
                  </a:lnTo>
                  <a:lnTo>
                    <a:pt x="15621" y="29703"/>
                  </a:lnTo>
                  <a:lnTo>
                    <a:pt x="51661" y="3884"/>
                  </a:lnTo>
                  <a:lnTo>
                    <a:pt x="71196" y="0"/>
                  </a:lnTo>
                  <a:lnTo>
                    <a:pt x="3224452" y="0"/>
                  </a:lnTo>
                  <a:lnTo>
                    <a:pt x="3265944" y="15620"/>
                  </a:lnTo>
                  <a:lnTo>
                    <a:pt x="3291763" y="51660"/>
                  </a:lnTo>
                  <a:lnTo>
                    <a:pt x="3295650" y="71195"/>
                  </a:lnTo>
                  <a:lnTo>
                    <a:pt x="3295650" y="957502"/>
                  </a:lnTo>
                  <a:lnTo>
                    <a:pt x="3280027" y="998991"/>
                  </a:lnTo>
                  <a:lnTo>
                    <a:pt x="3243987" y="1024812"/>
                  </a:lnTo>
                  <a:lnTo>
                    <a:pt x="3229408" y="1028209"/>
                  </a:lnTo>
                  <a:lnTo>
                    <a:pt x="3224452" y="1028698"/>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684" name="object 56" descr=""/>
            <p:cNvPicPr/>
            <p:nvPr/>
          </p:nvPicPr>
          <p:blipFill>
            <a:blip r:embed="rId23"/>
            <a:stretch/>
          </p:blipFill>
          <p:spPr>
            <a:xfrm>
              <a:off x="5991120" y="6150960"/>
              <a:ext cx="196560" cy="181080"/>
            </a:xfrm>
            <a:prstGeom prst="rect">
              <a:avLst/>
            </a:prstGeom>
            <a:noFill/>
            <a:ln w="0">
              <a:noFill/>
            </a:ln>
          </p:spPr>
        </p:pic>
      </p:grpSp>
      <p:sp>
        <p:nvSpPr>
          <p:cNvPr id="685" name="object 57"/>
          <p:cNvSpPr/>
          <p:nvPr/>
        </p:nvSpPr>
        <p:spPr>
          <a:xfrm>
            <a:off x="5386320" y="6433560"/>
            <a:ext cx="1415520" cy="349920"/>
          </a:xfrm>
          <a:prstGeom prst="rect">
            <a:avLst/>
          </a:prstGeom>
          <a:noFill/>
          <a:ln w="0">
            <a:noFill/>
          </a:ln>
        </p:spPr>
        <p:style>
          <a:lnRef idx="0"/>
          <a:fillRef idx="0"/>
          <a:effectRef idx="0"/>
          <a:fontRef idx="minor"/>
        </p:style>
        <p:txBody>
          <a:bodyPr lIns="0" rIns="0" tIns="16560" bIns="0" anchor="t">
            <a:spAutoFit/>
          </a:bodyPr>
          <a:p>
            <a:pPr algn="ctr">
              <a:lnSpc>
                <a:spcPct val="100000"/>
              </a:lnSpc>
              <a:spcBef>
                <a:spcPts val="130"/>
              </a:spcBef>
            </a:pPr>
            <a:r>
              <a:rPr b="1" lang="nl-BE" sz="1150" spc="-11" strike="noStrike" u="none">
                <a:solidFill>
                  <a:srgbClr val="1f2937"/>
                </a:solidFill>
                <a:uFillTx/>
                <a:latin typeface="DejaVu Sans"/>
              </a:rPr>
              <a:t>Documentatie</a:t>
            </a:r>
            <a:endParaRPr b="0" lang="nl-BE" sz="1150" strike="noStrike" u="none">
              <a:solidFill>
                <a:srgbClr val="000000"/>
              </a:solidFill>
              <a:uFillTx/>
              <a:latin typeface="Arial"/>
            </a:endParaRPr>
          </a:p>
          <a:p>
            <a:pPr algn="ctr">
              <a:lnSpc>
                <a:spcPct val="100000"/>
              </a:lnSpc>
              <a:spcBef>
                <a:spcPts val="45"/>
              </a:spcBef>
            </a:pPr>
            <a:r>
              <a:rPr b="0" lang="nl-BE" sz="1000" spc="-65" strike="noStrike" u="none">
                <a:solidFill>
                  <a:srgbClr val="4a5462"/>
                </a:solidFill>
                <a:uFillTx/>
                <a:latin typeface="DejaVu Sans"/>
              </a:rPr>
              <a:t>docs.h2d-</a:t>
            </a:r>
            <a:r>
              <a:rPr b="0" lang="nl-BE" sz="1000" spc="-51" strike="noStrike" u="none">
                <a:solidFill>
                  <a:srgbClr val="4a5462"/>
                </a:solidFill>
                <a:uFillTx/>
                <a:latin typeface="DejaVu Sans"/>
              </a:rPr>
              <a:t>calculator.com</a:t>
            </a:r>
            <a:endParaRPr b="0" lang="nl-BE" sz="1000" strike="noStrike" u="none">
              <a:solidFill>
                <a:srgbClr val="000000"/>
              </a:solidFill>
              <a:uFillTx/>
              <a:latin typeface="Arial"/>
            </a:endParaRPr>
          </a:p>
        </p:txBody>
      </p:sp>
      <p:grpSp>
        <p:nvGrpSpPr>
          <p:cNvPr id="686" name="object 58"/>
          <p:cNvGrpSpPr/>
          <p:nvPr/>
        </p:nvGrpSpPr>
        <p:grpSpPr>
          <a:xfrm>
            <a:off x="7972560" y="6027840"/>
            <a:ext cx="3301560" cy="827280"/>
            <a:chOff x="7972560" y="6027840"/>
            <a:chExt cx="3301560" cy="827280"/>
          </a:xfrm>
        </p:grpSpPr>
        <p:sp>
          <p:nvSpPr>
            <p:cNvPr id="687" name="object 59"/>
            <p:cNvSpPr/>
            <p:nvPr/>
          </p:nvSpPr>
          <p:spPr>
            <a:xfrm>
              <a:off x="7972560" y="6027840"/>
              <a:ext cx="3301560" cy="827280"/>
            </a:xfrm>
            <a:custGeom>
              <a:avLst/>
              <a:gdLst>
                <a:gd name="textAreaLeft" fmla="*/ 0 w 3301560"/>
                <a:gd name="textAreaRight" fmla="*/ 3305160 w 3301560"/>
                <a:gd name="textAreaTop" fmla="*/ 0 h 827280"/>
                <a:gd name="textAreaBottom" fmla="*/ 830520 h 827280"/>
              </a:gdLst>
              <a:ahLst/>
              <a:rect l="textAreaLeft" t="textAreaTop" r="textAreaRight" b="textAreaBottom"/>
              <a:pathLst>
                <a:path w="3305175" h="1028700">
                  <a:moveTo>
                    <a:pt x="3233978" y="1028698"/>
                  </a:moveTo>
                  <a:lnTo>
                    <a:pt x="71197" y="1028698"/>
                  </a:lnTo>
                  <a:lnTo>
                    <a:pt x="66241" y="1028209"/>
                  </a:lnTo>
                  <a:lnTo>
                    <a:pt x="29704" y="1013075"/>
                  </a:lnTo>
                  <a:lnTo>
                    <a:pt x="3885" y="977035"/>
                  </a:lnTo>
                  <a:lnTo>
                    <a:pt x="0" y="957502"/>
                  </a:lnTo>
                  <a:lnTo>
                    <a:pt x="0" y="952499"/>
                  </a:lnTo>
                  <a:lnTo>
                    <a:pt x="0" y="71195"/>
                  </a:lnTo>
                  <a:lnTo>
                    <a:pt x="15621" y="29703"/>
                  </a:lnTo>
                  <a:lnTo>
                    <a:pt x="51661" y="3884"/>
                  </a:lnTo>
                  <a:lnTo>
                    <a:pt x="71197" y="0"/>
                  </a:lnTo>
                  <a:lnTo>
                    <a:pt x="3233978" y="0"/>
                  </a:lnTo>
                  <a:lnTo>
                    <a:pt x="3275466" y="15620"/>
                  </a:lnTo>
                  <a:lnTo>
                    <a:pt x="3301288" y="51660"/>
                  </a:lnTo>
                  <a:lnTo>
                    <a:pt x="3305174" y="71195"/>
                  </a:lnTo>
                  <a:lnTo>
                    <a:pt x="3305174" y="957502"/>
                  </a:lnTo>
                  <a:lnTo>
                    <a:pt x="3289551" y="998991"/>
                  </a:lnTo>
                  <a:lnTo>
                    <a:pt x="3253512" y="1024812"/>
                  </a:lnTo>
                  <a:lnTo>
                    <a:pt x="3238932" y="1028209"/>
                  </a:lnTo>
                  <a:lnTo>
                    <a:pt x="3233978" y="1028698"/>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sp>
          <p:nvSpPr>
            <p:cNvPr id="688" name="object 60"/>
            <p:cNvSpPr/>
            <p:nvPr/>
          </p:nvSpPr>
          <p:spPr>
            <a:xfrm>
              <a:off x="9486720" y="6150960"/>
              <a:ext cx="282240" cy="181080"/>
            </a:xfrm>
            <a:custGeom>
              <a:avLst/>
              <a:gdLst>
                <a:gd name="textAreaLeft" fmla="*/ 0 w 282240"/>
                <a:gd name="textAreaRight" fmla="*/ 285840 w 282240"/>
                <a:gd name="textAreaTop" fmla="*/ 0 h 181080"/>
                <a:gd name="textAreaBottom" fmla="*/ 184320 h 181080"/>
              </a:gdLst>
              <a:ahLst/>
              <a:rect l="textAreaLeft" t="textAreaTop" r="textAreaRight" b="textAreaBottom"/>
              <a:pathLst>
                <a:path w="285750" h="228600">
                  <a:moveTo>
                    <a:pt x="69030" y="71437"/>
                  </a:moveTo>
                  <a:lnTo>
                    <a:pt x="59557" y="71437"/>
                  </a:lnTo>
                  <a:lnTo>
                    <a:pt x="55000" y="70531"/>
                  </a:lnTo>
                  <a:lnTo>
                    <a:pt x="28574" y="40455"/>
                  </a:lnTo>
                  <a:lnTo>
                    <a:pt x="28574" y="30982"/>
                  </a:lnTo>
                  <a:lnTo>
                    <a:pt x="55000" y="906"/>
                  </a:lnTo>
                  <a:lnTo>
                    <a:pt x="59557" y="0"/>
                  </a:lnTo>
                  <a:lnTo>
                    <a:pt x="69030" y="0"/>
                  </a:lnTo>
                  <a:lnTo>
                    <a:pt x="99106" y="26425"/>
                  </a:lnTo>
                  <a:lnTo>
                    <a:pt x="100012" y="30982"/>
                  </a:lnTo>
                  <a:lnTo>
                    <a:pt x="100012" y="40455"/>
                  </a:lnTo>
                  <a:lnTo>
                    <a:pt x="73586" y="70531"/>
                  </a:lnTo>
                  <a:lnTo>
                    <a:pt x="69030" y="71437"/>
                  </a:lnTo>
                  <a:close/>
                </a:path>
                <a:path w="285750" h="228600">
                  <a:moveTo>
                    <a:pt x="233336" y="71437"/>
                  </a:moveTo>
                  <a:lnTo>
                    <a:pt x="223863" y="71437"/>
                  </a:lnTo>
                  <a:lnTo>
                    <a:pt x="219307" y="70531"/>
                  </a:lnTo>
                  <a:lnTo>
                    <a:pt x="192881" y="40455"/>
                  </a:lnTo>
                  <a:lnTo>
                    <a:pt x="192881" y="30982"/>
                  </a:lnTo>
                  <a:lnTo>
                    <a:pt x="219307" y="906"/>
                  </a:lnTo>
                  <a:lnTo>
                    <a:pt x="223863" y="0"/>
                  </a:lnTo>
                  <a:lnTo>
                    <a:pt x="233336" y="0"/>
                  </a:lnTo>
                  <a:lnTo>
                    <a:pt x="263412" y="26425"/>
                  </a:lnTo>
                  <a:lnTo>
                    <a:pt x="264318" y="30982"/>
                  </a:lnTo>
                  <a:lnTo>
                    <a:pt x="264318" y="40455"/>
                  </a:lnTo>
                  <a:lnTo>
                    <a:pt x="237892" y="70531"/>
                  </a:lnTo>
                  <a:lnTo>
                    <a:pt x="233336" y="71437"/>
                  </a:lnTo>
                  <a:close/>
                </a:path>
                <a:path w="285750" h="228600">
                  <a:moveTo>
                    <a:pt x="148558" y="142874"/>
                  </a:moveTo>
                  <a:lnTo>
                    <a:pt x="137191" y="142874"/>
                  </a:lnTo>
                  <a:lnTo>
                    <a:pt x="131723" y="141787"/>
                  </a:lnTo>
                  <a:lnTo>
                    <a:pt x="101100" y="111164"/>
                  </a:lnTo>
                  <a:lnTo>
                    <a:pt x="100012" y="105696"/>
                  </a:lnTo>
                  <a:lnTo>
                    <a:pt x="100012" y="94328"/>
                  </a:lnTo>
                  <a:lnTo>
                    <a:pt x="100862" y="90055"/>
                  </a:lnTo>
                  <a:lnTo>
                    <a:pt x="100978" y="89470"/>
                  </a:lnTo>
                  <a:lnTo>
                    <a:pt x="131723" y="58237"/>
                  </a:lnTo>
                  <a:lnTo>
                    <a:pt x="137191" y="57150"/>
                  </a:lnTo>
                  <a:lnTo>
                    <a:pt x="148558" y="57150"/>
                  </a:lnTo>
                  <a:lnTo>
                    <a:pt x="180299" y="78358"/>
                  </a:lnTo>
                  <a:lnTo>
                    <a:pt x="185737" y="94328"/>
                  </a:lnTo>
                  <a:lnTo>
                    <a:pt x="185737" y="105696"/>
                  </a:lnTo>
                  <a:lnTo>
                    <a:pt x="164528" y="137437"/>
                  </a:lnTo>
                  <a:lnTo>
                    <a:pt x="154026" y="141787"/>
                  </a:lnTo>
                  <a:lnTo>
                    <a:pt x="148558" y="142874"/>
                  </a:lnTo>
                  <a:close/>
                </a:path>
                <a:path w="285750" h="228600">
                  <a:moveTo>
                    <a:pt x="105102" y="142874"/>
                  </a:moveTo>
                  <a:lnTo>
                    <a:pt x="4286" y="142874"/>
                  </a:lnTo>
                  <a:lnTo>
                    <a:pt x="0" y="138588"/>
                  </a:lnTo>
                  <a:lnTo>
                    <a:pt x="0" y="133364"/>
                  </a:lnTo>
                  <a:lnTo>
                    <a:pt x="3745" y="114826"/>
                  </a:lnTo>
                  <a:lnTo>
                    <a:pt x="13958" y="99683"/>
                  </a:lnTo>
                  <a:lnTo>
                    <a:pt x="29101" y="89470"/>
                  </a:lnTo>
                  <a:lnTo>
                    <a:pt x="47639" y="85725"/>
                  </a:lnTo>
                  <a:lnTo>
                    <a:pt x="73803" y="85725"/>
                  </a:lnTo>
                  <a:lnTo>
                    <a:pt x="80353" y="87243"/>
                  </a:lnTo>
                  <a:lnTo>
                    <a:pt x="83996" y="88860"/>
                  </a:lnTo>
                  <a:lnTo>
                    <a:pt x="86617" y="90055"/>
                  </a:lnTo>
                  <a:lnTo>
                    <a:pt x="86037" y="93270"/>
                  </a:lnTo>
                  <a:lnTo>
                    <a:pt x="85769" y="96619"/>
                  </a:lnTo>
                  <a:lnTo>
                    <a:pt x="85769" y="100012"/>
                  </a:lnTo>
                  <a:lnTo>
                    <a:pt x="87126" y="112429"/>
                  </a:lnTo>
                  <a:lnTo>
                    <a:pt x="90999" y="123904"/>
                  </a:lnTo>
                  <a:lnTo>
                    <a:pt x="97090" y="134149"/>
                  </a:lnTo>
                  <a:lnTo>
                    <a:pt x="105102" y="142874"/>
                  </a:lnTo>
                  <a:close/>
                </a:path>
                <a:path w="285750" h="228600">
                  <a:moveTo>
                    <a:pt x="281463" y="142874"/>
                  </a:moveTo>
                  <a:lnTo>
                    <a:pt x="180647" y="142874"/>
                  </a:lnTo>
                  <a:lnTo>
                    <a:pt x="188678" y="134149"/>
                  </a:lnTo>
                  <a:lnTo>
                    <a:pt x="194767" y="123904"/>
                  </a:lnTo>
                  <a:lnTo>
                    <a:pt x="198629" y="112429"/>
                  </a:lnTo>
                  <a:lnTo>
                    <a:pt x="199980" y="100012"/>
                  </a:lnTo>
                  <a:lnTo>
                    <a:pt x="199980" y="96619"/>
                  </a:lnTo>
                  <a:lnTo>
                    <a:pt x="199763" y="94328"/>
                  </a:lnTo>
                  <a:lnTo>
                    <a:pt x="199660" y="93270"/>
                  </a:lnTo>
                  <a:lnTo>
                    <a:pt x="199132" y="90055"/>
                  </a:lnTo>
                  <a:lnTo>
                    <a:pt x="205204" y="87243"/>
                  </a:lnTo>
                  <a:lnTo>
                    <a:pt x="211946" y="85725"/>
                  </a:lnTo>
                  <a:lnTo>
                    <a:pt x="238110" y="85725"/>
                  </a:lnTo>
                  <a:lnTo>
                    <a:pt x="256648" y="89470"/>
                  </a:lnTo>
                  <a:lnTo>
                    <a:pt x="271791" y="99683"/>
                  </a:lnTo>
                  <a:lnTo>
                    <a:pt x="282004" y="114826"/>
                  </a:lnTo>
                  <a:lnTo>
                    <a:pt x="285750" y="133364"/>
                  </a:lnTo>
                  <a:lnTo>
                    <a:pt x="285750" y="138588"/>
                  </a:lnTo>
                  <a:lnTo>
                    <a:pt x="281463" y="142874"/>
                  </a:lnTo>
                  <a:close/>
                </a:path>
                <a:path w="285750" h="228600">
                  <a:moveTo>
                    <a:pt x="223286" y="228600"/>
                  </a:moveTo>
                  <a:lnTo>
                    <a:pt x="62507" y="228600"/>
                  </a:lnTo>
                  <a:lnTo>
                    <a:pt x="57150" y="223242"/>
                  </a:lnTo>
                  <a:lnTo>
                    <a:pt x="57150" y="216678"/>
                  </a:lnTo>
                  <a:lnTo>
                    <a:pt x="61828" y="193516"/>
                  </a:lnTo>
                  <a:lnTo>
                    <a:pt x="74585" y="174597"/>
                  </a:lnTo>
                  <a:lnTo>
                    <a:pt x="93503" y="161840"/>
                  </a:lnTo>
                  <a:lnTo>
                    <a:pt x="116666" y="157162"/>
                  </a:lnTo>
                  <a:lnTo>
                    <a:pt x="169083" y="157162"/>
                  </a:lnTo>
                  <a:lnTo>
                    <a:pt x="192246" y="161840"/>
                  </a:lnTo>
                  <a:lnTo>
                    <a:pt x="211164" y="174597"/>
                  </a:lnTo>
                  <a:lnTo>
                    <a:pt x="223921" y="193516"/>
                  </a:lnTo>
                  <a:lnTo>
                    <a:pt x="228600" y="216678"/>
                  </a:lnTo>
                  <a:lnTo>
                    <a:pt x="228600" y="223242"/>
                  </a:lnTo>
                  <a:lnTo>
                    <a:pt x="223286" y="228600"/>
                  </a:lnTo>
                  <a:close/>
                </a:path>
              </a:pathLst>
            </a:custGeom>
            <a:solidFill>
              <a:srgbClr val="7c3aec"/>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grpSp>
      <p:sp>
        <p:nvSpPr>
          <p:cNvPr id="689" name="object 61"/>
          <p:cNvSpPr/>
          <p:nvPr/>
        </p:nvSpPr>
        <p:spPr>
          <a:xfrm>
            <a:off x="8859600" y="6433560"/>
            <a:ext cx="1530000" cy="349920"/>
          </a:xfrm>
          <a:prstGeom prst="rect">
            <a:avLst/>
          </a:prstGeom>
          <a:noFill/>
          <a:ln w="0">
            <a:noFill/>
          </a:ln>
        </p:spPr>
        <p:style>
          <a:lnRef idx="0"/>
          <a:fillRef idx="0"/>
          <a:effectRef idx="0"/>
          <a:fontRef idx="minor"/>
        </p:style>
        <p:txBody>
          <a:bodyPr lIns="0" rIns="0" tIns="16560" bIns="0" anchor="t">
            <a:spAutoFit/>
          </a:bodyPr>
          <a:p>
            <a:pPr algn="ctr">
              <a:lnSpc>
                <a:spcPct val="100000"/>
              </a:lnSpc>
              <a:spcBef>
                <a:spcPts val="130"/>
              </a:spcBef>
            </a:pPr>
            <a:r>
              <a:rPr b="1" lang="nl-BE" sz="1150" spc="-11" strike="noStrike" u="none">
                <a:solidFill>
                  <a:srgbClr val="1f2937"/>
                </a:solidFill>
                <a:uFillTx/>
                <a:latin typeface="DejaVu Sans"/>
              </a:rPr>
              <a:t>Community</a:t>
            </a:r>
            <a:endParaRPr b="0" lang="nl-BE" sz="1150" strike="noStrike" u="none">
              <a:solidFill>
                <a:srgbClr val="000000"/>
              </a:solidFill>
              <a:uFillTx/>
              <a:latin typeface="Arial"/>
            </a:endParaRPr>
          </a:p>
          <a:p>
            <a:pPr algn="ctr">
              <a:lnSpc>
                <a:spcPct val="100000"/>
              </a:lnSpc>
              <a:spcBef>
                <a:spcPts val="45"/>
              </a:spcBef>
            </a:pPr>
            <a:r>
              <a:rPr b="0" lang="nl-BE" sz="1000" spc="-65" strike="noStrike" u="none">
                <a:solidFill>
                  <a:srgbClr val="4a5462"/>
                </a:solidFill>
                <a:uFillTx/>
                <a:latin typeface="DejaVu Sans"/>
              </a:rPr>
              <a:t>github.com/h2d-</a:t>
            </a:r>
            <a:r>
              <a:rPr b="0" lang="nl-BE" sz="1000" spc="-34" strike="noStrike" u="none">
                <a:solidFill>
                  <a:srgbClr val="4a5462"/>
                </a:solidFill>
                <a:uFillTx/>
                <a:latin typeface="DejaVu Sans"/>
              </a:rPr>
              <a:t>calculator</a:t>
            </a:r>
            <a:endParaRPr b="0" lang="nl-BE" sz="1000" strike="noStrike" u="none">
              <a:solidFill>
                <a:srgbClr val="000000"/>
              </a:solidFill>
              <a:uFillTx/>
              <a:latin typeface="Arial"/>
            </a:endParaRPr>
          </a:p>
        </p:txBody>
      </p:sp>
      <p:sp>
        <p:nvSpPr>
          <p:cNvPr id="690" name="object 62"/>
          <p:cNvSpPr/>
          <p:nvPr/>
        </p:nvSpPr>
        <p:spPr>
          <a:xfrm>
            <a:off x="4235040" y="10155960"/>
            <a:ext cx="3718800" cy="1265760"/>
          </a:xfrm>
          <a:prstGeom prst="rect">
            <a:avLst/>
          </a:prstGeom>
          <a:noFill/>
          <a:ln w="0">
            <a:noFill/>
          </a:ln>
        </p:spPr>
        <p:style>
          <a:lnRef idx="0"/>
          <a:fillRef idx="0"/>
          <a:effectRef idx="0"/>
          <a:fontRef idx="minor"/>
        </p:style>
        <p:txBody>
          <a:bodyPr lIns="0" rIns="0" tIns="153000" bIns="0" anchor="t">
            <a:spAutoFit/>
          </a:bodyPr>
          <a:p>
            <a:pPr marL="79920">
              <a:lnSpc>
                <a:spcPct val="100000"/>
              </a:lnSpc>
              <a:spcBef>
                <a:spcPts val="1205"/>
              </a:spcBef>
            </a:pPr>
            <a:r>
              <a:rPr b="1" lang="nl-BE" sz="2000" spc="-150" strike="noStrike" u="none">
                <a:solidFill>
                  <a:srgbClr val="1f2937"/>
                </a:solidFill>
                <a:uFillTx/>
                <a:latin typeface="DejaVu Sans"/>
              </a:rPr>
              <a:t>Bedankt</a:t>
            </a:r>
            <a:r>
              <a:rPr b="1" lang="nl-BE" sz="2000" spc="-40" strike="noStrike" u="none">
                <a:solidFill>
                  <a:srgbClr val="1f2937"/>
                </a:solidFill>
                <a:uFillTx/>
                <a:latin typeface="DejaVu Sans"/>
              </a:rPr>
              <a:t> </a:t>
            </a:r>
            <a:r>
              <a:rPr b="1" lang="nl-BE" sz="2000" spc="-145" strike="noStrike" u="none">
                <a:solidFill>
                  <a:srgbClr val="1f2937"/>
                </a:solidFill>
                <a:uFillTx/>
                <a:latin typeface="DejaVu Sans"/>
              </a:rPr>
              <a:t>voor</a:t>
            </a:r>
            <a:r>
              <a:rPr b="1" lang="nl-BE" sz="2000" spc="-34" strike="noStrike" u="none">
                <a:solidFill>
                  <a:srgbClr val="1f2937"/>
                </a:solidFill>
                <a:uFillTx/>
                <a:latin typeface="DejaVu Sans"/>
              </a:rPr>
              <a:t> </a:t>
            </a:r>
            <a:r>
              <a:rPr b="1" lang="nl-BE" sz="2000" spc="-181" strike="noStrike" u="none">
                <a:solidFill>
                  <a:srgbClr val="1f2937"/>
                </a:solidFill>
                <a:uFillTx/>
                <a:latin typeface="DejaVu Sans"/>
              </a:rPr>
              <a:t>uw</a:t>
            </a:r>
            <a:r>
              <a:rPr b="1" lang="nl-BE" sz="2000" spc="-34" strike="noStrike" u="none">
                <a:solidFill>
                  <a:srgbClr val="1f2937"/>
                </a:solidFill>
                <a:uFillTx/>
                <a:latin typeface="DejaVu Sans"/>
              </a:rPr>
              <a:t> </a:t>
            </a:r>
            <a:r>
              <a:rPr b="1" lang="nl-BE" sz="2000" spc="-54" strike="noStrike" u="none">
                <a:solidFill>
                  <a:srgbClr val="1f2937"/>
                </a:solidFill>
                <a:uFillTx/>
                <a:latin typeface="DejaVu Sans"/>
              </a:rPr>
              <a:t>aandacht!</a:t>
            </a:r>
            <a:endParaRPr b="0" lang="nl-BE" sz="2000" strike="noStrike" u="none">
              <a:solidFill>
                <a:srgbClr val="000000"/>
              </a:solidFill>
              <a:uFillTx/>
              <a:latin typeface="Arial"/>
            </a:endParaRPr>
          </a:p>
          <a:p>
            <a:pPr marL="12600">
              <a:lnSpc>
                <a:spcPct val="100000"/>
              </a:lnSpc>
              <a:spcBef>
                <a:spcPts val="726"/>
              </a:spcBef>
            </a:pPr>
            <a:r>
              <a:rPr b="0" lang="nl-BE" sz="1350" spc="-91" strike="noStrike" u="none">
                <a:solidFill>
                  <a:srgbClr val="4a5462"/>
                </a:solidFill>
                <a:uFillTx/>
                <a:latin typeface="DejaVu Sans"/>
              </a:rPr>
              <a:t>Klaar</a:t>
            </a:r>
            <a:r>
              <a:rPr b="0" lang="nl-BE" sz="1350" spc="-31" strike="noStrike" u="none">
                <a:solidFill>
                  <a:srgbClr val="4a5462"/>
                </a:solidFill>
                <a:uFillTx/>
                <a:latin typeface="DejaVu Sans"/>
              </a:rPr>
              <a:t> </a:t>
            </a:r>
            <a:r>
              <a:rPr b="0" lang="nl-BE" sz="1350" spc="-136" strike="noStrike" u="none">
                <a:solidFill>
                  <a:srgbClr val="4a5462"/>
                </a:solidFill>
                <a:uFillTx/>
                <a:latin typeface="DejaVu Sans"/>
              </a:rPr>
              <a:t>om</a:t>
            </a:r>
            <a:r>
              <a:rPr b="0" lang="nl-BE" sz="1350" spc="-31" strike="noStrike" u="none">
                <a:solidFill>
                  <a:srgbClr val="4a5462"/>
                </a:solidFill>
                <a:uFillTx/>
                <a:latin typeface="DejaVu Sans"/>
              </a:rPr>
              <a:t> </a:t>
            </a:r>
            <a:r>
              <a:rPr b="0" lang="nl-BE" sz="1350" spc="-85" strike="noStrike" u="none">
                <a:solidFill>
                  <a:srgbClr val="4a5462"/>
                </a:solidFill>
                <a:uFillTx/>
                <a:latin typeface="DejaVu Sans"/>
              </a:rPr>
              <a:t>te</a:t>
            </a:r>
            <a:r>
              <a:rPr b="0" lang="nl-BE" sz="1350" spc="-31" strike="noStrike" u="none">
                <a:solidFill>
                  <a:srgbClr val="4a5462"/>
                </a:solidFill>
                <a:uFillTx/>
                <a:latin typeface="DejaVu Sans"/>
              </a:rPr>
              <a:t> </a:t>
            </a:r>
            <a:r>
              <a:rPr b="0" lang="nl-BE" sz="1350" spc="-96" strike="noStrike" u="none">
                <a:solidFill>
                  <a:srgbClr val="4a5462"/>
                </a:solidFill>
                <a:uFillTx/>
                <a:latin typeface="DejaVu Sans"/>
              </a:rPr>
              <a:t>beginnen</a:t>
            </a:r>
            <a:r>
              <a:rPr b="0" lang="nl-BE" sz="1350" spc="-31" strike="noStrike" u="none">
                <a:solidFill>
                  <a:srgbClr val="4a5462"/>
                </a:solidFill>
                <a:uFillTx/>
                <a:latin typeface="DejaVu Sans"/>
              </a:rPr>
              <a:t> </a:t>
            </a:r>
            <a:r>
              <a:rPr b="0" lang="nl-BE" sz="1350" spc="-113" strike="noStrike" u="none">
                <a:solidFill>
                  <a:srgbClr val="4a5462"/>
                </a:solidFill>
                <a:uFillTx/>
                <a:latin typeface="DejaVu Sans"/>
              </a:rPr>
              <a:t>met</a:t>
            </a:r>
            <a:r>
              <a:rPr b="0" lang="nl-BE" sz="1350" spc="-31" strike="noStrike" u="none">
                <a:solidFill>
                  <a:srgbClr val="4a5462"/>
                </a:solidFill>
                <a:uFillTx/>
                <a:latin typeface="DejaVu Sans"/>
              </a:rPr>
              <a:t> </a:t>
            </a:r>
            <a:r>
              <a:rPr b="0" lang="nl-BE" sz="1350" spc="-119" strike="noStrike" u="none">
                <a:solidFill>
                  <a:srgbClr val="4a5462"/>
                </a:solidFill>
                <a:uFillTx/>
                <a:latin typeface="DejaVu Sans"/>
              </a:rPr>
              <a:t>H2D</a:t>
            </a:r>
            <a:r>
              <a:rPr b="0" lang="nl-BE" sz="1350" spc="-31" strike="noStrike" u="none">
                <a:solidFill>
                  <a:srgbClr val="4a5462"/>
                </a:solidFill>
                <a:uFillTx/>
                <a:latin typeface="DejaVu Sans"/>
              </a:rPr>
              <a:t> </a:t>
            </a:r>
            <a:r>
              <a:rPr b="0" lang="nl-BE" sz="1350" spc="-91" strike="noStrike" u="none">
                <a:solidFill>
                  <a:srgbClr val="4a5462"/>
                </a:solidFill>
                <a:uFillTx/>
                <a:latin typeface="DejaVu Sans"/>
              </a:rPr>
              <a:t>Price</a:t>
            </a:r>
            <a:r>
              <a:rPr b="0" lang="nl-BE" sz="1350" spc="-31" strike="noStrike" u="none">
                <a:solidFill>
                  <a:srgbClr val="4a5462"/>
                </a:solidFill>
                <a:uFillTx/>
                <a:latin typeface="DejaVu Sans"/>
              </a:rPr>
              <a:t> </a:t>
            </a:r>
            <a:r>
              <a:rPr b="0" lang="nl-BE" sz="1350" spc="-51" strike="noStrike" u="none">
                <a:solidFill>
                  <a:srgbClr val="4a5462"/>
                </a:solidFill>
                <a:uFillTx/>
                <a:latin typeface="DejaVu Sans"/>
              </a:rPr>
              <a:t>Calculator?</a:t>
            </a:r>
            <a:endParaRPr b="0" lang="nl-BE" sz="1350" strike="noStrike" u="none">
              <a:solidFill>
                <a:srgbClr val="000000"/>
              </a:solidFill>
              <a:uFillTx/>
              <a:latin typeface="Arial"/>
            </a:endParaRPr>
          </a:p>
        </p:txBody>
      </p:sp>
      <p:sp>
        <p:nvSpPr>
          <p:cNvPr id="691" name="object 63"/>
          <p:cNvSpPr/>
          <p:nvPr/>
        </p:nvSpPr>
        <p:spPr>
          <a:xfrm>
            <a:off x="825480" y="4655520"/>
            <a:ext cx="3311640" cy="166320"/>
          </a:xfrm>
          <a:prstGeom prst="rect">
            <a:avLst/>
          </a:prstGeom>
          <a:noFill/>
          <a:ln w="0">
            <a:noFill/>
          </a:ln>
        </p:spPr>
        <p:style>
          <a:lnRef idx="0"/>
          <a:fillRef idx="0"/>
          <a:effectRef idx="0"/>
          <a:fontRef idx="minor"/>
        </p:style>
        <p:txBody>
          <a:bodyPr lIns="0" rIns="0" tIns="14040" bIns="0" anchor="t">
            <a:spAutoFit/>
          </a:bodyPr>
          <a:p>
            <a:pPr marL="12600">
              <a:lnSpc>
                <a:spcPct val="100000"/>
              </a:lnSpc>
              <a:spcBef>
                <a:spcPts val="111"/>
              </a:spcBef>
            </a:pPr>
            <a:r>
              <a:rPr b="0" lang="nl-BE" sz="1000" spc="-65" strike="noStrike" u="none">
                <a:solidFill>
                  <a:srgbClr val="ffffff"/>
                </a:solidFill>
                <a:uFillTx/>
                <a:latin typeface="DejaVu Sans"/>
              </a:rPr>
              <a:t>Direct</a:t>
            </a:r>
            <a:r>
              <a:rPr b="0" lang="nl-BE" sz="1000" spc="-6" strike="noStrike" u="none">
                <a:solidFill>
                  <a:srgbClr val="ffffff"/>
                </a:solidFill>
                <a:uFillTx/>
                <a:latin typeface="DejaVu Sans"/>
              </a:rPr>
              <a:t> </a:t>
            </a:r>
            <a:r>
              <a:rPr b="0" lang="nl-BE" sz="1000" spc="-65" strike="noStrike" u="none">
                <a:solidFill>
                  <a:srgbClr val="ffffff"/>
                </a:solidFill>
                <a:uFillTx/>
                <a:latin typeface="DejaVu Sans"/>
              </a:rPr>
              <a:t>beschikbaar</a:t>
            </a:r>
            <a:r>
              <a:rPr b="0" lang="nl-BE" sz="1000" strike="noStrike" u="none">
                <a:solidFill>
                  <a:srgbClr val="ffffff"/>
                </a:solidFill>
                <a:uFillTx/>
                <a:latin typeface="DejaVu Sans"/>
              </a:rPr>
              <a:t> </a:t>
            </a:r>
            <a:r>
              <a:rPr b="0" lang="nl-BE" sz="1000" spc="-65" strike="noStrike" u="none">
                <a:solidFill>
                  <a:srgbClr val="ffffff"/>
                </a:solidFill>
                <a:uFillTx/>
                <a:latin typeface="DejaVu Sans"/>
              </a:rPr>
              <a:t>voor</a:t>
            </a:r>
            <a:r>
              <a:rPr b="0" lang="nl-BE" sz="1000" spc="-6" strike="noStrike" u="none">
                <a:solidFill>
                  <a:srgbClr val="ffffff"/>
                </a:solidFill>
                <a:uFillTx/>
                <a:latin typeface="DejaVu Sans"/>
              </a:rPr>
              <a:t> </a:t>
            </a:r>
            <a:r>
              <a:rPr b="0" lang="nl-BE" sz="1000" spc="-79" strike="noStrike" u="none">
                <a:solidFill>
                  <a:srgbClr val="ffffff"/>
                </a:solidFill>
                <a:uFillTx/>
                <a:latin typeface="DejaVu Sans"/>
              </a:rPr>
              <a:t>3D</a:t>
            </a:r>
            <a:r>
              <a:rPr b="0" lang="nl-BE" sz="1000" strike="noStrike" u="none">
                <a:solidFill>
                  <a:srgbClr val="ffffff"/>
                </a:solidFill>
                <a:uFillTx/>
                <a:latin typeface="DejaVu Sans"/>
              </a:rPr>
              <a:t> </a:t>
            </a:r>
            <a:r>
              <a:rPr b="0" lang="nl-BE" sz="1000" spc="-54" strike="noStrike" u="none">
                <a:solidFill>
                  <a:srgbClr val="ffffff"/>
                </a:solidFill>
                <a:uFillTx/>
                <a:latin typeface="DejaVu Sans"/>
              </a:rPr>
              <a:t>printing</a:t>
            </a:r>
            <a:r>
              <a:rPr b="0" lang="nl-BE" sz="1000" spc="-6" strike="noStrike" u="none">
                <a:solidFill>
                  <a:srgbClr val="ffffff"/>
                </a:solidFill>
                <a:uFillTx/>
                <a:latin typeface="DejaVu Sans"/>
              </a:rPr>
              <a:t> </a:t>
            </a:r>
            <a:r>
              <a:rPr b="0" lang="nl-BE" sz="1000" spc="-34" strike="noStrike" u="none">
                <a:solidFill>
                  <a:srgbClr val="ffffff"/>
                </a:solidFill>
                <a:uFillTx/>
                <a:latin typeface="DejaVu Sans"/>
              </a:rPr>
              <a:t>services</a:t>
            </a:r>
            <a:endParaRPr b="0" lang="nl-BE" sz="1000" strike="noStrike" u="none">
              <a:solidFill>
                <a:srgbClr val="000000"/>
              </a:solidFill>
              <a:uFillTx/>
              <a:latin typeface="Arial"/>
            </a:endParaRPr>
          </a:p>
        </p:txBody>
      </p:sp>
      <p:sp>
        <p:nvSpPr>
          <p:cNvPr id="692" name="object 64"/>
          <p:cNvSpPr/>
          <p:nvPr/>
        </p:nvSpPr>
        <p:spPr>
          <a:xfrm>
            <a:off x="6464160" y="4655520"/>
            <a:ext cx="2712960" cy="166320"/>
          </a:xfrm>
          <a:prstGeom prst="rect">
            <a:avLst/>
          </a:prstGeom>
          <a:noFill/>
          <a:ln w="0">
            <a:noFill/>
          </a:ln>
        </p:spPr>
        <p:style>
          <a:lnRef idx="0"/>
          <a:fillRef idx="0"/>
          <a:effectRef idx="0"/>
          <a:fontRef idx="minor"/>
        </p:style>
        <p:txBody>
          <a:bodyPr lIns="0" rIns="0" tIns="14040" bIns="0" anchor="t">
            <a:spAutoFit/>
          </a:bodyPr>
          <a:p>
            <a:pPr marL="12600">
              <a:lnSpc>
                <a:spcPct val="100000"/>
              </a:lnSpc>
              <a:spcBef>
                <a:spcPts val="111"/>
              </a:spcBef>
            </a:pPr>
            <a:r>
              <a:rPr b="0" lang="nl-BE" sz="1000" spc="-85" strike="noStrike" u="none">
                <a:solidFill>
                  <a:srgbClr val="ffffff"/>
                </a:solidFill>
                <a:uFillTx/>
                <a:latin typeface="DejaVu Sans"/>
              </a:rPr>
              <a:t>Voor</a:t>
            </a:r>
            <a:r>
              <a:rPr b="0" lang="nl-BE" sz="1000" strike="noStrike" u="none">
                <a:solidFill>
                  <a:srgbClr val="ffffff"/>
                </a:solidFill>
                <a:uFillTx/>
                <a:latin typeface="DejaVu Sans"/>
              </a:rPr>
              <a:t> </a:t>
            </a:r>
            <a:r>
              <a:rPr b="0" lang="nl-BE" sz="1000" spc="-71" strike="noStrike" u="none">
                <a:solidFill>
                  <a:srgbClr val="ffffff"/>
                </a:solidFill>
                <a:uFillTx/>
                <a:latin typeface="DejaVu Sans"/>
              </a:rPr>
              <a:t>grote</a:t>
            </a:r>
            <a:r>
              <a:rPr b="0" lang="nl-BE" sz="1000" spc="6" strike="noStrike" u="none">
                <a:solidFill>
                  <a:srgbClr val="ffffff"/>
                </a:solidFill>
                <a:uFillTx/>
                <a:latin typeface="DejaVu Sans"/>
              </a:rPr>
              <a:t> </a:t>
            </a:r>
            <a:r>
              <a:rPr b="0" lang="nl-BE" sz="1000" spc="-60" strike="noStrike" u="none">
                <a:solidFill>
                  <a:srgbClr val="ffffff"/>
                </a:solidFill>
                <a:uFillTx/>
                <a:latin typeface="DejaVu Sans"/>
              </a:rPr>
              <a:t>organisaties</a:t>
            </a:r>
            <a:r>
              <a:rPr b="0" lang="nl-BE" sz="1000" strike="noStrike" u="none">
                <a:solidFill>
                  <a:srgbClr val="ffffff"/>
                </a:solidFill>
                <a:uFillTx/>
                <a:latin typeface="DejaVu Sans"/>
              </a:rPr>
              <a:t> </a:t>
            </a:r>
            <a:r>
              <a:rPr b="0" lang="nl-BE" sz="1000" spc="-71" strike="noStrike" u="none">
                <a:solidFill>
                  <a:srgbClr val="ffffff"/>
                </a:solidFill>
                <a:uFillTx/>
                <a:latin typeface="DejaVu Sans"/>
              </a:rPr>
              <a:t>en</a:t>
            </a:r>
            <a:r>
              <a:rPr b="0" lang="nl-BE" sz="1000" spc="6" strike="noStrike" u="none">
                <a:solidFill>
                  <a:srgbClr val="ffffff"/>
                </a:solidFill>
                <a:uFillTx/>
                <a:latin typeface="DejaVu Sans"/>
              </a:rPr>
              <a:t> </a:t>
            </a:r>
            <a:r>
              <a:rPr b="0" lang="nl-BE" sz="1000" spc="-74" strike="noStrike" u="none">
                <a:solidFill>
                  <a:srgbClr val="ffffff"/>
                </a:solidFill>
                <a:uFillTx/>
                <a:latin typeface="DejaVu Sans"/>
              </a:rPr>
              <a:t>custom</a:t>
            </a:r>
            <a:r>
              <a:rPr b="0" lang="nl-BE" sz="1000" spc="6" strike="noStrike" u="none">
                <a:solidFill>
                  <a:srgbClr val="ffffff"/>
                </a:solidFill>
                <a:uFillTx/>
                <a:latin typeface="DejaVu Sans"/>
              </a:rPr>
              <a:t> </a:t>
            </a:r>
            <a:r>
              <a:rPr b="0" lang="nl-BE" sz="1000" spc="-26" strike="noStrike" u="none">
                <a:solidFill>
                  <a:srgbClr val="ffffff"/>
                </a:solidFill>
                <a:uFillTx/>
                <a:latin typeface="DejaVu Sans"/>
              </a:rPr>
              <a:t>work</a:t>
            </a:r>
            <a:r>
              <a:rPr b="0" lang="nl-BE" sz="900" spc="-26" strike="noStrike" u="none">
                <a:solidFill>
                  <a:srgbClr val="ffffff"/>
                </a:solidFill>
                <a:uFillTx/>
                <a:latin typeface="Arial"/>
              </a:rPr>
              <a:t>ﬂ</a:t>
            </a:r>
            <a:r>
              <a:rPr b="0" lang="nl-BE" sz="1000" spc="-26" strike="noStrike" u="none">
                <a:solidFill>
                  <a:srgbClr val="ffffff"/>
                </a:solidFill>
                <a:uFillTx/>
                <a:latin typeface="DejaVu Sans"/>
              </a:rPr>
              <a:t>ows</a:t>
            </a:r>
            <a:endParaRPr b="0" lang="nl-BE" sz="1000" strike="noStrike" u="none">
              <a:solidFill>
                <a:srgbClr val="000000"/>
              </a:solidFill>
              <a:uFillTx/>
              <a:latin typeface="Arial"/>
            </a:endParaRPr>
          </a:p>
        </p:txBody>
      </p:sp>
      <p:grpSp>
        <p:nvGrpSpPr>
          <p:cNvPr id="693" name="object 65"/>
          <p:cNvGrpSpPr/>
          <p:nvPr/>
        </p:nvGrpSpPr>
        <p:grpSpPr>
          <a:xfrm>
            <a:off x="10410840" y="10887120"/>
            <a:ext cx="1587240" cy="320400"/>
            <a:chOff x="10410840" y="10887120"/>
            <a:chExt cx="1587240" cy="320400"/>
          </a:xfrm>
        </p:grpSpPr>
        <p:sp>
          <p:nvSpPr>
            <p:cNvPr id="694" name="object 66"/>
            <p:cNvSpPr/>
            <p:nvPr/>
          </p:nvSpPr>
          <p:spPr>
            <a:xfrm>
              <a:off x="10410840" y="10887120"/>
              <a:ext cx="1587240" cy="320400"/>
            </a:xfrm>
            <a:custGeom>
              <a:avLst/>
              <a:gdLst>
                <a:gd name="textAreaLeft" fmla="*/ 0 w 1587240"/>
                <a:gd name="textAreaRight" fmla="*/ 1590840 w 1587240"/>
                <a:gd name="textAreaTop" fmla="*/ 0 h 320400"/>
                <a:gd name="textAreaBottom" fmla="*/ 324000 h 320400"/>
              </a:gdLst>
              <a:ahLst/>
              <a:rect l="textAreaLeft" t="textAreaTop" r="textAreaRight" b="textAreaBottom"/>
              <a:pathLst>
                <a:path w="1590675" h="323850">
                  <a:moveTo>
                    <a:pt x="1557627" y="323849"/>
                  </a:moveTo>
                  <a:lnTo>
                    <a:pt x="33047" y="323849"/>
                  </a:lnTo>
                  <a:lnTo>
                    <a:pt x="28187" y="322883"/>
                  </a:lnTo>
                  <a:lnTo>
                    <a:pt x="966" y="295662"/>
                  </a:lnTo>
                  <a:lnTo>
                    <a:pt x="0" y="290802"/>
                  </a:lnTo>
                  <a:lnTo>
                    <a:pt x="0" y="285749"/>
                  </a:lnTo>
                  <a:lnTo>
                    <a:pt x="0" y="33047"/>
                  </a:lnTo>
                  <a:lnTo>
                    <a:pt x="28187" y="966"/>
                  </a:lnTo>
                  <a:lnTo>
                    <a:pt x="33047" y="0"/>
                  </a:lnTo>
                  <a:lnTo>
                    <a:pt x="1557627" y="0"/>
                  </a:lnTo>
                  <a:lnTo>
                    <a:pt x="1589707" y="28187"/>
                  </a:lnTo>
                  <a:lnTo>
                    <a:pt x="1590674" y="33047"/>
                  </a:lnTo>
                  <a:lnTo>
                    <a:pt x="1590674" y="290802"/>
                  </a:lnTo>
                  <a:lnTo>
                    <a:pt x="1562487" y="322883"/>
                  </a:lnTo>
                  <a:lnTo>
                    <a:pt x="1557627" y="323849"/>
                  </a:lnTo>
                  <a:close/>
                </a:path>
              </a:pathLst>
            </a:custGeom>
            <a:solidFill>
              <a:srgbClr val="333333"/>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695" name="object 67" descr=""/>
            <p:cNvPicPr/>
            <p:nvPr/>
          </p:nvPicPr>
          <p:blipFill>
            <a:blip r:embed="rId24"/>
            <a:stretch/>
          </p:blipFill>
          <p:spPr>
            <a:xfrm>
              <a:off x="10524960" y="10982160"/>
              <a:ext cx="129600" cy="129600"/>
            </a:xfrm>
            <a:prstGeom prst="rect">
              <a:avLst/>
            </a:prstGeom>
            <a:noFill/>
            <a:ln w="0">
              <a:noFill/>
            </a:ln>
          </p:spPr>
        </p:pic>
      </p:grpSp>
      <p:sp>
        <p:nvSpPr>
          <p:cNvPr id="696" name="object 68"/>
          <p:cNvSpPr/>
          <p:nvPr/>
        </p:nvSpPr>
        <p:spPr>
          <a:xfrm>
            <a:off x="10701000" y="10945800"/>
            <a:ext cx="1195200" cy="318960"/>
          </a:xfrm>
          <a:prstGeom prst="rect">
            <a:avLst/>
          </a:prstGeom>
          <a:noFill/>
          <a:ln w="0">
            <a:noFill/>
          </a:ln>
        </p:spPr>
        <p:style>
          <a:lnRef idx="0"/>
          <a:fillRef idx="0"/>
          <a:effectRef idx="0"/>
          <a:fontRef idx="minor"/>
        </p:style>
        <p:txBody>
          <a:bodyPr lIns="0" rIns="0" tIns="14040" bIns="0" anchor="t">
            <a:spAutoFit/>
          </a:bodyPr>
          <a:p>
            <a:pPr marL="12600">
              <a:lnSpc>
                <a:spcPct val="100000"/>
              </a:lnSpc>
              <a:spcBef>
                <a:spcPts val="111"/>
              </a:spcBef>
            </a:pPr>
            <a:r>
              <a:rPr b="0" lang="nl-BE" sz="1000" spc="-74" strike="noStrike" u="none">
                <a:solidFill>
                  <a:srgbClr val="ffffff"/>
                </a:solidFill>
                <a:uFillTx/>
                <a:latin typeface="DejaVu Sans"/>
              </a:rPr>
              <a:t>Made</a:t>
            </a:r>
            <a:r>
              <a:rPr b="0" lang="nl-BE" sz="1000" spc="-11" strike="noStrike" u="none">
                <a:solidFill>
                  <a:srgbClr val="ffffff"/>
                </a:solidFill>
                <a:uFillTx/>
                <a:latin typeface="DejaVu Sans"/>
              </a:rPr>
              <a:t> </a:t>
            </a:r>
            <a:r>
              <a:rPr b="0" lang="nl-BE" sz="1000" spc="-65" strike="noStrike" u="none">
                <a:solidFill>
                  <a:srgbClr val="ffffff"/>
                </a:solidFill>
                <a:uFillTx/>
                <a:latin typeface="DejaVu Sans"/>
              </a:rPr>
              <a:t>with</a:t>
            </a:r>
            <a:r>
              <a:rPr b="0" lang="nl-BE" sz="1000" spc="-6" strike="noStrike" u="none">
                <a:solidFill>
                  <a:srgbClr val="ffffff"/>
                </a:solidFill>
                <a:uFillTx/>
                <a:latin typeface="DejaVu Sans"/>
              </a:rPr>
              <a:t> </a:t>
            </a:r>
            <a:r>
              <a:rPr b="0" lang="nl-BE" sz="1000" spc="-54" strike="noStrike" u="none">
                <a:solidFill>
                  <a:srgbClr val="ffffff"/>
                </a:solidFill>
                <a:uFillTx/>
                <a:latin typeface="DejaVu Sans"/>
              </a:rPr>
              <a:t>Genspark</a:t>
            </a:r>
            <a:endParaRPr b="0" lang="nl-BE"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grpSp>
        <p:nvGrpSpPr>
          <p:cNvPr id="127" name="object 2"/>
          <p:cNvGrpSpPr/>
          <p:nvPr/>
        </p:nvGrpSpPr>
        <p:grpSpPr>
          <a:xfrm>
            <a:off x="609480" y="609480"/>
            <a:ext cx="1007280" cy="1007280"/>
            <a:chOff x="609480" y="609480"/>
            <a:chExt cx="1007280" cy="1007280"/>
          </a:xfrm>
        </p:grpSpPr>
        <p:pic>
          <p:nvPicPr>
            <p:cNvPr id="128" name="object 3" descr=""/>
            <p:cNvPicPr/>
            <p:nvPr/>
          </p:nvPicPr>
          <p:blipFill>
            <a:blip r:embed="rId1"/>
            <a:stretch/>
          </p:blipFill>
          <p:spPr>
            <a:xfrm>
              <a:off x="609480" y="609480"/>
              <a:ext cx="1007280" cy="1007280"/>
            </a:xfrm>
            <a:prstGeom prst="rect">
              <a:avLst/>
            </a:prstGeom>
            <a:noFill/>
            <a:ln w="0">
              <a:noFill/>
            </a:ln>
          </p:spPr>
        </p:pic>
        <p:pic>
          <p:nvPicPr>
            <p:cNvPr id="129" name="object 4" descr=""/>
            <p:cNvPicPr/>
            <p:nvPr/>
          </p:nvPicPr>
          <p:blipFill>
            <a:blip r:embed="rId2"/>
            <a:stretch/>
          </p:blipFill>
          <p:spPr>
            <a:xfrm>
              <a:off x="883440" y="930240"/>
              <a:ext cx="459360" cy="356760"/>
            </a:xfrm>
            <a:prstGeom prst="rect">
              <a:avLst/>
            </a:prstGeom>
            <a:noFill/>
            <a:ln w="0">
              <a:noFill/>
            </a:ln>
          </p:spPr>
        </p:pic>
      </p:grpSp>
      <p:sp>
        <p:nvSpPr>
          <p:cNvPr id="130" name="PlaceHolder 1"/>
          <p:cNvSpPr>
            <a:spLocks noGrp="1"/>
          </p:cNvSpPr>
          <p:nvPr>
            <p:ph type="title"/>
          </p:nvPr>
        </p:nvSpPr>
        <p:spPr>
          <a:xfrm>
            <a:off x="1980000" y="684000"/>
            <a:ext cx="3066480" cy="4885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nl-BE" sz="3050" spc="-130" strike="noStrike" u="none">
                <a:solidFill>
                  <a:srgbClr val="1f2937"/>
                </a:solidFill>
                <a:uFillTx/>
                <a:latin typeface="Arial"/>
              </a:rPr>
              <a:t>Systeemoverzicht</a:t>
            </a:r>
            <a:endParaRPr b="0" lang="nl-BE" sz="3050" strike="noStrike" u="none">
              <a:solidFill>
                <a:srgbClr val="000000"/>
              </a:solidFill>
              <a:uFillTx/>
              <a:latin typeface="Arial"/>
            </a:endParaRPr>
          </a:p>
        </p:txBody>
      </p:sp>
      <p:sp>
        <p:nvSpPr>
          <p:cNvPr id="131" name="object 6"/>
          <p:cNvSpPr/>
          <p:nvPr/>
        </p:nvSpPr>
        <p:spPr>
          <a:xfrm>
            <a:off x="2013120" y="1220400"/>
            <a:ext cx="716472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0" lang="nl-BE" sz="1500" spc="-96" strike="noStrike" u="none">
                <a:solidFill>
                  <a:srgbClr val="4a5462"/>
                </a:solidFill>
                <a:uFillTx/>
                <a:latin typeface="DejaVu Sans"/>
              </a:rPr>
              <a:t>Modulaire</a:t>
            </a:r>
            <a:r>
              <a:rPr b="0" lang="nl-BE" sz="1500" spc="-26" strike="noStrike" u="none">
                <a:solidFill>
                  <a:srgbClr val="4a5462"/>
                </a:solidFill>
                <a:uFillTx/>
                <a:latin typeface="DejaVu Sans"/>
              </a:rPr>
              <a:t> </a:t>
            </a:r>
            <a:r>
              <a:rPr b="0" lang="nl-BE" sz="1500" spc="-79" strike="noStrike" u="none">
                <a:solidFill>
                  <a:srgbClr val="4a5462"/>
                </a:solidFill>
                <a:uFillTx/>
                <a:latin typeface="DejaVu Sans"/>
              </a:rPr>
              <a:t>architectuur</a:t>
            </a:r>
            <a:r>
              <a:rPr b="0" lang="nl-BE" sz="1500" spc="-20" strike="noStrike" u="none">
                <a:solidFill>
                  <a:srgbClr val="4a5462"/>
                </a:solidFill>
                <a:uFillTx/>
                <a:latin typeface="DejaVu Sans"/>
              </a:rPr>
              <a:t> </a:t>
            </a:r>
            <a:r>
              <a:rPr b="0" lang="nl-BE" sz="1500" spc="-105" strike="noStrike" u="none">
                <a:solidFill>
                  <a:srgbClr val="4a5462"/>
                </a:solidFill>
                <a:uFillTx/>
                <a:latin typeface="DejaVu Sans"/>
              </a:rPr>
              <a:t>met</a:t>
            </a:r>
            <a:r>
              <a:rPr b="0" lang="nl-BE" sz="1500" spc="-20" strike="noStrike" u="none">
                <a:solidFill>
                  <a:srgbClr val="4a5462"/>
                </a:solidFill>
                <a:uFillTx/>
                <a:latin typeface="DejaVu Sans"/>
              </a:rPr>
              <a:t> </a:t>
            </a:r>
            <a:r>
              <a:rPr b="0" lang="nl-BE" sz="1500" spc="-74" strike="noStrike" u="none">
                <a:solidFill>
                  <a:srgbClr val="4a5462"/>
                </a:solidFill>
                <a:uFillTx/>
                <a:latin typeface="DejaVu Sans"/>
              </a:rPr>
              <a:t>vier</a:t>
            </a:r>
            <a:r>
              <a:rPr b="0" lang="nl-BE" sz="1500" spc="-26" strike="noStrike" u="none">
                <a:solidFill>
                  <a:srgbClr val="4a5462"/>
                </a:solidFill>
                <a:uFillTx/>
                <a:latin typeface="DejaVu Sans"/>
              </a:rPr>
              <a:t> </a:t>
            </a:r>
            <a:r>
              <a:rPr b="0" lang="nl-BE" sz="1500" spc="-91" strike="noStrike" u="none">
                <a:solidFill>
                  <a:srgbClr val="4a5462"/>
                </a:solidFill>
                <a:uFillTx/>
                <a:latin typeface="DejaVu Sans"/>
              </a:rPr>
              <a:t>hoofdcomponenten</a:t>
            </a:r>
            <a:endParaRPr b="0" lang="nl-BE" sz="1500" strike="noStrike" u="none">
              <a:solidFill>
                <a:srgbClr val="000000"/>
              </a:solidFill>
              <a:uFillTx/>
              <a:latin typeface="Arial"/>
            </a:endParaRPr>
          </a:p>
        </p:txBody>
      </p:sp>
      <p:sp>
        <p:nvSpPr>
          <p:cNvPr id="132" name="object 7"/>
          <p:cNvSpPr/>
          <p:nvPr/>
        </p:nvSpPr>
        <p:spPr>
          <a:xfrm>
            <a:off x="609480" y="2148120"/>
            <a:ext cx="148680" cy="2130120"/>
          </a:xfrm>
          <a:custGeom>
            <a:avLst/>
            <a:gdLst>
              <a:gd name="textAreaLeft" fmla="*/ 0 w 148680"/>
              <a:gd name="textAreaRight" fmla="*/ 152280 w 148680"/>
              <a:gd name="textAreaTop" fmla="*/ 0 h 2130120"/>
              <a:gd name="textAreaBottom" fmla="*/ 2133720 h 2130120"/>
            </a:gdLst>
            <a:ahLst/>
            <a:rect l="textAreaLeft" t="textAreaTop" r="textAreaRight" b="textAreaBottom"/>
            <a:pathLst>
              <a:path w="152400" h="2133600">
                <a:moveTo>
                  <a:pt x="152400" y="2133599"/>
                </a:moveTo>
                <a:lnTo>
                  <a:pt x="108226" y="2127074"/>
                </a:lnTo>
                <a:lnTo>
                  <a:pt x="67715" y="2107939"/>
                </a:lnTo>
                <a:lnTo>
                  <a:pt x="34533" y="2077834"/>
                </a:lnTo>
                <a:lnTo>
                  <a:pt x="11600" y="2039520"/>
                </a:lnTo>
                <a:lnTo>
                  <a:pt x="725" y="1996212"/>
                </a:lnTo>
                <a:lnTo>
                  <a:pt x="0" y="1981199"/>
                </a:lnTo>
                <a:lnTo>
                  <a:pt x="0" y="152400"/>
                </a:lnTo>
                <a:lnTo>
                  <a:pt x="6525" y="108226"/>
                </a:lnTo>
                <a:lnTo>
                  <a:pt x="25660" y="67714"/>
                </a:lnTo>
                <a:lnTo>
                  <a:pt x="55765" y="34533"/>
                </a:lnTo>
                <a:lnTo>
                  <a:pt x="94078" y="11600"/>
                </a:lnTo>
                <a:lnTo>
                  <a:pt x="137387" y="725"/>
                </a:lnTo>
                <a:lnTo>
                  <a:pt x="152400" y="0"/>
                </a:lnTo>
                <a:lnTo>
                  <a:pt x="141140" y="725"/>
                </a:lnTo>
                <a:lnTo>
                  <a:pt x="130096" y="2900"/>
                </a:lnTo>
                <a:lnTo>
                  <a:pt x="88886" y="25660"/>
                </a:lnTo>
                <a:lnTo>
                  <a:pt x="64000" y="55765"/>
                </a:lnTo>
                <a:lnTo>
                  <a:pt x="46800" y="94078"/>
                </a:lnTo>
                <a:lnTo>
                  <a:pt x="38643" y="137387"/>
                </a:lnTo>
                <a:lnTo>
                  <a:pt x="38100" y="152400"/>
                </a:lnTo>
                <a:lnTo>
                  <a:pt x="38100" y="1981199"/>
                </a:lnTo>
                <a:lnTo>
                  <a:pt x="42994" y="2025372"/>
                </a:lnTo>
                <a:lnTo>
                  <a:pt x="57345" y="2065884"/>
                </a:lnTo>
                <a:lnTo>
                  <a:pt x="79923" y="2099065"/>
                </a:lnTo>
                <a:lnTo>
                  <a:pt x="119269" y="2127074"/>
                </a:lnTo>
                <a:lnTo>
                  <a:pt x="141140" y="2132874"/>
                </a:lnTo>
                <a:lnTo>
                  <a:pt x="152400" y="2133599"/>
                </a:lnTo>
                <a:close/>
              </a:path>
            </a:pathLst>
          </a:custGeom>
          <a:solidFill>
            <a:srgbClr val="3b81f5"/>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grpSp>
        <p:nvGrpSpPr>
          <p:cNvPr id="133" name="object 8"/>
          <p:cNvGrpSpPr/>
          <p:nvPr/>
        </p:nvGrpSpPr>
        <p:grpSpPr>
          <a:xfrm>
            <a:off x="952560" y="2165040"/>
            <a:ext cx="377280" cy="377280"/>
            <a:chOff x="952560" y="2165040"/>
            <a:chExt cx="377280" cy="377280"/>
          </a:xfrm>
        </p:grpSpPr>
        <p:sp>
          <p:nvSpPr>
            <p:cNvPr id="134" name="object 9"/>
            <p:cNvSpPr/>
            <p:nvPr/>
          </p:nvSpPr>
          <p:spPr>
            <a:xfrm>
              <a:off x="952560" y="2165040"/>
              <a:ext cx="377280" cy="377280"/>
            </a:xfrm>
            <a:custGeom>
              <a:avLst/>
              <a:gdLst>
                <a:gd name="textAreaLeft" fmla="*/ 0 w 377280"/>
                <a:gd name="textAreaRight" fmla="*/ 380880 w 377280"/>
                <a:gd name="textAreaTop" fmla="*/ 0 h 377280"/>
                <a:gd name="textAreaBottom" fmla="*/ 380880 h 377280"/>
              </a:gdLst>
              <a:ahLst/>
              <a:rect l="textAreaLeft" t="textAreaTop" r="textAreaRight" b="textAreaBottom"/>
              <a:pathLst>
                <a:path w="381000" h="381000">
                  <a:moveTo>
                    <a:pt x="309803" y="380999"/>
                  </a:moveTo>
                  <a:lnTo>
                    <a:pt x="71196" y="380999"/>
                  </a:lnTo>
                  <a:lnTo>
                    <a:pt x="66241" y="380511"/>
                  </a:lnTo>
                  <a:lnTo>
                    <a:pt x="29705" y="365377"/>
                  </a:lnTo>
                  <a:lnTo>
                    <a:pt x="3885" y="329337"/>
                  </a:lnTo>
                  <a:lnTo>
                    <a:pt x="0" y="309803"/>
                  </a:lnTo>
                  <a:lnTo>
                    <a:pt x="0" y="304799"/>
                  </a:lnTo>
                  <a:lnTo>
                    <a:pt x="0" y="71196"/>
                  </a:lnTo>
                  <a:lnTo>
                    <a:pt x="15621" y="29705"/>
                  </a:lnTo>
                  <a:lnTo>
                    <a:pt x="51662" y="3885"/>
                  </a:lnTo>
                  <a:lnTo>
                    <a:pt x="71196" y="0"/>
                  </a:lnTo>
                  <a:lnTo>
                    <a:pt x="309803" y="0"/>
                  </a:lnTo>
                  <a:lnTo>
                    <a:pt x="351294" y="15621"/>
                  </a:lnTo>
                  <a:lnTo>
                    <a:pt x="377114" y="51661"/>
                  </a:lnTo>
                  <a:lnTo>
                    <a:pt x="381000" y="71196"/>
                  </a:lnTo>
                  <a:lnTo>
                    <a:pt x="381000" y="309803"/>
                  </a:lnTo>
                  <a:lnTo>
                    <a:pt x="365378" y="351294"/>
                  </a:lnTo>
                  <a:lnTo>
                    <a:pt x="329337" y="377113"/>
                  </a:lnTo>
                  <a:lnTo>
                    <a:pt x="314758" y="380511"/>
                  </a:lnTo>
                  <a:lnTo>
                    <a:pt x="309803" y="380999"/>
                  </a:lnTo>
                  <a:close/>
                </a:path>
              </a:pathLst>
            </a:custGeom>
            <a:solidFill>
              <a:srgbClr val="dae9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35" name="object 10" descr=""/>
            <p:cNvPicPr/>
            <p:nvPr/>
          </p:nvPicPr>
          <p:blipFill>
            <a:blip r:embed="rId3"/>
            <a:stretch/>
          </p:blipFill>
          <p:spPr>
            <a:xfrm>
              <a:off x="1076400" y="2269800"/>
              <a:ext cx="124920" cy="167760"/>
            </a:xfrm>
            <a:prstGeom prst="rect">
              <a:avLst/>
            </a:prstGeom>
            <a:noFill/>
            <a:ln w="0">
              <a:noFill/>
            </a:ln>
          </p:spPr>
        </p:pic>
      </p:grpSp>
      <p:sp>
        <p:nvSpPr>
          <p:cNvPr id="136" name="object 11"/>
          <p:cNvSpPr/>
          <p:nvPr/>
        </p:nvSpPr>
        <p:spPr>
          <a:xfrm>
            <a:off x="1434960" y="2195640"/>
            <a:ext cx="111384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1" strike="noStrike" u="none">
                <a:solidFill>
                  <a:srgbClr val="1f2937"/>
                </a:solidFill>
                <a:uFillTx/>
                <a:latin typeface="DejaVu Sans"/>
              </a:rPr>
              <a:t>Calculator</a:t>
            </a:r>
            <a:endParaRPr b="0" lang="nl-BE" sz="1650" strike="noStrike" u="none">
              <a:solidFill>
                <a:srgbClr val="000000"/>
              </a:solidFill>
              <a:uFillTx/>
              <a:latin typeface="Arial"/>
            </a:endParaRPr>
          </a:p>
        </p:txBody>
      </p:sp>
      <p:sp>
        <p:nvSpPr>
          <p:cNvPr id="137" name="object 12"/>
          <p:cNvSpPr/>
          <p:nvPr/>
        </p:nvSpPr>
        <p:spPr>
          <a:xfrm>
            <a:off x="956520" y="2858760"/>
            <a:ext cx="2100240" cy="134280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5" strike="noStrike" u="none">
                <a:solidFill>
                  <a:srgbClr val="4a5462"/>
                </a:solidFill>
                <a:uFillTx/>
                <a:latin typeface="DejaVu Sans"/>
              </a:rPr>
              <a:t>Invoer</a:t>
            </a:r>
            <a:r>
              <a:rPr b="0" lang="nl-BE" sz="1150" spc="11" strike="noStrike" u="none">
                <a:solidFill>
                  <a:srgbClr val="4a5462"/>
                </a:solidFill>
                <a:uFillTx/>
                <a:latin typeface="DejaVu Sans"/>
              </a:rPr>
              <a:t> </a:t>
            </a:r>
            <a:r>
              <a:rPr b="0" lang="nl-BE" sz="1150" spc="-54" strike="noStrike" u="none">
                <a:solidFill>
                  <a:srgbClr val="4a5462"/>
                </a:solidFill>
                <a:uFillTx/>
                <a:latin typeface="DejaVu Sans"/>
              </a:rPr>
              <a:t>parameters</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60" strike="noStrike" u="none">
                <a:solidFill>
                  <a:srgbClr val="4a5462"/>
                </a:solidFill>
                <a:uFillTx/>
                <a:latin typeface="DejaVu Sans"/>
              </a:rPr>
              <a:t>Prijsberekening</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60" strike="noStrike" u="none">
                <a:solidFill>
                  <a:srgbClr val="4a5462"/>
                </a:solidFill>
                <a:uFillTx/>
                <a:latin typeface="DejaVu Sans"/>
              </a:rPr>
              <a:t>Material</a:t>
            </a:r>
            <a:r>
              <a:rPr b="0" lang="nl-BE" sz="1150" spc="31" strike="noStrike" u="none">
                <a:solidFill>
                  <a:srgbClr val="4a5462"/>
                </a:solidFill>
                <a:uFillTx/>
                <a:latin typeface="DejaVu Sans"/>
              </a:rPr>
              <a:t> </a:t>
            </a:r>
            <a:r>
              <a:rPr b="0" lang="nl-BE" sz="1150" spc="-54" strike="noStrike" u="none">
                <a:solidFill>
                  <a:srgbClr val="4a5462"/>
                </a:solidFill>
                <a:uFillTx/>
                <a:latin typeface="DejaVu Sans"/>
              </a:rPr>
              <a:t>selectie</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71" strike="noStrike" u="none">
                <a:solidFill>
                  <a:srgbClr val="4a5462"/>
                </a:solidFill>
                <a:uFillTx/>
                <a:latin typeface="DejaVu Sans"/>
              </a:rPr>
              <a:t>Real-</a:t>
            </a:r>
            <a:r>
              <a:rPr b="0" lang="nl-BE" sz="1150" spc="-65" strike="noStrike" u="none">
                <a:solidFill>
                  <a:srgbClr val="4a5462"/>
                </a:solidFill>
                <a:uFillTx/>
                <a:latin typeface="DejaVu Sans"/>
              </a:rPr>
              <a:t>time</a:t>
            </a:r>
            <a:r>
              <a:rPr b="0" lang="nl-BE" sz="1150" spc="26" strike="noStrike" u="none">
                <a:solidFill>
                  <a:srgbClr val="4a5462"/>
                </a:solidFill>
                <a:uFillTx/>
                <a:latin typeface="DejaVu Sans"/>
              </a:rPr>
              <a:t> </a:t>
            </a:r>
            <a:r>
              <a:rPr b="0" lang="nl-BE" sz="1150" spc="-54" strike="noStrike" u="none">
                <a:solidFill>
                  <a:srgbClr val="4a5462"/>
                </a:solidFill>
                <a:uFillTx/>
                <a:latin typeface="DejaVu Sans"/>
              </a:rPr>
              <a:t>updates</a:t>
            </a:r>
            <a:endParaRPr b="0" lang="nl-BE" sz="1150" strike="noStrike" u="none">
              <a:solidFill>
                <a:srgbClr val="000000"/>
              </a:solidFill>
              <a:uFillTx/>
              <a:latin typeface="Arial"/>
            </a:endParaRPr>
          </a:p>
        </p:txBody>
      </p:sp>
      <p:sp>
        <p:nvSpPr>
          <p:cNvPr id="138" name="object 16"/>
          <p:cNvSpPr/>
          <p:nvPr/>
        </p:nvSpPr>
        <p:spPr>
          <a:xfrm>
            <a:off x="3429000" y="2148120"/>
            <a:ext cx="148680" cy="2130120"/>
          </a:xfrm>
          <a:custGeom>
            <a:avLst/>
            <a:gdLst>
              <a:gd name="textAreaLeft" fmla="*/ 0 w 148680"/>
              <a:gd name="textAreaRight" fmla="*/ 152280 w 148680"/>
              <a:gd name="textAreaTop" fmla="*/ 0 h 2130120"/>
              <a:gd name="textAreaBottom" fmla="*/ 2133720 h 2130120"/>
            </a:gdLst>
            <a:ahLst/>
            <a:rect l="textAreaLeft" t="textAreaTop" r="textAreaRight" b="textAreaBottom"/>
            <a:pathLst>
              <a:path w="152400" h="2133600">
                <a:moveTo>
                  <a:pt x="152400" y="2133599"/>
                </a:moveTo>
                <a:lnTo>
                  <a:pt x="108226" y="2127074"/>
                </a:lnTo>
                <a:lnTo>
                  <a:pt x="67714" y="2107939"/>
                </a:lnTo>
                <a:lnTo>
                  <a:pt x="34533" y="2077834"/>
                </a:lnTo>
                <a:lnTo>
                  <a:pt x="11600" y="2039520"/>
                </a:lnTo>
                <a:lnTo>
                  <a:pt x="724" y="1996212"/>
                </a:lnTo>
                <a:lnTo>
                  <a:pt x="0" y="1981199"/>
                </a:lnTo>
                <a:lnTo>
                  <a:pt x="0" y="152400"/>
                </a:lnTo>
                <a:lnTo>
                  <a:pt x="6524" y="108226"/>
                </a:lnTo>
                <a:lnTo>
                  <a:pt x="25659" y="67714"/>
                </a:lnTo>
                <a:lnTo>
                  <a:pt x="55765" y="34533"/>
                </a:lnTo>
                <a:lnTo>
                  <a:pt x="94078" y="11600"/>
                </a:lnTo>
                <a:lnTo>
                  <a:pt x="137387" y="725"/>
                </a:lnTo>
                <a:lnTo>
                  <a:pt x="152400" y="0"/>
                </a:lnTo>
                <a:lnTo>
                  <a:pt x="141140" y="725"/>
                </a:lnTo>
                <a:lnTo>
                  <a:pt x="130096" y="2900"/>
                </a:lnTo>
                <a:lnTo>
                  <a:pt x="88886" y="25660"/>
                </a:lnTo>
                <a:lnTo>
                  <a:pt x="64000" y="55765"/>
                </a:lnTo>
                <a:lnTo>
                  <a:pt x="46800" y="94078"/>
                </a:lnTo>
                <a:lnTo>
                  <a:pt x="38643" y="137387"/>
                </a:lnTo>
                <a:lnTo>
                  <a:pt x="38100" y="152400"/>
                </a:lnTo>
                <a:lnTo>
                  <a:pt x="38100" y="1981199"/>
                </a:lnTo>
                <a:lnTo>
                  <a:pt x="42994" y="2025372"/>
                </a:lnTo>
                <a:lnTo>
                  <a:pt x="57345" y="2065884"/>
                </a:lnTo>
                <a:lnTo>
                  <a:pt x="79923" y="2099065"/>
                </a:lnTo>
                <a:lnTo>
                  <a:pt x="119269" y="2127074"/>
                </a:lnTo>
                <a:lnTo>
                  <a:pt x="141140" y="2132874"/>
                </a:lnTo>
                <a:lnTo>
                  <a:pt x="152400" y="2133599"/>
                </a:lnTo>
                <a:close/>
              </a:path>
            </a:pathLst>
          </a:custGeom>
          <a:solidFill>
            <a:srgbClr val="0fb981"/>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grpSp>
        <p:nvGrpSpPr>
          <p:cNvPr id="139" name="object 17"/>
          <p:cNvGrpSpPr/>
          <p:nvPr/>
        </p:nvGrpSpPr>
        <p:grpSpPr>
          <a:xfrm>
            <a:off x="3771720" y="2165040"/>
            <a:ext cx="377280" cy="377280"/>
            <a:chOff x="3771720" y="2165040"/>
            <a:chExt cx="377280" cy="377280"/>
          </a:xfrm>
        </p:grpSpPr>
        <p:sp>
          <p:nvSpPr>
            <p:cNvPr id="140" name="object 18"/>
            <p:cNvSpPr/>
            <p:nvPr/>
          </p:nvSpPr>
          <p:spPr>
            <a:xfrm>
              <a:off x="3771720" y="2165040"/>
              <a:ext cx="377280" cy="377280"/>
            </a:xfrm>
            <a:custGeom>
              <a:avLst/>
              <a:gdLst>
                <a:gd name="textAreaLeft" fmla="*/ 0 w 377280"/>
                <a:gd name="textAreaRight" fmla="*/ 380880 w 377280"/>
                <a:gd name="textAreaTop" fmla="*/ 0 h 377280"/>
                <a:gd name="textAreaBottom" fmla="*/ 380880 h 377280"/>
              </a:gdLst>
              <a:ahLst/>
              <a:rect l="textAreaLeft" t="textAreaTop" r="textAreaRight" b="textAreaBottom"/>
              <a:pathLst>
                <a:path w="381000" h="381000">
                  <a:moveTo>
                    <a:pt x="309803" y="380999"/>
                  </a:moveTo>
                  <a:lnTo>
                    <a:pt x="71196" y="380999"/>
                  </a:lnTo>
                  <a:lnTo>
                    <a:pt x="66241" y="380511"/>
                  </a:lnTo>
                  <a:lnTo>
                    <a:pt x="29704" y="365377"/>
                  </a:lnTo>
                  <a:lnTo>
                    <a:pt x="3885" y="329337"/>
                  </a:lnTo>
                  <a:lnTo>
                    <a:pt x="0" y="309803"/>
                  </a:lnTo>
                  <a:lnTo>
                    <a:pt x="0" y="304799"/>
                  </a:lnTo>
                  <a:lnTo>
                    <a:pt x="0" y="71196"/>
                  </a:lnTo>
                  <a:lnTo>
                    <a:pt x="15621" y="29705"/>
                  </a:lnTo>
                  <a:lnTo>
                    <a:pt x="51661" y="3885"/>
                  </a:lnTo>
                  <a:lnTo>
                    <a:pt x="71196" y="0"/>
                  </a:lnTo>
                  <a:lnTo>
                    <a:pt x="309803" y="0"/>
                  </a:lnTo>
                  <a:lnTo>
                    <a:pt x="351294" y="15621"/>
                  </a:lnTo>
                  <a:lnTo>
                    <a:pt x="377114" y="51661"/>
                  </a:lnTo>
                  <a:lnTo>
                    <a:pt x="381000" y="71196"/>
                  </a:lnTo>
                  <a:lnTo>
                    <a:pt x="381000" y="309803"/>
                  </a:lnTo>
                  <a:lnTo>
                    <a:pt x="365377" y="351294"/>
                  </a:lnTo>
                  <a:lnTo>
                    <a:pt x="329337" y="377113"/>
                  </a:lnTo>
                  <a:lnTo>
                    <a:pt x="314758" y="380511"/>
                  </a:lnTo>
                  <a:lnTo>
                    <a:pt x="309803" y="380999"/>
                  </a:lnTo>
                  <a:close/>
                </a:path>
              </a:pathLst>
            </a:custGeom>
            <a:solidFill>
              <a:srgbClr val="d0fae4"/>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41" name="object 19" descr=""/>
            <p:cNvPicPr/>
            <p:nvPr/>
          </p:nvPicPr>
          <p:blipFill>
            <a:blip r:embed="rId4"/>
            <a:stretch/>
          </p:blipFill>
          <p:spPr>
            <a:xfrm>
              <a:off x="3858120" y="2272320"/>
              <a:ext cx="202680" cy="160920"/>
            </a:xfrm>
            <a:prstGeom prst="rect">
              <a:avLst/>
            </a:prstGeom>
            <a:noFill/>
            <a:ln w="0">
              <a:noFill/>
            </a:ln>
          </p:spPr>
        </p:pic>
      </p:grpSp>
      <p:sp>
        <p:nvSpPr>
          <p:cNvPr id="142" name="object 20"/>
          <p:cNvSpPr/>
          <p:nvPr/>
        </p:nvSpPr>
        <p:spPr>
          <a:xfrm>
            <a:off x="4254480" y="2195640"/>
            <a:ext cx="168228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71" strike="noStrike" u="none">
                <a:solidFill>
                  <a:srgbClr val="1f2937"/>
                </a:solidFill>
                <a:uFillTx/>
                <a:latin typeface="DejaVu Sans"/>
              </a:rPr>
              <a:t>Con</a:t>
            </a:r>
            <a:r>
              <a:rPr b="1" lang="nl-BE" sz="1500" spc="-71" strike="noStrike" u="none">
                <a:solidFill>
                  <a:srgbClr val="1f2937"/>
                </a:solidFill>
                <a:uFillTx/>
                <a:latin typeface="Arial"/>
              </a:rPr>
              <a:t>ﬁ</a:t>
            </a:r>
            <a:r>
              <a:rPr b="1" lang="nl-BE" sz="1650" spc="-71" strike="noStrike" u="none">
                <a:solidFill>
                  <a:srgbClr val="1f2937"/>
                </a:solidFill>
                <a:uFillTx/>
                <a:latin typeface="DejaVu Sans"/>
              </a:rPr>
              <a:t>guratie</a:t>
            </a:r>
            <a:endParaRPr b="0" lang="nl-BE" sz="1650" strike="noStrike" u="none">
              <a:solidFill>
                <a:srgbClr val="000000"/>
              </a:solidFill>
              <a:uFillTx/>
              <a:latin typeface="Arial"/>
            </a:endParaRPr>
          </a:p>
        </p:txBody>
      </p:sp>
      <p:sp>
        <p:nvSpPr>
          <p:cNvPr id="143" name="object 21"/>
          <p:cNvSpPr/>
          <p:nvPr/>
        </p:nvSpPr>
        <p:spPr>
          <a:xfrm>
            <a:off x="3759120" y="2858760"/>
            <a:ext cx="1536840" cy="148500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71" strike="noStrike" u="none">
                <a:solidFill>
                  <a:srgbClr val="4a5462"/>
                </a:solidFill>
                <a:uFillTx/>
                <a:latin typeface="DejaVu Sans"/>
              </a:rPr>
              <a:t>Systeem</a:t>
            </a:r>
            <a:r>
              <a:rPr b="0" lang="nl-BE" sz="1150" spc="-26" strike="noStrike" u="none">
                <a:solidFill>
                  <a:srgbClr val="4a5462"/>
                </a:solidFill>
                <a:uFillTx/>
                <a:latin typeface="DejaVu Sans"/>
              </a:rPr>
              <a:t> </a:t>
            </a:r>
            <a:r>
              <a:rPr b="0" lang="nl-BE" sz="1150" spc="-51" strike="noStrike" u="none">
                <a:solidFill>
                  <a:srgbClr val="4a5462"/>
                </a:solidFill>
                <a:uFillTx/>
                <a:latin typeface="DejaVu Sans"/>
              </a:rPr>
              <a:t>instellingen</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54" strike="noStrike" u="none">
                <a:solidFill>
                  <a:srgbClr val="4a5462"/>
                </a:solidFill>
                <a:uFillTx/>
                <a:latin typeface="DejaVu Sans"/>
              </a:rPr>
              <a:t>Materiaal</a:t>
            </a:r>
            <a:r>
              <a:rPr b="0" lang="nl-BE" sz="1150" spc="-11" strike="noStrike" u="none">
                <a:solidFill>
                  <a:srgbClr val="4a5462"/>
                </a:solidFill>
                <a:uFillTx/>
                <a:latin typeface="DejaVu Sans"/>
              </a:rPr>
              <a:t> </a:t>
            </a:r>
            <a:r>
              <a:rPr b="0" lang="nl-BE" sz="1150" spc="-51" strike="noStrike" u="none">
                <a:solidFill>
                  <a:srgbClr val="4a5462"/>
                </a:solidFill>
                <a:uFillTx/>
                <a:latin typeface="DejaVu Sans"/>
              </a:rPr>
              <a:t>prijzen</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buClr>
                <a:srgbClr val="4a5462"/>
              </a:buClr>
              <a:buSzPct val="87000"/>
              <a:buFont typeface="Arial"/>
              <a:buChar char="•"/>
              <a:tabLst>
                <a:tab algn="l" pos="133920"/>
              </a:tabLst>
            </a:pPr>
            <a:r>
              <a:rPr b="0" lang="nl-BE" sz="1150" spc="-65" strike="noStrike" u="none">
                <a:solidFill>
                  <a:srgbClr val="4a5462"/>
                </a:solidFill>
                <a:uFillTx/>
                <a:latin typeface="DejaVu Sans"/>
              </a:rPr>
              <a:t>Export</a:t>
            </a:r>
            <a:r>
              <a:rPr b="0" lang="nl-BE" sz="1150" spc="11" strike="noStrike" u="none">
                <a:solidFill>
                  <a:srgbClr val="4a5462"/>
                </a:solidFill>
                <a:uFillTx/>
                <a:latin typeface="DejaVu Sans"/>
              </a:rPr>
              <a:t> </a:t>
            </a:r>
            <a:r>
              <a:rPr b="0" lang="nl-BE" sz="1150" spc="-45" strike="noStrike" u="none">
                <a:solidFill>
                  <a:srgbClr val="4a5462"/>
                </a:solidFill>
                <a:uFillTx/>
                <a:latin typeface="DejaVu Sans"/>
              </a:rPr>
              <a:t>opties</a:t>
            </a:r>
            <a:endParaRPr b="0" lang="nl-BE" sz="1150" strike="noStrike" u="none">
              <a:solidFill>
                <a:srgbClr val="000000"/>
              </a:solidFill>
              <a:uFillTx/>
              <a:latin typeface="Arial"/>
            </a:endParaRPr>
          </a:p>
          <a:p>
            <a:pPr>
              <a:lnSpc>
                <a:spcPct val="100000"/>
              </a:lnSpc>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65" strike="noStrike" u="none">
                <a:solidFill>
                  <a:srgbClr val="4a5462"/>
                </a:solidFill>
                <a:uFillTx/>
                <a:latin typeface="DejaVu Sans"/>
              </a:rPr>
              <a:t>Berekeningsregels</a:t>
            </a:r>
            <a:endParaRPr b="0" lang="nl-BE" sz="1150" strike="noStrike" u="none">
              <a:solidFill>
                <a:srgbClr val="000000"/>
              </a:solidFill>
              <a:uFillTx/>
              <a:latin typeface="Arial"/>
            </a:endParaRPr>
          </a:p>
        </p:txBody>
      </p:sp>
      <p:sp>
        <p:nvSpPr>
          <p:cNvPr id="144" name="object 25"/>
          <p:cNvSpPr/>
          <p:nvPr/>
        </p:nvSpPr>
        <p:spPr>
          <a:xfrm>
            <a:off x="6248520" y="2148120"/>
            <a:ext cx="148680" cy="2130120"/>
          </a:xfrm>
          <a:custGeom>
            <a:avLst/>
            <a:gdLst>
              <a:gd name="textAreaLeft" fmla="*/ 0 w 148680"/>
              <a:gd name="textAreaRight" fmla="*/ 152280 w 148680"/>
              <a:gd name="textAreaTop" fmla="*/ 0 h 2130120"/>
              <a:gd name="textAreaBottom" fmla="*/ 2133720 h 2130120"/>
            </a:gdLst>
            <a:ahLst/>
            <a:rect l="textAreaLeft" t="textAreaTop" r="textAreaRight" b="textAreaBottom"/>
            <a:pathLst>
              <a:path w="152400" h="2133600">
                <a:moveTo>
                  <a:pt x="152400" y="2133599"/>
                </a:moveTo>
                <a:lnTo>
                  <a:pt x="108226" y="2127074"/>
                </a:lnTo>
                <a:lnTo>
                  <a:pt x="67714" y="2107939"/>
                </a:lnTo>
                <a:lnTo>
                  <a:pt x="34533" y="2077834"/>
                </a:lnTo>
                <a:lnTo>
                  <a:pt x="11600" y="2039520"/>
                </a:lnTo>
                <a:lnTo>
                  <a:pt x="724" y="1996212"/>
                </a:lnTo>
                <a:lnTo>
                  <a:pt x="0" y="1981199"/>
                </a:lnTo>
                <a:lnTo>
                  <a:pt x="0" y="152400"/>
                </a:lnTo>
                <a:lnTo>
                  <a:pt x="6524" y="108226"/>
                </a:lnTo>
                <a:lnTo>
                  <a:pt x="25659" y="67714"/>
                </a:lnTo>
                <a:lnTo>
                  <a:pt x="55764" y="34533"/>
                </a:lnTo>
                <a:lnTo>
                  <a:pt x="94078" y="11600"/>
                </a:lnTo>
                <a:lnTo>
                  <a:pt x="137387" y="725"/>
                </a:lnTo>
                <a:lnTo>
                  <a:pt x="152400" y="0"/>
                </a:lnTo>
                <a:lnTo>
                  <a:pt x="141140" y="725"/>
                </a:lnTo>
                <a:lnTo>
                  <a:pt x="130096" y="2900"/>
                </a:lnTo>
                <a:lnTo>
                  <a:pt x="88886" y="25660"/>
                </a:lnTo>
                <a:lnTo>
                  <a:pt x="64000" y="55765"/>
                </a:lnTo>
                <a:lnTo>
                  <a:pt x="46799" y="94078"/>
                </a:lnTo>
                <a:lnTo>
                  <a:pt x="38643" y="137387"/>
                </a:lnTo>
                <a:lnTo>
                  <a:pt x="38100" y="152400"/>
                </a:lnTo>
                <a:lnTo>
                  <a:pt x="38100" y="1981199"/>
                </a:lnTo>
                <a:lnTo>
                  <a:pt x="42993" y="2025372"/>
                </a:lnTo>
                <a:lnTo>
                  <a:pt x="57344" y="2065884"/>
                </a:lnTo>
                <a:lnTo>
                  <a:pt x="79924" y="2099065"/>
                </a:lnTo>
                <a:lnTo>
                  <a:pt x="119269" y="2127074"/>
                </a:lnTo>
                <a:lnTo>
                  <a:pt x="141140" y="2132874"/>
                </a:lnTo>
                <a:lnTo>
                  <a:pt x="152400" y="2133599"/>
                </a:lnTo>
                <a:close/>
              </a:path>
            </a:pathLst>
          </a:custGeom>
          <a:solidFill>
            <a:srgbClr val="6266f1"/>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grpSp>
        <p:nvGrpSpPr>
          <p:cNvPr id="145" name="object 26"/>
          <p:cNvGrpSpPr/>
          <p:nvPr/>
        </p:nvGrpSpPr>
        <p:grpSpPr>
          <a:xfrm>
            <a:off x="6591240" y="2165040"/>
            <a:ext cx="377280" cy="377280"/>
            <a:chOff x="6591240" y="2165040"/>
            <a:chExt cx="377280" cy="377280"/>
          </a:xfrm>
        </p:grpSpPr>
        <p:sp>
          <p:nvSpPr>
            <p:cNvPr id="146" name="object 27"/>
            <p:cNvSpPr/>
            <p:nvPr/>
          </p:nvSpPr>
          <p:spPr>
            <a:xfrm>
              <a:off x="6591240" y="2165040"/>
              <a:ext cx="377280" cy="377280"/>
            </a:xfrm>
            <a:custGeom>
              <a:avLst/>
              <a:gdLst>
                <a:gd name="textAreaLeft" fmla="*/ 0 w 377280"/>
                <a:gd name="textAreaRight" fmla="*/ 380880 w 377280"/>
                <a:gd name="textAreaTop" fmla="*/ 0 h 377280"/>
                <a:gd name="textAreaBottom" fmla="*/ 380880 h 377280"/>
              </a:gdLst>
              <a:ahLst/>
              <a:rect l="textAreaLeft" t="textAreaTop" r="textAreaRight" b="textAreaBottom"/>
              <a:pathLst>
                <a:path w="381000" h="381000">
                  <a:moveTo>
                    <a:pt x="309803" y="380999"/>
                  </a:moveTo>
                  <a:lnTo>
                    <a:pt x="71197" y="380999"/>
                  </a:lnTo>
                  <a:lnTo>
                    <a:pt x="66241" y="380511"/>
                  </a:lnTo>
                  <a:lnTo>
                    <a:pt x="29705" y="365377"/>
                  </a:lnTo>
                  <a:lnTo>
                    <a:pt x="3885" y="329337"/>
                  </a:lnTo>
                  <a:lnTo>
                    <a:pt x="0" y="309803"/>
                  </a:lnTo>
                  <a:lnTo>
                    <a:pt x="0" y="304799"/>
                  </a:lnTo>
                  <a:lnTo>
                    <a:pt x="0" y="71196"/>
                  </a:lnTo>
                  <a:lnTo>
                    <a:pt x="15621" y="29705"/>
                  </a:lnTo>
                  <a:lnTo>
                    <a:pt x="51661" y="3885"/>
                  </a:lnTo>
                  <a:lnTo>
                    <a:pt x="71197" y="0"/>
                  </a:lnTo>
                  <a:lnTo>
                    <a:pt x="309803" y="0"/>
                  </a:lnTo>
                  <a:lnTo>
                    <a:pt x="351294" y="15621"/>
                  </a:lnTo>
                  <a:lnTo>
                    <a:pt x="377113" y="51661"/>
                  </a:lnTo>
                  <a:lnTo>
                    <a:pt x="381000" y="71196"/>
                  </a:lnTo>
                  <a:lnTo>
                    <a:pt x="381000" y="309803"/>
                  </a:lnTo>
                  <a:lnTo>
                    <a:pt x="365377" y="351294"/>
                  </a:lnTo>
                  <a:lnTo>
                    <a:pt x="329337" y="377113"/>
                  </a:lnTo>
                  <a:lnTo>
                    <a:pt x="314758" y="380511"/>
                  </a:lnTo>
                  <a:lnTo>
                    <a:pt x="309803" y="380999"/>
                  </a:lnTo>
                  <a:close/>
                </a:path>
              </a:pathLst>
            </a:custGeom>
            <a:solidFill>
              <a:srgbClr val="dfe7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47" name="object 28" descr=""/>
            <p:cNvPicPr/>
            <p:nvPr/>
          </p:nvPicPr>
          <p:blipFill>
            <a:blip r:embed="rId5"/>
            <a:stretch/>
          </p:blipFill>
          <p:spPr>
            <a:xfrm>
              <a:off x="6705720" y="2280600"/>
              <a:ext cx="146520" cy="146520"/>
            </a:xfrm>
            <a:prstGeom prst="rect">
              <a:avLst/>
            </a:prstGeom>
            <a:noFill/>
            <a:ln w="0">
              <a:noFill/>
            </a:ln>
          </p:spPr>
        </p:pic>
      </p:grpSp>
      <p:sp>
        <p:nvSpPr>
          <p:cNvPr id="148" name="object 29"/>
          <p:cNvSpPr/>
          <p:nvPr/>
        </p:nvSpPr>
        <p:spPr>
          <a:xfrm>
            <a:off x="7074000" y="2195640"/>
            <a:ext cx="112716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9" strike="noStrike" u="none">
                <a:solidFill>
                  <a:srgbClr val="1f2937"/>
                </a:solidFill>
                <a:uFillTx/>
                <a:latin typeface="DejaVu Sans"/>
              </a:rPr>
              <a:t>Producten</a:t>
            </a:r>
            <a:endParaRPr b="0" lang="nl-BE" sz="1650" strike="noStrike" u="none">
              <a:solidFill>
                <a:srgbClr val="000000"/>
              </a:solidFill>
              <a:uFillTx/>
              <a:latin typeface="Arial"/>
            </a:endParaRPr>
          </a:p>
        </p:txBody>
      </p:sp>
      <p:sp>
        <p:nvSpPr>
          <p:cNvPr id="149" name="object 30"/>
          <p:cNvSpPr/>
          <p:nvPr/>
        </p:nvSpPr>
        <p:spPr>
          <a:xfrm>
            <a:off x="6578640" y="2858760"/>
            <a:ext cx="2058480" cy="134280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5" strike="noStrike" u="none">
                <a:solidFill>
                  <a:srgbClr val="4a5462"/>
                </a:solidFill>
                <a:uFillTx/>
                <a:latin typeface="DejaVu Sans"/>
              </a:rPr>
              <a:t>Product</a:t>
            </a:r>
            <a:r>
              <a:rPr b="0" lang="nl-BE" sz="1150" spc="-31" strike="noStrike" u="none">
                <a:solidFill>
                  <a:srgbClr val="4a5462"/>
                </a:solidFill>
                <a:uFillTx/>
                <a:latin typeface="DejaVu Sans"/>
              </a:rPr>
              <a:t> </a:t>
            </a:r>
            <a:r>
              <a:rPr b="0" lang="nl-BE" sz="1150" spc="-51" strike="noStrike" u="none">
                <a:solidFill>
                  <a:srgbClr val="4a5462"/>
                </a:solidFill>
                <a:uFillTx/>
                <a:latin typeface="DejaVu Sans"/>
              </a:rPr>
              <a:t>database</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54" strike="noStrike" u="none">
                <a:solidFill>
                  <a:srgbClr val="4a5462"/>
                </a:solidFill>
                <a:uFillTx/>
                <a:latin typeface="DejaVu Sans"/>
              </a:rPr>
              <a:t>Materiaal</a:t>
            </a:r>
            <a:r>
              <a:rPr b="0" lang="nl-BE" sz="1150" spc="-11" strike="noStrike" u="none">
                <a:solidFill>
                  <a:srgbClr val="4a5462"/>
                </a:solidFill>
                <a:uFillTx/>
                <a:latin typeface="DejaVu Sans"/>
              </a:rPr>
              <a:t> </a:t>
            </a:r>
            <a:r>
              <a:rPr b="0" lang="nl-BE" sz="1150" spc="-51" strike="noStrike" u="none">
                <a:solidFill>
                  <a:srgbClr val="4a5462"/>
                </a:solidFill>
                <a:uFillTx/>
                <a:latin typeface="DejaVu Sans"/>
              </a:rPr>
              <a:t>catalog</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40" strike="noStrike" u="none">
                <a:solidFill>
                  <a:srgbClr val="4a5462"/>
                </a:solidFill>
                <a:uFillTx/>
                <a:latin typeface="DejaVu Sans"/>
              </a:rPr>
              <a:t>Speci</a:t>
            </a:r>
            <a:r>
              <a:rPr b="0" lang="nl-BE" sz="1050" spc="-40" strike="noStrike" u="none">
                <a:solidFill>
                  <a:srgbClr val="4a5462"/>
                </a:solidFill>
                <a:uFillTx/>
                <a:latin typeface="Arial"/>
              </a:rPr>
              <a:t>ﬁ</a:t>
            </a:r>
            <a:r>
              <a:rPr b="0" lang="nl-BE" sz="1150" spc="-40" strike="noStrike" u="none">
                <a:solidFill>
                  <a:srgbClr val="4a5462"/>
                </a:solidFill>
                <a:uFillTx/>
                <a:latin typeface="DejaVu Sans"/>
              </a:rPr>
              <a:t>caties</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71" strike="noStrike" u="none">
                <a:solidFill>
                  <a:srgbClr val="4a5462"/>
                </a:solidFill>
                <a:uFillTx/>
                <a:latin typeface="DejaVu Sans"/>
              </a:rPr>
              <a:t>Voorraad</a:t>
            </a:r>
            <a:r>
              <a:rPr b="0" lang="nl-BE" sz="1150" spc="-31" strike="noStrike" u="none">
                <a:solidFill>
                  <a:srgbClr val="4a5462"/>
                </a:solidFill>
                <a:uFillTx/>
                <a:latin typeface="DejaVu Sans"/>
              </a:rPr>
              <a:t> </a:t>
            </a:r>
            <a:r>
              <a:rPr b="0" lang="nl-BE" sz="1150" spc="-54" strike="noStrike" u="none">
                <a:solidFill>
                  <a:srgbClr val="4a5462"/>
                </a:solidFill>
                <a:uFillTx/>
                <a:latin typeface="DejaVu Sans"/>
              </a:rPr>
              <a:t>beheer</a:t>
            </a:r>
            <a:endParaRPr b="0" lang="nl-BE" sz="1150" strike="noStrike" u="none">
              <a:solidFill>
                <a:srgbClr val="000000"/>
              </a:solidFill>
              <a:uFillTx/>
              <a:latin typeface="Arial"/>
            </a:endParaRPr>
          </a:p>
        </p:txBody>
      </p:sp>
      <p:sp>
        <p:nvSpPr>
          <p:cNvPr id="150" name="object 34"/>
          <p:cNvSpPr/>
          <p:nvPr/>
        </p:nvSpPr>
        <p:spPr>
          <a:xfrm>
            <a:off x="9067680" y="2148120"/>
            <a:ext cx="148680" cy="2130120"/>
          </a:xfrm>
          <a:custGeom>
            <a:avLst/>
            <a:gdLst>
              <a:gd name="textAreaLeft" fmla="*/ 0 w 148680"/>
              <a:gd name="textAreaRight" fmla="*/ 152280 w 148680"/>
              <a:gd name="textAreaTop" fmla="*/ 0 h 2130120"/>
              <a:gd name="textAreaBottom" fmla="*/ 2133720 h 2130120"/>
            </a:gdLst>
            <a:ahLst/>
            <a:rect l="textAreaLeft" t="textAreaTop" r="textAreaRight" b="textAreaBottom"/>
            <a:pathLst>
              <a:path w="152400" h="2133600">
                <a:moveTo>
                  <a:pt x="152400" y="2133599"/>
                </a:moveTo>
                <a:lnTo>
                  <a:pt x="108226" y="2127074"/>
                </a:lnTo>
                <a:lnTo>
                  <a:pt x="67715" y="2107939"/>
                </a:lnTo>
                <a:lnTo>
                  <a:pt x="34533" y="2077834"/>
                </a:lnTo>
                <a:lnTo>
                  <a:pt x="11600" y="2039520"/>
                </a:lnTo>
                <a:lnTo>
                  <a:pt x="725" y="1996212"/>
                </a:lnTo>
                <a:lnTo>
                  <a:pt x="0" y="1981199"/>
                </a:lnTo>
                <a:lnTo>
                  <a:pt x="0" y="152400"/>
                </a:lnTo>
                <a:lnTo>
                  <a:pt x="6524" y="108226"/>
                </a:lnTo>
                <a:lnTo>
                  <a:pt x="25659" y="67714"/>
                </a:lnTo>
                <a:lnTo>
                  <a:pt x="55765" y="34533"/>
                </a:lnTo>
                <a:lnTo>
                  <a:pt x="94079" y="11600"/>
                </a:lnTo>
                <a:lnTo>
                  <a:pt x="137387" y="725"/>
                </a:lnTo>
                <a:lnTo>
                  <a:pt x="152400" y="0"/>
                </a:lnTo>
                <a:lnTo>
                  <a:pt x="141140" y="725"/>
                </a:lnTo>
                <a:lnTo>
                  <a:pt x="130096" y="2900"/>
                </a:lnTo>
                <a:lnTo>
                  <a:pt x="88885" y="25660"/>
                </a:lnTo>
                <a:lnTo>
                  <a:pt x="64000" y="55765"/>
                </a:lnTo>
                <a:lnTo>
                  <a:pt x="46799" y="94078"/>
                </a:lnTo>
                <a:lnTo>
                  <a:pt x="38643" y="137387"/>
                </a:lnTo>
                <a:lnTo>
                  <a:pt x="38100" y="152400"/>
                </a:lnTo>
                <a:lnTo>
                  <a:pt x="38100" y="1981199"/>
                </a:lnTo>
                <a:lnTo>
                  <a:pt x="42993" y="2025372"/>
                </a:lnTo>
                <a:lnTo>
                  <a:pt x="57344" y="2065884"/>
                </a:lnTo>
                <a:lnTo>
                  <a:pt x="79923" y="2099065"/>
                </a:lnTo>
                <a:lnTo>
                  <a:pt x="119269" y="2127074"/>
                </a:lnTo>
                <a:lnTo>
                  <a:pt x="141140" y="2132874"/>
                </a:lnTo>
                <a:lnTo>
                  <a:pt x="152400" y="2133599"/>
                </a:lnTo>
                <a:close/>
              </a:path>
            </a:pathLst>
          </a:custGeom>
          <a:solidFill>
            <a:srgbClr val="e4e7eb"/>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51" name="object 35" descr=""/>
          <p:cNvPicPr/>
          <p:nvPr/>
        </p:nvPicPr>
        <p:blipFill>
          <a:blip r:embed="rId6"/>
          <a:stretch/>
        </p:blipFill>
        <p:spPr>
          <a:xfrm>
            <a:off x="9515520" y="2280600"/>
            <a:ext cx="167760" cy="146520"/>
          </a:xfrm>
          <a:prstGeom prst="rect">
            <a:avLst/>
          </a:prstGeom>
          <a:noFill/>
          <a:ln w="0">
            <a:noFill/>
          </a:ln>
        </p:spPr>
      </p:pic>
      <p:sp>
        <p:nvSpPr>
          <p:cNvPr id="152" name="object 36"/>
          <p:cNvSpPr/>
          <p:nvPr/>
        </p:nvSpPr>
        <p:spPr>
          <a:xfrm>
            <a:off x="9893160" y="2195640"/>
            <a:ext cx="86580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6" strike="noStrike" u="none">
                <a:solidFill>
                  <a:srgbClr val="1f2937"/>
                </a:solidFill>
                <a:uFillTx/>
                <a:latin typeface="DejaVu Sans"/>
              </a:rPr>
              <a:t>Analyse</a:t>
            </a:r>
            <a:endParaRPr b="0" lang="nl-BE" sz="1650" strike="noStrike" u="none">
              <a:solidFill>
                <a:srgbClr val="000000"/>
              </a:solidFill>
              <a:uFillTx/>
              <a:latin typeface="Arial"/>
            </a:endParaRPr>
          </a:p>
        </p:txBody>
      </p:sp>
      <p:sp>
        <p:nvSpPr>
          <p:cNvPr id="153" name="object 37"/>
          <p:cNvSpPr/>
          <p:nvPr/>
        </p:nvSpPr>
        <p:spPr>
          <a:xfrm>
            <a:off x="9518760" y="2860920"/>
            <a:ext cx="1710360" cy="134280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5" strike="noStrike" u="none">
                <a:solidFill>
                  <a:srgbClr val="4a5462"/>
                </a:solidFill>
                <a:uFillTx/>
                <a:latin typeface="DejaVu Sans"/>
              </a:rPr>
              <a:t>Basis</a:t>
            </a:r>
            <a:r>
              <a:rPr b="0" lang="nl-BE" sz="1150" spc="6" strike="noStrike" u="none">
                <a:solidFill>
                  <a:srgbClr val="4a5462"/>
                </a:solidFill>
                <a:uFillTx/>
                <a:latin typeface="DejaVu Sans"/>
              </a:rPr>
              <a:t> </a:t>
            </a:r>
            <a:r>
              <a:rPr b="0" lang="nl-BE" sz="1150" spc="-54" strike="noStrike" u="none">
                <a:solidFill>
                  <a:srgbClr val="4a5462"/>
                </a:solidFill>
                <a:uFillTx/>
                <a:latin typeface="DejaVu Sans"/>
              </a:rPr>
              <a:t>statistieken</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54" strike="noStrike" u="none">
                <a:solidFill>
                  <a:srgbClr val="4a5462"/>
                </a:solidFill>
                <a:uFillTx/>
                <a:latin typeface="DejaVu Sans"/>
              </a:rPr>
              <a:t>Materiaal</a:t>
            </a:r>
            <a:r>
              <a:rPr b="0" lang="nl-BE" sz="1150" spc="-11" strike="noStrike" u="none">
                <a:solidFill>
                  <a:srgbClr val="4a5462"/>
                </a:solidFill>
                <a:uFillTx/>
                <a:latin typeface="DejaVu Sans"/>
              </a:rPr>
              <a:t> </a:t>
            </a:r>
            <a:r>
              <a:rPr b="0" lang="nl-BE" sz="1150" spc="-51" strike="noStrike" u="none">
                <a:solidFill>
                  <a:srgbClr val="4a5462"/>
                </a:solidFill>
                <a:uFillTx/>
                <a:latin typeface="DejaVu Sans"/>
              </a:rPr>
              <a:t>gebruik</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71" strike="noStrike" u="none">
                <a:solidFill>
                  <a:srgbClr val="4a5462"/>
                </a:solidFill>
                <a:uFillTx/>
                <a:latin typeface="DejaVu Sans"/>
              </a:rPr>
              <a:t>Kosten</a:t>
            </a:r>
            <a:r>
              <a:rPr b="0" lang="nl-BE" sz="1150" spc="-34" strike="noStrike" u="none">
                <a:solidFill>
                  <a:srgbClr val="4a5462"/>
                </a:solidFill>
                <a:uFillTx/>
                <a:latin typeface="DejaVu Sans"/>
              </a:rPr>
              <a:t> </a:t>
            </a:r>
            <a:r>
              <a:rPr b="0" lang="nl-BE" sz="1150" spc="-51" strike="noStrike" u="none">
                <a:solidFill>
                  <a:srgbClr val="4a5462"/>
                </a:solidFill>
                <a:uFillTx/>
                <a:latin typeface="DejaVu Sans"/>
              </a:rPr>
              <a:t>analyse</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71" strike="noStrike" u="none">
                <a:solidFill>
                  <a:srgbClr val="4a5462"/>
                </a:solidFill>
                <a:uFillTx/>
                <a:latin typeface="DejaVu Sans"/>
              </a:rPr>
              <a:t>Business</a:t>
            </a:r>
            <a:r>
              <a:rPr b="0" lang="nl-BE" sz="1150" spc="34" strike="noStrike" u="none">
                <a:solidFill>
                  <a:srgbClr val="4a5462"/>
                </a:solidFill>
                <a:uFillTx/>
                <a:latin typeface="DejaVu Sans"/>
              </a:rPr>
              <a:t> </a:t>
            </a:r>
            <a:r>
              <a:rPr b="0" lang="nl-BE" sz="1150" spc="-45" strike="noStrike" u="none">
                <a:solidFill>
                  <a:srgbClr val="4a5462"/>
                </a:solidFill>
                <a:uFillTx/>
                <a:latin typeface="DejaVu Sans"/>
              </a:rPr>
              <a:t>insights</a:t>
            </a:r>
            <a:endParaRPr b="0" lang="nl-BE" sz="1150" strike="noStrike" u="none">
              <a:solidFill>
                <a:srgbClr val="000000"/>
              </a:solidFill>
              <a:uFillTx/>
              <a:latin typeface="Arial"/>
            </a:endParaRPr>
          </a:p>
        </p:txBody>
      </p:sp>
      <p:sp>
        <p:nvSpPr>
          <p:cNvPr id="154" name="object 41"/>
          <p:cNvSpPr/>
          <p:nvPr/>
        </p:nvSpPr>
        <p:spPr>
          <a:xfrm>
            <a:off x="4500000" y="4720320"/>
            <a:ext cx="3124440" cy="3196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1" lang="nl-BE" sz="2000" spc="-164" strike="noStrike" u="none">
                <a:solidFill>
                  <a:srgbClr val="1f2937"/>
                </a:solidFill>
                <a:uFillTx/>
                <a:latin typeface="DejaVu Sans"/>
              </a:rPr>
              <a:t>Technische</a:t>
            </a:r>
            <a:r>
              <a:rPr b="1" lang="nl-BE" sz="2000" spc="-6" strike="noStrike" u="none">
                <a:solidFill>
                  <a:srgbClr val="1f2937"/>
                </a:solidFill>
                <a:uFillTx/>
                <a:latin typeface="DejaVu Sans"/>
              </a:rPr>
              <a:t> </a:t>
            </a:r>
            <a:r>
              <a:rPr b="1" lang="nl-BE" sz="2000" spc="-113" strike="noStrike" u="none">
                <a:solidFill>
                  <a:srgbClr val="1f2937"/>
                </a:solidFill>
                <a:uFillTx/>
                <a:latin typeface="DejaVu Sans"/>
              </a:rPr>
              <a:t>Architectuur</a:t>
            </a:r>
            <a:endParaRPr b="0" lang="nl-BE" sz="2000" strike="noStrike" u="none">
              <a:solidFill>
                <a:srgbClr val="000000"/>
              </a:solidFill>
              <a:uFillTx/>
              <a:latin typeface="Arial"/>
            </a:endParaRPr>
          </a:p>
        </p:txBody>
      </p:sp>
      <p:grpSp>
        <p:nvGrpSpPr>
          <p:cNvPr id="155" name="object 42"/>
          <p:cNvGrpSpPr/>
          <p:nvPr/>
        </p:nvGrpSpPr>
        <p:grpSpPr>
          <a:xfrm>
            <a:off x="1359720" y="5364000"/>
            <a:ext cx="605880" cy="605880"/>
            <a:chOff x="1359720" y="5364000"/>
            <a:chExt cx="605880" cy="605880"/>
          </a:xfrm>
        </p:grpSpPr>
        <p:pic>
          <p:nvPicPr>
            <p:cNvPr id="156" name="object 43" descr=""/>
            <p:cNvPicPr/>
            <p:nvPr/>
          </p:nvPicPr>
          <p:blipFill>
            <a:blip r:embed="rId7"/>
            <a:stretch/>
          </p:blipFill>
          <p:spPr>
            <a:xfrm>
              <a:off x="1359720" y="5364000"/>
              <a:ext cx="605880" cy="605880"/>
            </a:xfrm>
            <a:prstGeom prst="rect">
              <a:avLst/>
            </a:prstGeom>
            <a:noFill/>
            <a:ln w="0">
              <a:noFill/>
            </a:ln>
          </p:spPr>
        </p:pic>
        <p:sp>
          <p:nvSpPr>
            <p:cNvPr id="157" name="object 44"/>
            <p:cNvSpPr/>
            <p:nvPr/>
          </p:nvSpPr>
          <p:spPr>
            <a:xfrm>
              <a:off x="1540800" y="5554800"/>
              <a:ext cx="253440" cy="225000"/>
            </a:xfrm>
            <a:custGeom>
              <a:avLst/>
              <a:gdLst>
                <a:gd name="textAreaLeft" fmla="*/ 0 w 253440"/>
                <a:gd name="textAreaRight" fmla="*/ 257040 w 253440"/>
                <a:gd name="textAreaTop" fmla="*/ 0 h 225000"/>
                <a:gd name="textAreaBottom" fmla="*/ 228600 h 225000"/>
              </a:gdLst>
              <a:ahLst/>
              <a:rect l="textAreaLeft" t="textAreaTop" r="textAreaRight" b="textAreaBottom"/>
              <a:pathLst>
                <a:path w="257175" h="228600">
                  <a:moveTo>
                    <a:pt x="228600" y="185737"/>
                  </a:moveTo>
                  <a:lnTo>
                    <a:pt x="28575" y="185737"/>
                  </a:lnTo>
                  <a:lnTo>
                    <a:pt x="17461" y="183489"/>
                  </a:lnTo>
                  <a:lnTo>
                    <a:pt x="8377" y="177360"/>
                  </a:lnTo>
                  <a:lnTo>
                    <a:pt x="2248" y="168276"/>
                  </a:lnTo>
                  <a:lnTo>
                    <a:pt x="0" y="157162"/>
                  </a:lnTo>
                  <a:lnTo>
                    <a:pt x="0" y="28575"/>
                  </a:lnTo>
                  <a:lnTo>
                    <a:pt x="2248" y="17461"/>
                  </a:lnTo>
                  <a:lnTo>
                    <a:pt x="8377" y="8377"/>
                  </a:lnTo>
                  <a:lnTo>
                    <a:pt x="17461" y="2248"/>
                  </a:lnTo>
                  <a:lnTo>
                    <a:pt x="28575" y="0"/>
                  </a:lnTo>
                  <a:lnTo>
                    <a:pt x="228600" y="0"/>
                  </a:lnTo>
                  <a:lnTo>
                    <a:pt x="239713" y="2248"/>
                  </a:lnTo>
                  <a:lnTo>
                    <a:pt x="248797" y="8377"/>
                  </a:lnTo>
                  <a:lnTo>
                    <a:pt x="254926" y="17461"/>
                  </a:lnTo>
                  <a:lnTo>
                    <a:pt x="257175" y="28575"/>
                  </a:lnTo>
                  <a:lnTo>
                    <a:pt x="28575" y="28575"/>
                  </a:lnTo>
                  <a:lnTo>
                    <a:pt x="28575" y="128587"/>
                  </a:lnTo>
                  <a:lnTo>
                    <a:pt x="257175" y="128587"/>
                  </a:lnTo>
                  <a:lnTo>
                    <a:pt x="257175" y="157162"/>
                  </a:lnTo>
                  <a:lnTo>
                    <a:pt x="254926" y="168276"/>
                  </a:lnTo>
                  <a:lnTo>
                    <a:pt x="248797" y="177360"/>
                  </a:lnTo>
                  <a:lnTo>
                    <a:pt x="239713" y="183489"/>
                  </a:lnTo>
                  <a:lnTo>
                    <a:pt x="228600" y="185737"/>
                  </a:lnTo>
                  <a:close/>
                </a:path>
                <a:path w="257175" h="228600">
                  <a:moveTo>
                    <a:pt x="257175" y="128587"/>
                  </a:moveTo>
                  <a:lnTo>
                    <a:pt x="228600" y="128587"/>
                  </a:lnTo>
                  <a:lnTo>
                    <a:pt x="228600" y="28575"/>
                  </a:lnTo>
                  <a:lnTo>
                    <a:pt x="257175" y="28575"/>
                  </a:lnTo>
                  <a:lnTo>
                    <a:pt x="257175" y="128587"/>
                  </a:lnTo>
                  <a:close/>
                </a:path>
                <a:path w="257175" h="228600">
                  <a:moveTo>
                    <a:pt x="154796" y="200025"/>
                  </a:moveTo>
                  <a:lnTo>
                    <a:pt x="102378" y="200025"/>
                  </a:lnTo>
                  <a:lnTo>
                    <a:pt x="107156" y="185737"/>
                  </a:lnTo>
                  <a:lnTo>
                    <a:pt x="150018" y="185737"/>
                  </a:lnTo>
                  <a:lnTo>
                    <a:pt x="154796" y="200025"/>
                  </a:lnTo>
                  <a:close/>
                </a:path>
                <a:path w="257175" h="228600">
                  <a:moveTo>
                    <a:pt x="193640" y="228600"/>
                  </a:moveTo>
                  <a:lnTo>
                    <a:pt x="63534" y="228600"/>
                  </a:lnTo>
                  <a:lnTo>
                    <a:pt x="57150" y="222215"/>
                  </a:lnTo>
                  <a:lnTo>
                    <a:pt x="57150" y="206409"/>
                  </a:lnTo>
                  <a:lnTo>
                    <a:pt x="63534" y="200025"/>
                  </a:lnTo>
                  <a:lnTo>
                    <a:pt x="193640" y="200025"/>
                  </a:lnTo>
                  <a:lnTo>
                    <a:pt x="200025" y="206409"/>
                  </a:lnTo>
                  <a:lnTo>
                    <a:pt x="200025" y="222215"/>
                  </a:lnTo>
                  <a:lnTo>
                    <a:pt x="193640" y="22860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grpSp>
      <p:sp>
        <p:nvSpPr>
          <p:cNvPr id="158" name="object 45"/>
          <p:cNvSpPr/>
          <p:nvPr/>
        </p:nvSpPr>
        <p:spPr>
          <a:xfrm>
            <a:off x="2058480" y="5589000"/>
            <a:ext cx="135864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1" lang="nl-BE" sz="1350" spc="-96" strike="noStrike" u="none">
                <a:solidFill>
                  <a:srgbClr val="1f2937"/>
                </a:solidFill>
                <a:uFillTx/>
                <a:latin typeface="DejaVu Sans"/>
              </a:rPr>
              <a:t>Tkinter</a:t>
            </a:r>
            <a:r>
              <a:rPr b="1" lang="nl-BE" sz="1350" spc="-14" strike="noStrike" u="none">
                <a:solidFill>
                  <a:srgbClr val="1f2937"/>
                </a:solidFill>
                <a:uFillTx/>
                <a:latin typeface="DejaVu Sans"/>
              </a:rPr>
              <a:t> </a:t>
            </a:r>
            <a:r>
              <a:rPr b="1" lang="nl-BE" sz="1350" spc="-91" strike="noStrike" u="none">
                <a:solidFill>
                  <a:srgbClr val="1f2937"/>
                </a:solidFill>
                <a:uFillTx/>
                <a:latin typeface="DejaVu Sans"/>
              </a:rPr>
              <a:t>GUI</a:t>
            </a:r>
            <a:endParaRPr b="0" lang="nl-BE" sz="1350" strike="noStrike" u="none">
              <a:solidFill>
                <a:srgbClr val="000000"/>
              </a:solidFill>
              <a:uFillTx/>
              <a:latin typeface="Arial"/>
            </a:endParaRPr>
          </a:p>
        </p:txBody>
      </p:sp>
      <p:sp>
        <p:nvSpPr>
          <p:cNvPr id="159" name="object 46"/>
          <p:cNvSpPr/>
          <p:nvPr/>
        </p:nvSpPr>
        <p:spPr>
          <a:xfrm>
            <a:off x="994680" y="6049080"/>
            <a:ext cx="134208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4a5462"/>
                </a:solidFill>
                <a:uFillTx/>
                <a:latin typeface="DejaVu Sans"/>
              </a:rPr>
              <a:t>Gebruikersinterface</a:t>
            </a:r>
            <a:endParaRPr b="0" lang="nl-BE" sz="1150" strike="noStrike" u="none">
              <a:solidFill>
                <a:srgbClr val="000000"/>
              </a:solidFill>
              <a:uFillTx/>
              <a:latin typeface="Arial"/>
            </a:endParaRPr>
          </a:p>
        </p:txBody>
      </p:sp>
      <p:grpSp>
        <p:nvGrpSpPr>
          <p:cNvPr id="160" name="object 47"/>
          <p:cNvGrpSpPr/>
          <p:nvPr/>
        </p:nvGrpSpPr>
        <p:grpSpPr>
          <a:xfrm>
            <a:off x="5730120" y="5387400"/>
            <a:ext cx="605880" cy="605880"/>
            <a:chOff x="5730120" y="5387400"/>
            <a:chExt cx="605880" cy="605880"/>
          </a:xfrm>
        </p:grpSpPr>
        <p:pic>
          <p:nvPicPr>
            <p:cNvPr id="161" name="object 48" descr=""/>
            <p:cNvPicPr/>
            <p:nvPr/>
          </p:nvPicPr>
          <p:blipFill>
            <a:blip r:embed="rId8"/>
            <a:stretch/>
          </p:blipFill>
          <p:spPr>
            <a:xfrm>
              <a:off x="5730120" y="5387400"/>
              <a:ext cx="605880" cy="605880"/>
            </a:xfrm>
            <a:prstGeom prst="rect">
              <a:avLst/>
            </a:prstGeom>
            <a:noFill/>
            <a:ln w="0">
              <a:noFill/>
            </a:ln>
          </p:spPr>
        </p:pic>
        <p:pic>
          <p:nvPicPr>
            <p:cNvPr id="162" name="object 49" descr=""/>
            <p:cNvPicPr/>
            <p:nvPr/>
          </p:nvPicPr>
          <p:blipFill>
            <a:blip r:embed="rId9"/>
            <a:stretch/>
          </p:blipFill>
          <p:spPr>
            <a:xfrm>
              <a:off x="5920560" y="5592240"/>
              <a:ext cx="225000" cy="196560"/>
            </a:xfrm>
            <a:prstGeom prst="rect">
              <a:avLst/>
            </a:prstGeom>
            <a:noFill/>
            <a:ln w="0">
              <a:noFill/>
            </a:ln>
          </p:spPr>
        </p:pic>
      </p:grpSp>
      <p:sp>
        <p:nvSpPr>
          <p:cNvPr id="163" name="object 50"/>
          <p:cNvSpPr/>
          <p:nvPr/>
        </p:nvSpPr>
        <p:spPr>
          <a:xfrm>
            <a:off x="6480000" y="5580000"/>
            <a:ext cx="143712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1" lang="nl-BE" sz="1350" spc="-105" strike="noStrike" u="none">
                <a:solidFill>
                  <a:srgbClr val="1f2937"/>
                </a:solidFill>
                <a:uFillTx/>
                <a:latin typeface="DejaVu Sans"/>
              </a:rPr>
              <a:t>Python</a:t>
            </a:r>
            <a:r>
              <a:rPr b="1" lang="nl-BE" sz="1350" spc="-20" strike="noStrike" u="none">
                <a:solidFill>
                  <a:srgbClr val="1f2937"/>
                </a:solidFill>
                <a:uFillTx/>
                <a:latin typeface="DejaVu Sans"/>
              </a:rPr>
              <a:t> </a:t>
            </a:r>
            <a:r>
              <a:rPr b="1" lang="nl-BE" sz="1350" spc="-91" strike="noStrike" u="none">
                <a:solidFill>
                  <a:srgbClr val="1f2937"/>
                </a:solidFill>
                <a:uFillTx/>
                <a:latin typeface="DejaVu Sans"/>
              </a:rPr>
              <a:t>Engine</a:t>
            </a:r>
            <a:endParaRPr b="0" lang="nl-BE" sz="1350" strike="noStrike" u="none">
              <a:solidFill>
                <a:srgbClr val="000000"/>
              </a:solidFill>
              <a:uFillTx/>
              <a:latin typeface="Arial"/>
            </a:endParaRPr>
          </a:p>
        </p:txBody>
      </p:sp>
      <p:sp>
        <p:nvSpPr>
          <p:cNvPr id="164" name="object 51"/>
          <p:cNvSpPr/>
          <p:nvPr/>
        </p:nvSpPr>
        <p:spPr>
          <a:xfrm>
            <a:off x="5414760" y="6036480"/>
            <a:ext cx="12398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4a5462"/>
                </a:solidFill>
                <a:uFillTx/>
                <a:latin typeface="DejaVu Sans"/>
              </a:rPr>
              <a:t>Berekeningslogica</a:t>
            </a:r>
            <a:endParaRPr b="0" lang="nl-BE" sz="1150" strike="noStrike" u="none">
              <a:solidFill>
                <a:srgbClr val="000000"/>
              </a:solidFill>
              <a:uFillTx/>
              <a:latin typeface="Arial"/>
            </a:endParaRPr>
          </a:p>
        </p:txBody>
      </p:sp>
      <p:sp>
        <p:nvSpPr>
          <p:cNvPr id="165" name="object 52"/>
          <p:cNvSpPr/>
          <p:nvPr/>
        </p:nvSpPr>
        <p:spPr>
          <a:xfrm>
            <a:off x="9664920" y="5625000"/>
            <a:ext cx="167220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1" lang="nl-BE" sz="1350" spc="-91" strike="noStrike" u="none">
                <a:solidFill>
                  <a:srgbClr val="1f2937"/>
                </a:solidFill>
                <a:uFillTx/>
                <a:latin typeface="DejaVu Sans"/>
              </a:rPr>
              <a:t>Analytics</a:t>
            </a:r>
            <a:r>
              <a:rPr b="1" lang="nl-BE" sz="1350" spc="-54" strike="noStrike" u="none">
                <a:solidFill>
                  <a:srgbClr val="1f2937"/>
                </a:solidFill>
                <a:uFillTx/>
                <a:latin typeface="DejaVu Sans"/>
              </a:rPr>
              <a:t> </a:t>
            </a:r>
            <a:r>
              <a:rPr b="1" lang="nl-BE" sz="1350" spc="-96" strike="noStrike" u="none">
                <a:solidFill>
                  <a:srgbClr val="1f2937"/>
                </a:solidFill>
                <a:uFillTx/>
                <a:latin typeface="DejaVu Sans"/>
              </a:rPr>
              <a:t>Module</a:t>
            </a:r>
            <a:endParaRPr b="0" lang="nl-BE" sz="1350" strike="noStrike" u="none">
              <a:solidFill>
                <a:srgbClr val="000000"/>
              </a:solidFill>
              <a:uFillTx/>
              <a:latin typeface="Arial"/>
            </a:endParaRPr>
          </a:p>
        </p:txBody>
      </p:sp>
      <p:grpSp>
        <p:nvGrpSpPr>
          <p:cNvPr id="166" name="object 53"/>
          <p:cNvGrpSpPr/>
          <p:nvPr/>
        </p:nvGrpSpPr>
        <p:grpSpPr>
          <a:xfrm>
            <a:off x="3746880" y="5766840"/>
            <a:ext cx="606240" cy="53640"/>
            <a:chOff x="3746880" y="5766840"/>
            <a:chExt cx="606240" cy="53640"/>
          </a:xfrm>
        </p:grpSpPr>
        <p:pic>
          <p:nvPicPr>
            <p:cNvPr id="167" name="object 54" descr=""/>
            <p:cNvPicPr/>
            <p:nvPr/>
          </p:nvPicPr>
          <p:blipFill>
            <a:blip r:embed="rId10"/>
            <a:stretch/>
          </p:blipFill>
          <p:spPr>
            <a:xfrm>
              <a:off x="3746880" y="5785920"/>
              <a:ext cx="605880" cy="34560"/>
            </a:xfrm>
            <a:prstGeom prst="rect">
              <a:avLst/>
            </a:prstGeom>
            <a:noFill/>
            <a:ln w="0">
              <a:noFill/>
            </a:ln>
          </p:spPr>
        </p:pic>
        <p:sp>
          <p:nvSpPr>
            <p:cNvPr id="168" name="object 55"/>
            <p:cNvSpPr/>
            <p:nvPr/>
          </p:nvSpPr>
          <p:spPr>
            <a:xfrm>
              <a:off x="4318560" y="5766840"/>
              <a:ext cx="34560" cy="34560"/>
            </a:xfrm>
            <a:custGeom>
              <a:avLst/>
              <a:gdLst>
                <a:gd name="textAreaLeft" fmla="*/ 0 w 34560"/>
                <a:gd name="textAreaRight" fmla="*/ 38160 w 34560"/>
                <a:gd name="textAreaTop" fmla="*/ 0 h 34560"/>
                <a:gd name="textAreaBottom" fmla="*/ 38160 h 34560"/>
              </a:gdLst>
              <a:ahLst/>
              <a:rect l="textAreaLeft" t="textAreaTop" r="textAreaRight" b="textAreaBottom"/>
              <a:pathLst>
                <a:path w="38100" h="38100">
                  <a:moveTo>
                    <a:pt x="38100" y="0"/>
                  </a:moveTo>
                  <a:lnTo>
                    <a:pt x="0" y="0"/>
                  </a:lnTo>
                  <a:lnTo>
                    <a:pt x="0" y="19050"/>
                  </a:lnTo>
                  <a:lnTo>
                    <a:pt x="0" y="38100"/>
                  </a:lnTo>
                  <a:lnTo>
                    <a:pt x="38100" y="38100"/>
                  </a:lnTo>
                  <a:lnTo>
                    <a:pt x="38100" y="19050"/>
                  </a:lnTo>
                  <a:lnTo>
                    <a:pt x="38100" y="0"/>
                  </a:lnTo>
                  <a:close/>
                </a:path>
              </a:pathLst>
            </a:custGeom>
            <a:solidFill>
              <a:srgbClr val="e4e7eb"/>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grpSp>
      <p:grpSp>
        <p:nvGrpSpPr>
          <p:cNvPr id="169" name="object 56"/>
          <p:cNvGrpSpPr/>
          <p:nvPr/>
        </p:nvGrpSpPr>
        <p:grpSpPr>
          <a:xfrm>
            <a:off x="7920000" y="5760000"/>
            <a:ext cx="606240" cy="53640"/>
            <a:chOff x="7920000" y="5760000"/>
            <a:chExt cx="606240" cy="53640"/>
          </a:xfrm>
        </p:grpSpPr>
        <p:pic>
          <p:nvPicPr>
            <p:cNvPr id="170" name="object 57" descr=""/>
            <p:cNvPicPr/>
            <p:nvPr/>
          </p:nvPicPr>
          <p:blipFill>
            <a:blip r:embed="rId11"/>
            <a:stretch/>
          </p:blipFill>
          <p:spPr>
            <a:xfrm>
              <a:off x="7920000" y="5779080"/>
              <a:ext cx="605880" cy="34560"/>
            </a:xfrm>
            <a:prstGeom prst="rect">
              <a:avLst/>
            </a:prstGeom>
            <a:noFill/>
            <a:ln w="0">
              <a:noFill/>
            </a:ln>
          </p:spPr>
        </p:pic>
        <p:sp>
          <p:nvSpPr>
            <p:cNvPr id="171" name="object 58"/>
            <p:cNvSpPr/>
            <p:nvPr/>
          </p:nvSpPr>
          <p:spPr>
            <a:xfrm>
              <a:off x="8491680" y="5760000"/>
              <a:ext cx="34560" cy="34560"/>
            </a:xfrm>
            <a:custGeom>
              <a:avLst/>
              <a:gdLst>
                <a:gd name="textAreaLeft" fmla="*/ 0 w 34560"/>
                <a:gd name="textAreaRight" fmla="*/ 38160 w 34560"/>
                <a:gd name="textAreaTop" fmla="*/ 0 h 34560"/>
                <a:gd name="textAreaBottom" fmla="*/ 38160 h 34560"/>
              </a:gdLst>
              <a:ahLst/>
              <a:rect l="textAreaLeft" t="textAreaTop" r="textAreaRight" b="textAreaBottom"/>
              <a:pathLst>
                <a:path w="38100" h="38100">
                  <a:moveTo>
                    <a:pt x="38100" y="0"/>
                  </a:moveTo>
                  <a:lnTo>
                    <a:pt x="0" y="0"/>
                  </a:lnTo>
                  <a:lnTo>
                    <a:pt x="0" y="19050"/>
                  </a:lnTo>
                  <a:lnTo>
                    <a:pt x="0" y="38100"/>
                  </a:lnTo>
                  <a:lnTo>
                    <a:pt x="38100" y="38100"/>
                  </a:lnTo>
                  <a:lnTo>
                    <a:pt x="38100" y="19050"/>
                  </a:lnTo>
                  <a:lnTo>
                    <a:pt x="38100" y="0"/>
                  </a:lnTo>
                  <a:close/>
                </a:path>
              </a:pathLst>
            </a:custGeom>
            <a:solidFill>
              <a:srgbClr val="e4e7eb"/>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grpSp>
      <p:sp>
        <p:nvSpPr>
          <p:cNvPr id="172" name="object 62"/>
          <p:cNvSpPr/>
          <p:nvPr/>
        </p:nvSpPr>
        <p:spPr>
          <a:xfrm>
            <a:off x="9360000" y="6050520"/>
            <a:ext cx="1971720" cy="191520"/>
          </a:xfrm>
          <a:prstGeom prst="rect">
            <a:avLst/>
          </a:prstGeom>
          <a:noFill/>
          <a:ln w="0">
            <a:noFill/>
          </a:ln>
        </p:spPr>
        <p:style>
          <a:lnRef idx="0"/>
          <a:fillRef idx="0"/>
          <a:effectRef idx="0"/>
          <a:fontRef idx="minor"/>
        </p:style>
        <p:txBody>
          <a:bodyPr lIns="0" rIns="0" tIns="16560" bIns="0" anchor="t">
            <a:spAutoFit/>
          </a:bodyPr>
          <a:p>
            <a:pPr marL="38160">
              <a:lnSpc>
                <a:spcPct val="100000"/>
              </a:lnSpc>
              <a:spcBef>
                <a:spcPts val="130"/>
              </a:spcBef>
            </a:pPr>
            <a:r>
              <a:rPr b="0" lang="nl-BE" sz="1150" spc="-65" strike="noStrike" u="none">
                <a:solidFill>
                  <a:srgbClr val="4a5462"/>
                </a:solidFill>
                <a:uFillTx/>
                <a:latin typeface="DejaVu Sans"/>
              </a:rPr>
              <a:t>Data</a:t>
            </a:r>
            <a:r>
              <a:rPr b="0" lang="nl-BE" sz="1150" spc="45" strike="noStrike" u="none">
                <a:solidFill>
                  <a:srgbClr val="4a5462"/>
                </a:solidFill>
                <a:uFillTx/>
                <a:latin typeface="DejaVu Sans"/>
              </a:rPr>
              <a:t> </a:t>
            </a:r>
            <a:r>
              <a:rPr b="0" lang="nl-BE" sz="1150" spc="-45" strike="noStrike" u="none">
                <a:solidFill>
                  <a:srgbClr val="4a5462"/>
                </a:solidFill>
                <a:uFillTx/>
                <a:latin typeface="DejaVu Sans"/>
              </a:rPr>
              <a:t>visua</a:t>
            </a:r>
            <a:r>
              <a:rPr b="0" lang="nl-BE" sz="1150" spc="-255" strike="noStrike" u="none">
                <a:solidFill>
                  <a:srgbClr val="4a5462"/>
                </a:solidFill>
                <a:uFillTx/>
                <a:latin typeface="DejaVu Sans"/>
              </a:rPr>
              <a:t>l</a:t>
            </a:r>
            <a:r>
              <a:rPr b="0" lang="nl-BE" sz="1150" spc="-45" strike="noStrike" u="none">
                <a:solidFill>
                  <a:srgbClr val="4a5462"/>
                </a:solidFill>
                <a:uFillTx/>
                <a:latin typeface="DejaVu Sans"/>
              </a:rPr>
              <a:t>i</a:t>
            </a:r>
            <a:r>
              <a:rPr b="0" lang="nl-BE" sz="1150" spc="-329" strike="noStrike" u="none">
                <a:solidFill>
                  <a:srgbClr val="4a5462"/>
                </a:solidFill>
                <a:uFillTx/>
                <a:latin typeface="DejaVu Sans"/>
              </a:rPr>
              <a:t>s</a:t>
            </a:r>
            <a:r>
              <a:rPr b="0" lang="nl-BE" sz="1150" spc="-420" strike="noStrike" u="none">
                <a:solidFill>
                  <a:srgbClr val="4a5462"/>
                </a:solidFill>
                <a:uFillTx/>
                <a:latin typeface="DejaVu Sans"/>
              </a:rPr>
              <a:t>a</a:t>
            </a:r>
            <a:r>
              <a:rPr b="0" lang="nl-BE" sz="1150" spc="-249" strike="noStrike" u="none">
                <a:solidFill>
                  <a:srgbClr val="4a5462"/>
                </a:solidFill>
                <a:uFillTx/>
                <a:latin typeface="DejaVu Sans"/>
              </a:rPr>
              <a:t>t</a:t>
            </a:r>
            <a:r>
              <a:rPr b="0" lang="nl-BE" sz="1150" spc="-45" strike="noStrike" u="none">
                <a:solidFill>
                  <a:srgbClr val="4a5462"/>
                </a:solidFill>
                <a:uFillTx/>
                <a:latin typeface="DejaVu Sans"/>
              </a:rPr>
              <a:t>i</a:t>
            </a:r>
            <a:r>
              <a:rPr b="0" lang="nl-BE" sz="1150" spc="-366" strike="noStrike" u="none">
                <a:solidFill>
                  <a:srgbClr val="4a5462"/>
                </a:solidFill>
                <a:uFillTx/>
                <a:latin typeface="DejaVu Sans"/>
              </a:rPr>
              <a:t>e</a:t>
            </a:r>
            <a:endParaRPr b="0" lang="nl-BE" sz="1150" strike="noStrike" u="none">
              <a:solidFill>
                <a:srgbClr val="000000"/>
              </a:solidFill>
              <a:uFillTx/>
              <a:latin typeface="Arial"/>
            </a:endParaRPr>
          </a:p>
        </p:txBody>
      </p:sp>
      <p:pic>
        <p:nvPicPr>
          <p:cNvPr id="173" name="object 1" descr=""/>
          <p:cNvPicPr/>
          <p:nvPr/>
        </p:nvPicPr>
        <p:blipFill>
          <a:blip r:embed="rId12"/>
          <a:stretch/>
        </p:blipFill>
        <p:spPr>
          <a:xfrm>
            <a:off x="9180000" y="5580000"/>
            <a:ext cx="176760" cy="356760"/>
          </a:xfrm>
          <a:prstGeom prst="rect">
            <a:avLst/>
          </a:prstGeom>
          <a:noFill/>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174" name="object 2" descr=""/>
          <p:cNvPicPr/>
          <p:nvPr/>
        </p:nvPicPr>
        <p:blipFill>
          <a:blip r:embed="rId1"/>
          <a:stretch/>
        </p:blipFill>
        <p:spPr>
          <a:xfrm>
            <a:off x="609480" y="5580000"/>
            <a:ext cx="10969200" cy="1257120"/>
          </a:xfrm>
          <a:prstGeom prst="rect">
            <a:avLst/>
          </a:prstGeom>
          <a:noFill/>
          <a:ln w="0">
            <a:noFill/>
          </a:ln>
        </p:spPr>
      </p:pic>
      <p:grpSp>
        <p:nvGrpSpPr>
          <p:cNvPr id="175" name="object 3"/>
          <p:cNvGrpSpPr/>
          <p:nvPr/>
        </p:nvGrpSpPr>
        <p:grpSpPr>
          <a:xfrm>
            <a:off x="609480" y="408600"/>
            <a:ext cx="453600" cy="453600"/>
            <a:chOff x="609480" y="408600"/>
            <a:chExt cx="453600" cy="453600"/>
          </a:xfrm>
        </p:grpSpPr>
        <p:pic>
          <p:nvPicPr>
            <p:cNvPr id="176" name="object 4" descr=""/>
            <p:cNvPicPr/>
            <p:nvPr/>
          </p:nvPicPr>
          <p:blipFill>
            <a:blip r:embed="rId2"/>
            <a:stretch/>
          </p:blipFill>
          <p:spPr>
            <a:xfrm>
              <a:off x="609480" y="408600"/>
              <a:ext cx="453600" cy="453600"/>
            </a:xfrm>
            <a:prstGeom prst="rect">
              <a:avLst/>
            </a:prstGeom>
            <a:noFill/>
            <a:ln w="0">
              <a:noFill/>
            </a:ln>
          </p:spPr>
        </p:pic>
        <p:pic>
          <p:nvPicPr>
            <p:cNvPr id="177" name="object 5" descr=""/>
            <p:cNvPicPr/>
            <p:nvPr/>
          </p:nvPicPr>
          <p:blipFill>
            <a:blip r:embed="rId3"/>
            <a:stretch/>
          </p:blipFill>
          <p:spPr>
            <a:xfrm>
              <a:off x="733320" y="553680"/>
              <a:ext cx="205920" cy="159480"/>
            </a:xfrm>
            <a:prstGeom prst="rect">
              <a:avLst/>
            </a:prstGeom>
            <a:noFill/>
            <a:ln w="0">
              <a:noFill/>
            </a:ln>
          </p:spPr>
        </p:pic>
      </p:grpSp>
      <p:sp>
        <p:nvSpPr>
          <p:cNvPr id="178" name="PlaceHolder 1"/>
          <p:cNvSpPr>
            <a:spLocks noGrp="1"/>
          </p:cNvSpPr>
          <p:nvPr>
            <p:ph type="title"/>
          </p:nvPr>
        </p:nvSpPr>
        <p:spPr>
          <a:xfrm>
            <a:off x="1206360" y="324000"/>
            <a:ext cx="6149520" cy="4885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nl-BE" sz="3050" spc="-145" strike="noStrike" u="none">
                <a:solidFill>
                  <a:srgbClr val="1f2937"/>
                </a:solidFill>
                <a:uFillTx/>
                <a:latin typeface="Arial"/>
              </a:rPr>
              <a:t>Data</a:t>
            </a:r>
            <a:r>
              <a:rPr b="1" lang="nl-BE" sz="3050" spc="-196" strike="noStrike" u="none">
                <a:solidFill>
                  <a:srgbClr val="1f2937"/>
                </a:solidFill>
                <a:uFillTx/>
                <a:latin typeface="Arial"/>
              </a:rPr>
              <a:t> Flow</a:t>
            </a:r>
            <a:r>
              <a:rPr b="1" lang="nl-BE" sz="3050" spc="-190" strike="noStrike" u="none">
                <a:solidFill>
                  <a:srgbClr val="1f2937"/>
                </a:solidFill>
                <a:uFillTx/>
                <a:latin typeface="Arial"/>
              </a:rPr>
              <a:t> </a:t>
            </a:r>
            <a:r>
              <a:rPr b="1" lang="nl-BE" sz="2950" spc="-210" strike="noStrike" u="none">
                <a:solidFill>
                  <a:srgbClr val="1f2937"/>
                </a:solidFill>
                <a:uFillTx/>
                <a:latin typeface="Century Gothic"/>
              </a:rPr>
              <a:t>&amp;</a:t>
            </a:r>
            <a:r>
              <a:rPr b="1" lang="nl-BE" sz="2950" spc="-170" strike="noStrike" u="none">
                <a:solidFill>
                  <a:srgbClr val="1f2937"/>
                </a:solidFill>
                <a:uFillTx/>
                <a:latin typeface="Century Gothic"/>
              </a:rPr>
              <a:t> </a:t>
            </a:r>
            <a:r>
              <a:rPr b="1" lang="nl-BE" sz="3050" spc="-164" strike="noStrike" u="none">
                <a:solidFill>
                  <a:srgbClr val="1f2937"/>
                </a:solidFill>
                <a:uFillTx/>
                <a:latin typeface="Arial"/>
              </a:rPr>
              <a:t>Processing</a:t>
            </a:r>
            <a:endParaRPr b="0" lang="nl-BE" sz="3050" strike="noStrike" u="none">
              <a:solidFill>
                <a:srgbClr val="000000"/>
              </a:solidFill>
              <a:uFillTx/>
              <a:latin typeface="Arial"/>
            </a:endParaRPr>
          </a:p>
        </p:txBody>
      </p:sp>
      <p:sp>
        <p:nvSpPr>
          <p:cNvPr id="179" name="object 7"/>
          <p:cNvSpPr/>
          <p:nvPr/>
        </p:nvSpPr>
        <p:spPr>
          <a:xfrm>
            <a:off x="1206360" y="859320"/>
            <a:ext cx="995076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0" lang="nl-BE" sz="1500" spc="-145" strike="noStrike" u="none">
                <a:solidFill>
                  <a:srgbClr val="4a5462"/>
                </a:solidFill>
                <a:uFillTx/>
                <a:latin typeface="DejaVu Sans"/>
              </a:rPr>
              <a:t>Van</a:t>
            </a:r>
            <a:r>
              <a:rPr b="0" lang="nl-BE" sz="1500" spc="-14" strike="noStrike" u="none">
                <a:solidFill>
                  <a:srgbClr val="4a5462"/>
                </a:solidFill>
                <a:uFillTx/>
                <a:latin typeface="DejaVu Sans"/>
              </a:rPr>
              <a:t> </a:t>
            </a:r>
            <a:r>
              <a:rPr b="0" lang="nl-BE" sz="1500" spc="-91" strike="noStrike" u="none">
                <a:solidFill>
                  <a:srgbClr val="4a5462"/>
                </a:solidFill>
                <a:uFillTx/>
                <a:latin typeface="DejaVu Sans"/>
              </a:rPr>
              <a:t>gebruikersinvoer</a:t>
            </a:r>
            <a:r>
              <a:rPr b="0" lang="nl-BE" sz="1500" spc="-11" strike="noStrike" u="none">
                <a:solidFill>
                  <a:srgbClr val="4a5462"/>
                </a:solidFill>
                <a:uFillTx/>
                <a:latin typeface="DejaVu Sans"/>
              </a:rPr>
              <a:t> </a:t>
            </a:r>
            <a:r>
              <a:rPr b="0" lang="nl-BE" sz="1500" spc="-71" strike="noStrike" u="none">
                <a:solidFill>
                  <a:srgbClr val="4a5462"/>
                </a:solidFill>
                <a:uFillTx/>
                <a:latin typeface="DejaVu Sans"/>
              </a:rPr>
              <a:t>tot</a:t>
            </a:r>
            <a:r>
              <a:rPr b="0" lang="nl-BE" sz="1500" spc="-11" strike="noStrike" u="none">
                <a:solidFill>
                  <a:srgbClr val="4a5462"/>
                </a:solidFill>
                <a:uFillTx/>
                <a:latin typeface="DejaVu Sans"/>
              </a:rPr>
              <a:t> </a:t>
            </a:r>
            <a:r>
              <a:rPr b="0" lang="nl-BE" sz="1500" spc="-74" strike="noStrike" u="none">
                <a:solidFill>
                  <a:srgbClr val="4a5462"/>
                </a:solidFill>
                <a:uFillTx/>
                <a:latin typeface="DejaVu Sans"/>
              </a:rPr>
              <a:t>intelligente</a:t>
            </a:r>
            <a:r>
              <a:rPr b="0" lang="nl-BE" sz="1500" spc="-14" strike="noStrike" u="none">
                <a:solidFill>
                  <a:srgbClr val="4a5462"/>
                </a:solidFill>
                <a:uFillTx/>
                <a:latin typeface="DejaVu Sans"/>
              </a:rPr>
              <a:t> </a:t>
            </a:r>
            <a:r>
              <a:rPr b="0" lang="nl-BE" sz="1500" spc="-91" strike="noStrike" u="none">
                <a:solidFill>
                  <a:srgbClr val="4a5462"/>
                </a:solidFill>
                <a:uFillTx/>
                <a:latin typeface="DejaVu Sans"/>
              </a:rPr>
              <a:t>output</a:t>
            </a:r>
            <a:r>
              <a:rPr b="0" lang="nl-BE" sz="1500" spc="-11" strike="noStrike" u="none">
                <a:solidFill>
                  <a:srgbClr val="4a5462"/>
                </a:solidFill>
                <a:uFillTx/>
                <a:latin typeface="DejaVu Sans"/>
              </a:rPr>
              <a:t> </a:t>
            </a:r>
            <a:r>
              <a:rPr b="0" lang="nl-BE" sz="1500" spc="-79" strike="noStrike" u="none">
                <a:solidFill>
                  <a:srgbClr val="4a5462"/>
                </a:solidFill>
                <a:uFillTx/>
                <a:latin typeface="DejaVu Sans"/>
              </a:rPr>
              <a:t>via</a:t>
            </a:r>
            <a:r>
              <a:rPr b="0" lang="nl-BE" sz="1500" spc="-11" strike="noStrike" u="none">
                <a:solidFill>
                  <a:srgbClr val="4a5462"/>
                </a:solidFill>
                <a:uFillTx/>
                <a:latin typeface="DejaVu Sans"/>
              </a:rPr>
              <a:t> </a:t>
            </a:r>
            <a:r>
              <a:rPr b="0" lang="nl-BE" sz="1500" spc="-91" strike="noStrike" u="none">
                <a:solidFill>
                  <a:srgbClr val="4a5462"/>
                </a:solidFill>
                <a:uFillTx/>
                <a:latin typeface="DejaVu Sans"/>
              </a:rPr>
              <a:t>gestructureerde</a:t>
            </a:r>
            <a:r>
              <a:rPr b="0" lang="nl-BE" sz="1500" spc="-11" strike="noStrike" u="none">
                <a:solidFill>
                  <a:srgbClr val="4a5462"/>
                </a:solidFill>
                <a:uFillTx/>
                <a:latin typeface="DejaVu Sans"/>
              </a:rPr>
              <a:t> </a:t>
            </a:r>
            <a:r>
              <a:rPr b="0" lang="nl-BE" sz="1500" spc="-74" strike="noStrike" u="none">
                <a:solidFill>
                  <a:srgbClr val="4a5462"/>
                </a:solidFill>
                <a:uFillTx/>
                <a:latin typeface="DejaVu Sans"/>
              </a:rPr>
              <a:t>dataverwerking</a:t>
            </a:r>
            <a:endParaRPr b="0" lang="nl-BE" sz="1500" strike="noStrike" u="none">
              <a:solidFill>
                <a:srgbClr val="000000"/>
              </a:solidFill>
              <a:uFillTx/>
              <a:latin typeface="Arial"/>
            </a:endParaRPr>
          </a:p>
        </p:txBody>
      </p:sp>
      <p:grpSp>
        <p:nvGrpSpPr>
          <p:cNvPr id="180" name="object 8"/>
          <p:cNvGrpSpPr/>
          <p:nvPr/>
        </p:nvGrpSpPr>
        <p:grpSpPr>
          <a:xfrm>
            <a:off x="1090080" y="3803400"/>
            <a:ext cx="377280" cy="377280"/>
            <a:chOff x="1090080" y="3803400"/>
            <a:chExt cx="377280" cy="377280"/>
          </a:xfrm>
        </p:grpSpPr>
        <p:sp>
          <p:nvSpPr>
            <p:cNvPr id="181" name="object 9"/>
            <p:cNvSpPr/>
            <p:nvPr/>
          </p:nvSpPr>
          <p:spPr>
            <a:xfrm>
              <a:off x="1090080" y="3803400"/>
              <a:ext cx="377280" cy="377280"/>
            </a:xfrm>
            <a:custGeom>
              <a:avLst/>
              <a:gdLst>
                <a:gd name="textAreaLeft" fmla="*/ 0 w 377280"/>
                <a:gd name="textAreaRight" fmla="*/ 380880 w 377280"/>
                <a:gd name="textAreaTop" fmla="*/ 0 h 377280"/>
                <a:gd name="textAreaBottom" fmla="*/ 380880 h 377280"/>
              </a:gdLst>
              <a:ahLst/>
              <a:rect l="textAreaLeft" t="textAreaTop" r="textAreaRight" b="textAreaBottom"/>
              <a:pathLst>
                <a:path w="381000" h="381000">
                  <a:moveTo>
                    <a:pt x="309803" y="380999"/>
                  </a:moveTo>
                  <a:lnTo>
                    <a:pt x="71196" y="380999"/>
                  </a:lnTo>
                  <a:lnTo>
                    <a:pt x="66241" y="380511"/>
                  </a:lnTo>
                  <a:lnTo>
                    <a:pt x="29705" y="365377"/>
                  </a:lnTo>
                  <a:lnTo>
                    <a:pt x="3885" y="329337"/>
                  </a:lnTo>
                  <a:lnTo>
                    <a:pt x="0" y="309803"/>
                  </a:lnTo>
                  <a:lnTo>
                    <a:pt x="0" y="304799"/>
                  </a:lnTo>
                  <a:lnTo>
                    <a:pt x="0" y="71196"/>
                  </a:lnTo>
                  <a:lnTo>
                    <a:pt x="15621" y="29704"/>
                  </a:lnTo>
                  <a:lnTo>
                    <a:pt x="51661" y="3885"/>
                  </a:lnTo>
                  <a:lnTo>
                    <a:pt x="71196" y="0"/>
                  </a:lnTo>
                  <a:lnTo>
                    <a:pt x="309803" y="0"/>
                  </a:lnTo>
                  <a:lnTo>
                    <a:pt x="351294" y="15621"/>
                  </a:lnTo>
                  <a:lnTo>
                    <a:pt x="377114" y="51661"/>
                  </a:lnTo>
                  <a:lnTo>
                    <a:pt x="380999" y="71196"/>
                  </a:lnTo>
                  <a:lnTo>
                    <a:pt x="380999" y="309803"/>
                  </a:lnTo>
                  <a:lnTo>
                    <a:pt x="365378" y="351294"/>
                  </a:lnTo>
                  <a:lnTo>
                    <a:pt x="329337" y="377113"/>
                  </a:lnTo>
                  <a:lnTo>
                    <a:pt x="314758" y="380511"/>
                  </a:lnTo>
                  <a:lnTo>
                    <a:pt x="309803" y="380999"/>
                  </a:lnTo>
                  <a:close/>
                </a:path>
              </a:pathLst>
            </a:custGeom>
            <a:solidFill>
              <a:srgbClr val="dae9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82" name="object 10" descr=""/>
            <p:cNvPicPr/>
            <p:nvPr/>
          </p:nvPicPr>
          <p:blipFill>
            <a:blip r:embed="rId4"/>
            <a:stretch/>
          </p:blipFill>
          <p:spPr>
            <a:xfrm>
              <a:off x="1204560" y="3917520"/>
              <a:ext cx="148680" cy="148680"/>
            </a:xfrm>
            <a:prstGeom prst="rect">
              <a:avLst/>
            </a:prstGeom>
            <a:noFill/>
            <a:ln w="0">
              <a:noFill/>
            </a:ln>
          </p:spPr>
        </p:pic>
      </p:grpSp>
      <p:sp>
        <p:nvSpPr>
          <p:cNvPr id="183" name="object 11"/>
          <p:cNvSpPr/>
          <p:nvPr/>
        </p:nvSpPr>
        <p:spPr>
          <a:xfrm>
            <a:off x="1572840" y="3833640"/>
            <a:ext cx="227628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9" strike="noStrike" u="none">
                <a:solidFill>
                  <a:srgbClr val="1f2937"/>
                </a:solidFill>
                <a:uFillTx/>
                <a:latin typeface="DejaVu Sans"/>
              </a:rPr>
              <a:t>Processing</a:t>
            </a:r>
            <a:r>
              <a:rPr b="1" lang="nl-BE" sz="1650" spc="6" strike="noStrike" u="none">
                <a:solidFill>
                  <a:srgbClr val="1f2937"/>
                </a:solidFill>
                <a:uFillTx/>
                <a:latin typeface="DejaVu Sans"/>
              </a:rPr>
              <a:t> </a:t>
            </a:r>
            <a:r>
              <a:rPr b="1" lang="nl-BE" sz="1650" spc="-96" strike="noStrike" u="none">
                <a:solidFill>
                  <a:srgbClr val="1f2937"/>
                </a:solidFill>
                <a:uFillTx/>
                <a:latin typeface="DejaVu Sans"/>
              </a:rPr>
              <a:t>Engine</a:t>
            </a:r>
            <a:endParaRPr b="0" lang="nl-BE" sz="1650" strike="noStrike" u="none">
              <a:solidFill>
                <a:srgbClr val="000000"/>
              </a:solidFill>
              <a:uFillTx/>
              <a:latin typeface="Arial"/>
            </a:endParaRPr>
          </a:p>
        </p:txBody>
      </p:sp>
      <p:pic>
        <p:nvPicPr>
          <p:cNvPr id="184" name="object 12" descr=""/>
          <p:cNvPicPr/>
          <p:nvPr/>
        </p:nvPicPr>
        <p:blipFill>
          <a:blip r:embed="rId5"/>
          <a:stretch/>
        </p:blipFill>
        <p:spPr>
          <a:xfrm>
            <a:off x="1089360" y="4353120"/>
            <a:ext cx="112320" cy="79560"/>
          </a:xfrm>
          <a:prstGeom prst="rect">
            <a:avLst/>
          </a:prstGeom>
          <a:noFill/>
          <a:ln w="0">
            <a:noFill/>
          </a:ln>
        </p:spPr>
      </p:pic>
      <p:sp>
        <p:nvSpPr>
          <p:cNvPr id="185" name="object 13"/>
          <p:cNvSpPr/>
          <p:nvPr/>
        </p:nvSpPr>
        <p:spPr>
          <a:xfrm>
            <a:off x="1270440" y="4281120"/>
            <a:ext cx="161388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1" strike="noStrike" u="none">
                <a:solidFill>
                  <a:srgbClr val="4a5462"/>
                </a:solidFill>
                <a:uFillTx/>
                <a:latin typeface="DejaVu Sans"/>
              </a:rPr>
              <a:t>Real-</a:t>
            </a:r>
            <a:r>
              <a:rPr b="0" lang="nl-BE" sz="1150" spc="-65" strike="noStrike" u="none">
                <a:solidFill>
                  <a:srgbClr val="4a5462"/>
                </a:solidFill>
                <a:uFillTx/>
                <a:latin typeface="DejaVu Sans"/>
              </a:rPr>
              <a:t>time</a:t>
            </a:r>
            <a:r>
              <a:rPr b="0" lang="nl-BE" sz="1150" spc="26" strike="noStrike" u="none">
                <a:solidFill>
                  <a:srgbClr val="4a5462"/>
                </a:solidFill>
                <a:uFillTx/>
                <a:latin typeface="DejaVu Sans"/>
              </a:rPr>
              <a:t> </a:t>
            </a:r>
            <a:r>
              <a:rPr b="0" lang="nl-BE" sz="1150" spc="-65" strike="noStrike" u="none">
                <a:solidFill>
                  <a:srgbClr val="4a5462"/>
                </a:solidFill>
                <a:uFillTx/>
                <a:latin typeface="DejaVu Sans"/>
              </a:rPr>
              <a:t>berekeningen</a:t>
            </a:r>
            <a:endParaRPr b="0" lang="nl-BE" sz="1150" strike="noStrike" u="none">
              <a:solidFill>
                <a:srgbClr val="000000"/>
              </a:solidFill>
              <a:uFillTx/>
              <a:latin typeface="Arial"/>
            </a:endParaRPr>
          </a:p>
        </p:txBody>
      </p:sp>
      <p:pic>
        <p:nvPicPr>
          <p:cNvPr id="186" name="object 14" descr=""/>
          <p:cNvPicPr/>
          <p:nvPr/>
        </p:nvPicPr>
        <p:blipFill>
          <a:blip r:embed="rId6"/>
          <a:stretch/>
        </p:blipFill>
        <p:spPr>
          <a:xfrm>
            <a:off x="1089360" y="4658040"/>
            <a:ext cx="112320" cy="79560"/>
          </a:xfrm>
          <a:prstGeom prst="rect">
            <a:avLst/>
          </a:prstGeom>
          <a:noFill/>
          <a:ln w="0">
            <a:noFill/>
          </a:ln>
        </p:spPr>
      </p:pic>
      <p:sp>
        <p:nvSpPr>
          <p:cNvPr id="187" name="object 15"/>
          <p:cNvSpPr/>
          <p:nvPr/>
        </p:nvSpPr>
        <p:spPr>
          <a:xfrm>
            <a:off x="1270440" y="4586040"/>
            <a:ext cx="17888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4a5462"/>
                </a:solidFill>
                <a:uFillTx/>
                <a:latin typeface="DejaVu Sans"/>
              </a:rPr>
              <a:t>Modulaire</a:t>
            </a:r>
            <a:r>
              <a:rPr b="0" lang="nl-BE" sz="1150" spc="-26" strike="noStrike" u="none">
                <a:solidFill>
                  <a:srgbClr val="4a5462"/>
                </a:solidFill>
                <a:uFillTx/>
                <a:latin typeface="DejaVu Sans"/>
              </a:rPr>
              <a:t> </a:t>
            </a:r>
            <a:r>
              <a:rPr b="0" lang="nl-BE" sz="1150" spc="-54" strike="noStrike" u="none">
                <a:solidFill>
                  <a:srgbClr val="4a5462"/>
                </a:solidFill>
                <a:uFillTx/>
                <a:latin typeface="DejaVu Sans"/>
              </a:rPr>
              <a:t>architectuur</a:t>
            </a:r>
            <a:endParaRPr b="0" lang="nl-BE" sz="1150" strike="noStrike" u="none">
              <a:solidFill>
                <a:srgbClr val="000000"/>
              </a:solidFill>
              <a:uFillTx/>
              <a:latin typeface="Arial"/>
            </a:endParaRPr>
          </a:p>
        </p:txBody>
      </p:sp>
      <p:pic>
        <p:nvPicPr>
          <p:cNvPr id="188" name="object 16" descr=""/>
          <p:cNvPicPr/>
          <p:nvPr/>
        </p:nvPicPr>
        <p:blipFill>
          <a:blip r:embed="rId7"/>
          <a:stretch/>
        </p:blipFill>
        <p:spPr>
          <a:xfrm>
            <a:off x="1089360" y="4962600"/>
            <a:ext cx="112320" cy="79560"/>
          </a:xfrm>
          <a:prstGeom prst="rect">
            <a:avLst/>
          </a:prstGeom>
          <a:noFill/>
          <a:ln w="0">
            <a:noFill/>
          </a:ln>
        </p:spPr>
      </p:pic>
      <p:sp>
        <p:nvSpPr>
          <p:cNvPr id="189" name="object 17"/>
          <p:cNvSpPr/>
          <p:nvPr/>
        </p:nvSpPr>
        <p:spPr>
          <a:xfrm>
            <a:off x="1270440" y="4854600"/>
            <a:ext cx="275868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1" strike="noStrike" u="none">
                <a:solidFill>
                  <a:srgbClr val="4a5462"/>
                </a:solidFill>
                <a:uFillTx/>
                <a:latin typeface="DejaVu Sans"/>
              </a:rPr>
              <a:t>Error</a:t>
            </a:r>
            <a:r>
              <a:rPr b="0" lang="nl-BE" sz="1150" spc="-11" strike="noStrike" u="none">
                <a:solidFill>
                  <a:srgbClr val="4a5462"/>
                </a:solidFill>
                <a:uFillTx/>
                <a:latin typeface="DejaVu Sans"/>
              </a:rPr>
              <a:t> </a:t>
            </a:r>
            <a:r>
              <a:rPr b="0" lang="nl-BE" sz="1150" spc="-65" strike="noStrike" u="none">
                <a:solidFill>
                  <a:srgbClr val="4a5462"/>
                </a:solidFill>
                <a:uFillTx/>
                <a:latin typeface="DejaVu Sans"/>
              </a:rPr>
              <a:t>recovery</a:t>
            </a:r>
            <a:r>
              <a:rPr b="0" lang="nl-BE" sz="1150" spc="-11" strike="noStrike" u="none">
                <a:solidFill>
                  <a:srgbClr val="4a5462"/>
                </a:solidFill>
                <a:uFillTx/>
                <a:latin typeface="DejaVu Sans"/>
              </a:rPr>
              <a:t> </a:t>
            </a:r>
            <a:r>
              <a:rPr b="0" lang="nl-BE" sz="1150" spc="-60" strike="noStrike" u="none">
                <a:solidFill>
                  <a:srgbClr val="4a5462"/>
                </a:solidFill>
                <a:uFillTx/>
                <a:latin typeface="DejaVu Sans"/>
              </a:rPr>
              <a:t>mechanismen</a:t>
            </a:r>
            <a:endParaRPr b="0" lang="nl-BE" sz="1150" strike="noStrike" u="none">
              <a:solidFill>
                <a:srgbClr val="000000"/>
              </a:solidFill>
              <a:uFillTx/>
              <a:latin typeface="Arial"/>
            </a:endParaRPr>
          </a:p>
        </p:txBody>
      </p:sp>
      <p:pic>
        <p:nvPicPr>
          <p:cNvPr id="190" name="object 18" descr=""/>
          <p:cNvPicPr/>
          <p:nvPr/>
        </p:nvPicPr>
        <p:blipFill>
          <a:blip r:embed="rId8"/>
          <a:stretch/>
        </p:blipFill>
        <p:spPr>
          <a:xfrm>
            <a:off x="1089360" y="5267520"/>
            <a:ext cx="112320" cy="79560"/>
          </a:xfrm>
          <a:prstGeom prst="rect">
            <a:avLst/>
          </a:prstGeom>
          <a:noFill/>
          <a:ln w="0">
            <a:noFill/>
          </a:ln>
        </p:spPr>
      </p:pic>
      <p:sp>
        <p:nvSpPr>
          <p:cNvPr id="191" name="object 19"/>
          <p:cNvSpPr/>
          <p:nvPr/>
        </p:nvSpPr>
        <p:spPr>
          <a:xfrm>
            <a:off x="1270440" y="5159520"/>
            <a:ext cx="257868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4" strike="noStrike" u="none">
                <a:solidFill>
                  <a:srgbClr val="4a5462"/>
                </a:solidFill>
                <a:uFillTx/>
                <a:latin typeface="DejaVu Sans"/>
              </a:rPr>
              <a:t>Multi-</a:t>
            </a:r>
            <a:r>
              <a:rPr b="0" lang="nl-BE" sz="1150" spc="-60" strike="noStrike" u="none">
                <a:solidFill>
                  <a:srgbClr val="4a5462"/>
                </a:solidFill>
                <a:uFillTx/>
                <a:latin typeface="DejaVu Sans"/>
              </a:rPr>
              <a:t>threading</a:t>
            </a:r>
            <a:r>
              <a:rPr b="0" lang="nl-BE" sz="1150" spc="26" strike="noStrike" u="none">
                <a:solidFill>
                  <a:srgbClr val="4a5462"/>
                </a:solidFill>
                <a:uFillTx/>
                <a:latin typeface="DejaVu Sans"/>
              </a:rPr>
              <a:t> </a:t>
            </a:r>
            <a:r>
              <a:rPr b="0" lang="nl-BE" sz="1150" spc="-45" strike="noStrike" u="none">
                <a:solidFill>
                  <a:srgbClr val="4a5462"/>
                </a:solidFill>
                <a:uFillTx/>
                <a:latin typeface="DejaVu Sans"/>
              </a:rPr>
              <a:t>support</a:t>
            </a:r>
            <a:endParaRPr b="0" lang="nl-BE" sz="1150" strike="noStrike" u="none">
              <a:solidFill>
                <a:srgbClr val="000000"/>
              </a:solidFill>
              <a:uFillTx/>
              <a:latin typeface="Arial"/>
            </a:endParaRPr>
          </a:p>
        </p:txBody>
      </p:sp>
      <p:grpSp>
        <p:nvGrpSpPr>
          <p:cNvPr id="192" name="object 20"/>
          <p:cNvGrpSpPr/>
          <p:nvPr/>
        </p:nvGrpSpPr>
        <p:grpSpPr>
          <a:xfrm>
            <a:off x="4824000" y="3803400"/>
            <a:ext cx="377280" cy="377280"/>
            <a:chOff x="4824000" y="3803400"/>
            <a:chExt cx="377280" cy="377280"/>
          </a:xfrm>
        </p:grpSpPr>
        <p:sp>
          <p:nvSpPr>
            <p:cNvPr id="193" name="object 21"/>
            <p:cNvSpPr/>
            <p:nvPr/>
          </p:nvSpPr>
          <p:spPr>
            <a:xfrm>
              <a:off x="4824000" y="3803400"/>
              <a:ext cx="377280" cy="377280"/>
            </a:xfrm>
            <a:custGeom>
              <a:avLst/>
              <a:gdLst>
                <a:gd name="textAreaLeft" fmla="*/ 0 w 377280"/>
                <a:gd name="textAreaRight" fmla="*/ 380880 w 377280"/>
                <a:gd name="textAreaTop" fmla="*/ 0 h 377280"/>
                <a:gd name="textAreaBottom" fmla="*/ 380880 h 377280"/>
              </a:gdLst>
              <a:ahLst/>
              <a:rect l="textAreaLeft" t="textAreaTop" r="textAreaRight" b="textAreaBottom"/>
              <a:pathLst>
                <a:path w="381000" h="381000">
                  <a:moveTo>
                    <a:pt x="309803" y="380999"/>
                  </a:moveTo>
                  <a:lnTo>
                    <a:pt x="71196" y="380999"/>
                  </a:lnTo>
                  <a:lnTo>
                    <a:pt x="66241" y="380511"/>
                  </a:lnTo>
                  <a:lnTo>
                    <a:pt x="29705" y="365377"/>
                  </a:lnTo>
                  <a:lnTo>
                    <a:pt x="3885" y="329337"/>
                  </a:lnTo>
                  <a:lnTo>
                    <a:pt x="0" y="309803"/>
                  </a:lnTo>
                  <a:lnTo>
                    <a:pt x="0" y="304799"/>
                  </a:lnTo>
                  <a:lnTo>
                    <a:pt x="0" y="71196"/>
                  </a:lnTo>
                  <a:lnTo>
                    <a:pt x="15621" y="29704"/>
                  </a:lnTo>
                  <a:lnTo>
                    <a:pt x="51661" y="3885"/>
                  </a:lnTo>
                  <a:lnTo>
                    <a:pt x="71196" y="0"/>
                  </a:lnTo>
                  <a:lnTo>
                    <a:pt x="309803" y="0"/>
                  </a:lnTo>
                  <a:lnTo>
                    <a:pt x="351294" y="15621"/>
                  </a:lnTo>
                  <a:lnTo>
                    <a:pt x="377113" y="51661"/>
                  </a:lnTo>
                  <a:lnTo>
                    <a:pt x="380999" y="71196"/>
                  </a:lnTo>
                  <a:lnTo>
                    <a:pt x="380999" y="309803"/>
                  </a:lnTo>
                  <a:lnTo>
                    <a:pt x="365377" y="351294"/>
                  </a:lnTo>
                  <a:lnTo>
                    <a:pt x="329338" y="377113"/>
                  </a:lnTo>
                  <a:lnTo>
                    <a:pt x="314758" y="380511"/>
                  </a:lnTo>
                  <a:lnTo>
                    <a:pt x="309803" y="380999"/>
                  </a:lnTo>
                  <a:close/>
                </a:path>
              </a:pathLst>
            </a:custGeom>
            <a:solidFill>
              <a:srgbClr val="d0fae4"/>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94" name="object 22" descr=""/>
            <p:cNvPicPr/>
            <p:nvPr/>
          </p:nvPicPr>
          <p:blipFill>
            <a:blip r:embed="rId9"/>
            <a:stretch/>
          </p:blipFill>
          <p:spPr>
            <a:xfrm>
              <a:off x="4947840" y="3917520"/>
              <a:ext cx="129600" cy="148680"/>
            </a:xfrm>
            <a:prstGeom prst="rect">
              <a:avLst/>
            </a:prstGeom>
            <a:noFill/>
            <a:ln w="0">
              <a:noFill/>
            </a:ln>
          </p:spPr>
        </p:pic>
      </p:grpSp>
      <p:sp>
        <p:nvSpPr>
          <p:cNvPr id="195" name="object 23"/>
          <p:cNvSpPr/>
          <p:nvPr/>
        </p:nvSpPr>
        <p:spPr>
          <a:xfrm>
            <a:off x="5306760" y="3833640"/>
            <a:ext cx="232236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13" strike="noStrike" u="none">
                <a:solidFill>
                  <a:srgbClr val="1f2937"/>
                </a:solidFill>
                <a:uFillTx/>
                <a:latin typeface="DejaVu Sans"/>
              </a:rPr>
              <a:t>Data</a:t>
            </a:r>
            <a:r>
              <a:rPr b="1" lang="nl-BE" sz="1650" spc="-31" strike="noStrike" u="none">
                <a:solidFill>
                  <a:srgbClr val="1f2937"/>
                </a:solidFill>
                <a:uFillTx/>
                <a:latin typeface="DejaVu Sans"/>
              </a:rPr>
              <a:t> </a:t>
            </a:r>
            <a:r>
              <a:rPr b="1" lang="nl-BE" sz="1650" spc="-111" strike="noStrike" u="none">
                <a:solidFill>
                  <a:srgbClr val="1f2937"/>
                </a:solidFill>
                <a:uFillTx/>
                <a:latin typeface="DejaVu Sans"/>
              </a:rPr>
              <a:t>Management</a:t>
            </a:r>
            <a:endParaRPr b="0" lang="nl-BE" sz="1650" strike="noStrike" u="none">
              <a:solidFill>
                <a:srgbClr val="000000"/>
              </a:solidFill>
              <a:uFillTx/>
              <a:latin typeface="Arial"/>
            </a:endParaRPr>
          </a:p>
        </p:txBody>
      </p:sp>
      <p:pic>
        <p:nvPicPr>
          <p:cNvPr id="196" name="object 24" descr=""/>
          <p:cNvPicPr/>
          <p:nvPr/>
        </p:nvPicPr>
        <p:blipFill>
          <a:blip r:embed="rId10"/>
          <a:stretch/>
        </p:blipFill>
        <p:spPr>
          <a:xfrm>
            <a:off x="4823280" y="4317120"/>
            <a:ext cx="112320" cy="79560"/>
          </a:xfrm>
          <a:prstGeom prst="rect">
            <a:avLst/>
          </a:prstGeom>
          <a:noFill/>
          <a:ln w="0">
            <a:noFill/>
          </a:ln>
        </p:spPr>
      </p:pic>
      <p:sp>
        <p:nvSpPr>
          <p:cNvPr id="197" name="object 25"/>
          <p:cNvSpPr/>
          <p:nvPr/>
        </p:nvSpPr>
        <p:spPr>
          <a:xfrm>
            <a:off x="5004360" y="4245120"/>
            <a:ext cx="20847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4" strike="noStrike" u="none">
                <a:solidFill>
                  <a:srgbClr val="4a5462"/>
                </a:solidFill>
                <a:uFillTx/>
                <a:latin typeface="DejaVu Sans"/>
              </a:rPr>
              <a:t>CSV</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data</a:t>
            </a:r>
            <a:r>
              <a:rPr b="0" lang="nl-BE" sz="1150" spc="-14" strike="noStrike" u="none">
                <a:solidFill>
                  <a:srgbClr val="4a5462"/>
                </a:solidFill>
                <a:uFillTx/>
                <a:latin typeface="DejaVu Sans"/>
              </a:rPr>
              <a:t> </a:t>
            </a:r>
            <a:r>
              <a:rPr b="0" lang="nl-BE" sz="1150" spc="-54" strike="noStrike" u="none">
                <a:solidFill>
                  <a:srgbClr val="4a5462"/>
                </a:solidFill>
                <a:uFillTx/>
                <a:latin typeface="DejaVu Sans"/>
              </a:rPr>
              <a:t>persistence</a:t>
            </a:r>
            <a:endParaRPr b="0" lang="nl-BE" sz="1150" strike="noStrike" u="none">
              <a:solidFill>
                <a:srgbClr val="000000"/>
              </a:solidFill>
              <a:uFillTx/>
              <a:latin typeface="Arial"/>
            </a:endParaRPr>
          </a:p>
        </p:txBody>
      </p:sp>
      <p:pic>
        <p:nvPicPr>
          <p:cNvPr id="198" name="object 26" descr=""/>
          <p:cNvPicPr/>
          <p:nvPr/>
        </p:nvPicPr>
        <p:blipFill>
          <a:blip r:embed="rId11"/>
          <a:stretch/>
        </p:blipFill>
        <p:spPr>
          <a:xfrm>
            <a:off x="4823280" y="4622040"/>
            <a:ext cx="112320" cy="79560"/>
          </a:xfrm>
          <a:prstGeom prst="rect">
            <a:avLst/>
          </a:prstGeom>
          <a:noFill/>
          <a:ln w="0">
            <a:noFill/>
          </a:ln>
        </p:spPr>
      </p:pic>
      <p:sp>
        <p:nvSpPr>
          <p:cNvPr id="199" name="object 27"/>
          <p:cNvSpPr/>
          <p:nvPr/>
        </p:nvSpPr>
        <p:spPr>
          <a:xfrm>
            <a:off x="5004360" y="5162040"/>
            <a:ext cx="22647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4a5462"/>
                </a:solidFill>
                <a:uFillTx/>
                <a:latin typeface="DejaVu Sans"/>
              </a:rPr>
              <a:t>Geautomatiseerde</a:t>
            </a:r>
            <a:r>
              <a:rPr b="0" lang="nl-BE" sz="1150" spc="6" strike="noStrike" u="none">
                <a:solidFill>
                  <a:srgbClr val="4a5462"/>
                </a:solidFill>
                <a:uFillTx/>
                <a:latin typeface="DejaVu Sans"/>
              </a:rPr>
              <a:t> </a:t>
            </a:r>
            <a:r>
              <a:rPr b="0" lang="nl-BE" sz="1150" spc="-54" strike="noStrike" u="none">
                <a:solidFill>
                  <a:srgbClr val="4a5462"/>
                </a:solidFill>
                <a:uFillTx/>
                <a:latin typeface="DejaVu Sans"/>
              </a:rPr>
              <a:t>backups</a:t>
            </a:r>
            <a:endParaRPr b="0" lang="nl-BE" sz="1150" strike="noStrike" u="none">
              <a:solidFill>
                <a:srgbClr val="000000"/>
              </a:solidFill>
              <a:uFillTx/>
              <a:latin typeface="Arial"/>
            </a:endParaRPr>
          </a:p>
        </p:txBody>
      </p:sp>
      <p:pic>
        <p:nvPicPr>
          <p:cNvPr id="200" name="object 28" descr=""/>
          <p:cNvPicPr/>
          <p:nvPr/>
        </p:nvPicPr>
        <p:blipFill>
          <a:blip r:embed="rId12"/>
          <a:stretch/>
        </p:blipFill>
        <p:spPr>
          <a:xfrm>
            <a:off x="4823280" y="4926600"/>
            <a:ext cx="112320" cy="79560"/>
          </a:xfrm>
          <a:prstGeom prst="rect">
            <a:avLst/>
          </a:prstGeom>
          <a:noFill/>
          <a:ln w="0">
            <a:noFill/>
          </a:ln>
        </p:spPr>
      </p:pic>
      <p:sp>
        <p:nvSpPr>
          <p:cNvPr id="201" name="object 29"/>
          <p:cNvSpPr/>
          <p:nvPr/>
        </p:nvSpPr>
        <p:spPr>
          <a:xfrm>
            <a:off x="5004360" y="4854600"/>
            <a:ext cx="20847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4a5462"/>
                </a:solidFill>
                <a:uFillTx/>
                <a:latin typeface="DejaVu Sans"/>
              </a:rPr>
              <a:t>Data</a:t>
            </a:r>
            <a:r>
              <a:rPr b="0" lang="nl-BE" sz="1150" spc="-31" strike="noStrike" u="none">
                <a:solidFill>
                  <a:srgbClr val="4a5462"/>
                </a:solidFill>
                <a:uFillTx/>
                <a:latin typeface="DejaVu Sans"/>
              </a:rPr>
              <a:t> </a:t>
            </a:r>
            <a:r>
              <a:rPr b="0" lang="nl-BE" sz="1150" spc="-51" strike="noStrike" u="none">
                <a:solidFill>
                  <a:srgbClr val="4a5462"/>
                </a:solidFill>
                <a:uFillTx/>
                <a:latin typeface="DejaVu Sans"/>
              </a:rPr>
              <a:t>integrity</a:t>
            </a:r>
            <a:r>
              <a:rPr b="0" lang="nl-BE" sz="1150" spc="-26" strike="noStrike" u="none">
                <a:solidFill>
                  <a:srgbClr val="4a5462"/>
                </a:solidFill>
                <a:uFillTx/>
                <a:latin typeface="DejaVu Sans"/>
              </a:rPr>
              <a:t> </a:t>
            </a:r>
            <a:r>
              <a:rPr b="0" lang="nl-BE" sz="1150" spc="-51" strike="noStrike" u="none">
                <a:solidFill>
                  <a:srgbClr val="4a5462"/>
                </a:solidFill>
                <a:uFillTx/>
                <a:latin typeface="DejaVu Sans"/>
              </a:rPr>
              <a:t>checks</a:t>
            </a:r>
            <a:endParaRPr b="0" lang="nl-BE" sz="1150" strike="noStrike" u="none">
              <a:solidFill>
                <a:srgbClr val="000000"/>
              </a:solidFill>
              <a:uFillTx/>
              <a:latin typeface="Arial"/>
            </a:endParaRPr>
          </a:p>
        </p:txBody>
      </p:sp>
      <p:pic>
        <p:nvPicPr>
          <p:cNvPr id="202" name="object 30" descr=""/>
          <p:cNvPicPr/>
          <p:nvPr/>
        </p:nvPicPr>
        <p:blipFill>
          <a:blip r:embed="rId13"/>
          <a:stretch/>
        </p:blipFill>
        <p:spPr>
          <a:xfrm>
            <a:off x="4823280" y="5231520"/>
            <a:ext cx="112320" cy="79560"/>
          </a:xfrm>
          <a:prstGeom prst="rect">
            <a:avLst/>
          </a:prstGeom>
          <a:noFill/>
          <a:ln w="0">
            <a:noFill/>
          </a:ln>
        </p:spPr>
      </p:pic>
      <p:sp>
        <p:nvSpPr>
          <p:cNvPr id="203" name="object 31"/>
          <p:cNvSpPr/>
          <p:nvPr/>
        </p:nvSpPr>
        <p:spPr>
          <a:xfrm>
            <a:off x="5004360" y="4547520"/>
            <a:ext cx="19047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1" strike="noStrike" u="none">
                <a:solidFill>
                  <a:srgbClr val="4a5462"/>
                </a:solidFill>
                <a:uFillTx/>
                <a:latin typeface="DejaVu Sans"/>
              </a:rPr>
              <a:t>Historical</a:t>
            </a:r>
            <a:r>
              <a:rPr b="0" lang="nl-BE" sz="1150" spc="-11" strike="noStrike" u="none">
                <a:solidFill>
                  <a:srgbClr val="4a5462"/>
                </a:solidFill>
                <a:uFillTx/>
                <a:latin typeface="DejaVu Sans"/>
              </a:rPr>
              <a:t> </a:t>
            </a:r>
            <a:r>
              <a:rPr b="0" lang="nl-BE" sz="1150" spc="-51" strike="noStrike" u="none">
                <a:solidFill>
                  <a:srgbClr val="4a5462"/>
                </a:solidFill>
                <a:uFillTx/>
                <a:latin typeface="DejaVu Sans"/>
              </a:rPr>
              <a:t>tracking</a:t>
            </a:r>
            <a:endParaRPr b="0" lang="nl-BE" sz="1150" strike="noStrike" u="none">
              <a:solidFill>
                <a:srgbClr val="000000"/>
              </a:solidFill>
              <a:uFillTx/>
              <a:latin typeface="Arial"/>
            </a:endParaRPr>
          </a:p>
        </p:txBody>
      </p:sp>
      <p:grpSp>
        <p:nvGrpSpPr>
          <p:cNvPr id="204" name="object 32"/>
          <p:cNvGrpSpPr/>
          <p:nvPr/>
        </p:nvGrpSpPr>
        <p:grpSpPr>
          <a:xfrm>
            <a:off x="8557920" y="3803400"/>
            <a:ext cx="377280" cy="377280"/>
            <a:chOff x="8557920" y="3803400"/>
            <a:chExt cx="377280" cy="377280"/>
          </a:xfrm>
        </p:grpSpPr>
        <p:sp>
          <p:nvSpPr>
            <p:cNvPr id="205" name="object 33"/>
            <p:cNvSpPr/>
            <p:nvPr/>
          </p:nvSpPr>
          <p:spPr>
            <a:xfrm>
              <a:off x="8557920" y="3803400"/>
              <a:ext cx="377280" cy="377280"/>
            </a:xfrm>
            <a:custGeom>
              <a:avLst/>
              <a:gdLst>
                <a:gd name="textAreaLeft" fmla="*/ 0 w 377280"/>
                <a:gd name="textAreaRight" fmla="*/ 380880 w 377280"/>
                <a:gd name="textAreaTop" fmla="*/ 0 h 377280"/>
                <a:gd name="textAreaBottom" fmla="*/ 380880 h 377280"/>
              </a:gdLst>
              <a:ahLst/>
              <a:rect l="textAreaLeft" t="textAreaTop" r="textAreaRight" b="textAreaBottom"/>
              <a:pathLst>
                <a:path w="381000" h="381000">
                  <a:moveTo>
                    <a:pt x="309803" y="380999"/>
                  </a:moveTo>
                  <a:lnTo>
                    <a:pt x="71196" y="380999"/>
                  </a:lnTo>
                  <a:lnTo>
                    <a:pt x="66240" y="380511"/>
                  </a:lnTo>
                  <a:lnTo>
                    <a:pt x="29704" y="365377"/>
                  </a:lnTo>
                  <a:lnTo>
                    <a:pt x="3885" y="329337"/>
                  </a:lnTo>
                  <a:lnTo>
                    <a:pt x="0" y="304799"/>
                  </a:lnTo>
                  <a:lnTo>
                    <a:pt x="0" y="71196"/>
                  </a:lnTo>
                  <a:lnTo>
                    <a:pt x="15621" y="29704"/>
                  </a:lnTo>
                  <a:lnTo>
                    <a:pt x="51661" y="3885"/>
                  </a:lnTo>
                  <a:lnTo>
                    <a:pt x="71196" y="0"/>
                  </a:lnTo>
                  <a:lnTo>
                    <a:pt x="309803" y="0"/>
                  </a:lnTo>
                  <a:lnTo>
                    <a:pt x="351293" y="15621"/>
                  </a:lnTo>
                  <a:lnTo>
                    <a:pt x="377113" y="51661"/>
                  </a:lnTo>
                  <a:lnTo>
                    <a:pt x="380999" y="71196"/>
                  </a:lnTo>
                  <a:lnTo>
                    <a:pt x="380999" y="309803"/>
                  </a:lnTo>
                  <a:lnTo>
                    <a:pt x="365377" y="351294"/>
                  </a:lnTo>
                  <a:lnTo>
                    <a:pt x="329336" y="377113"/>
                  </a:lnTo>
                  <a:lnTo>
                    <a:pt x="309803" y="380999"/>
                  </a:lnTo>
                  <a:close/>
                </a:path>
              </a:pathLst>
            </a:custGeom>
            <a:solidFill>
              <a:srgbClr val="ece8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206" name="object 34" descr=""/>
            <p:cNvPicPr/>
            <p:nvPr/>
          </p:nvPicPr>
          <p:blipFill>
            <a:blip r:embed="rId14"/>
            <a:stretch/>
          </p:blipFill>
          <p:spPr>
            <a:xfrm>
              <a:off x="8672040" y="3927240"/>
              <a:ext cx="148680" cy="129600"/>
            </a:xfrm>
            <a:prstGeom prst="rect">
              <a:avLst/>
            </a:prstGeom>
            <a:noFill/>
            <a:ln w="0">
              <a:noFill/>
            </a:ln>
          </p:spPr>
        </p:pic>
      </p:grpSp>
      <p:sp>
        <p:nvSpPr>
          <p:cNvPr id="207" name="object 35"/>
          <p:cNvSpPr/>
          <p:nvPr/>
        </p:nvSpPr>
        <p:spPr>
          <a:xfrm>
            <a:off x="9040320" y="3833640"/>
            <a:ext cx="200952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11" strike="noStrike" u="none">
                <a:solidFill>
                  <a:srgbClr val="1f2937"/>
                </a:solidFill>
                <a:uFillTx/>
                <a:latin typeface="DejaVu Sans"/>
              </a:rPr>
              <a:t>Output</a:t>
            </a:r>
            <a:r>
              <a:rPr b="1" lang="nl-BE" sz="1650" spc="-11" strike="noStrike" u="none">
                <a:solidFill>
                  <a:srgbClr val="1f2937"/>
                </a:solidFill>
                <a:uFillTx/>
                <a:latin typeface="DejaVu Sans"/>
              </a:rPr>
              <a:t> </a:t>
            </a:r>
            <a:r>
              <a:rPr b="1" lang="nl-BE" sz="1650" spc="-105" strike="noStrike" u="none">
                <a:solidFill>
                  <a:srgbClr val="1f2937"/>
                </a:solidFill>
                <a:uFillTx/>
                <a:latin typeface="DejaVu Sans"/>
              </a:rPr>
              <a:t>Formats</a:t>
            </a:r>
            <a:endParaRPr b="0" lang="nl-BE" sz="1650" strike="noStrike" u="none">
              <a:solidFill>
                <a:srgbClr val="000000"/>
              </a:solidFill>
              <a:uFillTx/>
              <a:latin typeface="Arial"/>
            </a:endParaRPr>
          </a:p>
        </p:txBody>
      </p:sp>
      <p:pic>
        <p:nvPicPr>
          <p:cNvPr id="208" name="object 36" descr=""/>
          <p:cNvPicPr/>
          <p:nvPr/>
        </p:nvPicPr>
        <p:blipFill>
          <a:blip r:embed="rId15"/>
          <a:stretch/>
        </p:blipFill>
        <p:spPr>
          <a:xfrm>
            <a:off x="8556840" y="4353120"/>
            <a:ext cx="112320" cy="79560"/>
          </a:xfrm>
          <a:prstGeom prst="rect">
            <a:avLst/>
          </a:prstGeom>
          <a:noFill/>
          <a:ln w="0">
            <a:noFill/>
          </a:ln>
        </p:spPr>
      </p:pic>
      <p:sp>
        <p:nvSpPr>
          <p:cNvPr id="209" name="object 37"/>
          <p:cNvSpPr/>
          <p:nvPr/>
        </p:nvSpPr>
        <p:spPr>
          <a:xfrm>
            <a:off x="8737920" y="4281120"/>
            <a:ext cx="16974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4a5462"/>
                </a:solidFill>
                <a:uFillTx/>
                <a:latin typeface="DejaVu Sans"/>
              </a:rPr>
              <a:t>Gestructureerde</a:t>
            </a:r>
            <a:r>
              <a:rPr b="0" lang="nl-BE" sz="1150" spc="-11" strike="noStrike" u="none">
                <a:solidFill>
                  <a:srgbClr val="4a5462"/>
                </a:solidFill>
                <a:uFillTx/>
                <a:latin typeface="DejaVu Sans"/>
              </a:rPr>
              <a:t> </a:t>
            </a:r>
            <a:r>
              <a:rPr b="0" lang="nl-BE" sz="1150" spc="-45" strike="noStrike" u="none">
                <a:solidFill>
                  <a:srgbClr val="4a5462"/>
                </a:solidFill>
                <a:uFillTx/>
                <a:latin typeface="DejaVu Sans"/>
              </a:rPr>
              <a:t>tabellen</a:t>
            </a:r>
            <a:endParaRPr b="0" lang="nl-BE" sz="1150" strike="noStrike" u="none">
              <a:solidFill>
                <a:srgbClr val="000000"/>
              </a:solidFill>
              <a:uFillTx/>
              <a:latin typeface="Arial"/>
            </a:endParaRPr>
          </a:p>
        </p:txBody>
      </p:sp>
      <p:pic>
        <p:nvPicPr>
          <p:cNvPr id="210" name="object 38" descr=""/>
          <p:cNvPicPr/>
          <p:nvPr/>
        </p:nvPicPr>
        <p:blipFill>
          <a:blip r:embed="rId16"/>
          <a:stretch/>
        </p:blipFill>
        <p:spPr>
          <a:xfrm>
            <a:off x="8556840" y="4658040"/>
            <a:ext cx="112320" cy="79560"/>
          </a:xfrm>
          <a:prstGeom prst="rect">
            <a:avLst/>
          </a:prstGeom>
          <a:noFill/>
          <a:ln w="0">
            <a:noFill/>
          </a:ln>
        </p:spPr>
      </p:pic>
      <p:sp>
        <p:nvSpPr>
          <p:cNvPr id="211" name="object 39"/>
          <p:cNvSpPr/>
          <p:nvPr/>
        </p:nvSpPr>
        <p:spPr>
          <a:xfrm>
            <a:off x="8737920" y="4586040"/>
            <a:ext cx="21312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4" strike="noStrike" u="none">
                <a:solidFill>
                  <a:srgbClr val="4a5462"/>
                </a:solidFill>
                <a:uFillTx/>
                <a:latin typeface="DejaVu Sans"/>
              </a:rPr>
              <a:t>Interactieve</a:t>
            </a:r>
            <a:r>
              <a:rPr b="0" lang="nl-BE" sz="1150" spc="-26" strike="noStrike" u="none">
                <a:solidFill>
                  <a:srgbClr val="4a5462"/>
                </a:solidFill>
                <a:uFillTx/>
                <a:latin typeface="DejaVu Sans"/>
              </a:rPr>
              <a:t> </a:t>
            </a:r>
            <a:r>
              <a:rPr b="0" lang="nl-BE" sz="1150" spc="-34" strike="noStrike" u="none">
                <a:solidFill>
                  <a:srgbClr val="4a5462"/>
                </a:solidFill>
                <a:uFillTx/>
                <a:latin typeface="DejaVu Sans"/>
              </a:rPr>
              <a:t>gra</a:t>
            </a:r>
            <a:r>
              <a:rPr b="0" lang="nl-BE" sz="1050" spc="-34" strike="noStrike" u="none">
                <a:solidFill>
                  <a:srgbClr val="4a5462"/>
                </a:solidFill>
                <a:uFillTx/>
                <a:latin typeface="Arial"/>
              </a:rPr>
              <a:t>ﬁ</a:t>
            </a:r>
            <a:r>
              <a:rPr b="0" lang="nl-BE" sz="1150" spc="-34" strike="noStrike" u="none">
                <a:solidFill>
                  <a:srgbClr val="4a5462"/>
                </a:solidFill>
                <a:uFillTx/>
                <a:latin typeface="DejaVu Sans"/>
              </a:rPr>
              <a:t>eken</a:t>
            </a:r>
            <a:endParaRPr b="0" lang="nl-BE" sz="1150" strike="noStrike" u="none">
              <a:solidFill>
                <a:srgbClr val="000000"/>
              </a:solidFill>
              <a:uFillTx/>
              <a:latin typeface="Arial"/>
            </a:endParaRPr>
          </a:p>
        </p:txBody>
      </p:sp>
      <p:pic>
        <p:nvPicPr>
          <p:cNvPr id="212" name="object 40" descr=""/>
          <p:cNvPicPr/>
          <p:nvPr/>
        </p:nvPicPr>
        <p:blipFill>
          <a:blip r:embed="rId17"/>
          <a:stretch/>
        </p:blipFill>
        <p:spPr>
          <a:xfrm>
            <a:off x="8556840" y="4962600"/>
            <a:ext cx="112320" cy="79560"/>
          </a:xfrm>
          <a:prstGeom prst="rect">
            <a:avLst/>
          </a:prstGeom>
          <a:noFill/>
          <a:ln w="0">
            <a:noFill/>
          </a:ln>
        </p:spPr>
      </p:pic>
      <p:sp>
        <p:nvSpPr>
          <p:cNvPr id="213" name="object 41"/>
          <p:cNvSpPr/>
          <p:nvPr/>
        </p:nvSpPr>
        <p:spPr>
          <a:xfrm>
            <a:off x="8737920" y="4890600"/>
            <a:ext cx="22413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4a5462"/>
                </a:solidFill>
                <a:uFillTx/>
                <a:latin typeface="DejaVu Sans"/>
              </a:rPr>
              <a:t>Exporteerbare</a:t>
            </a:r>
            <a:r>
              <a:rPr b="0" lang="nl-BE" sz="1150" spc="11" strike="noStrike" u="none">
                <a:solidFill>
                  <a:srgbClr val="4a5462"/>
                </a:solidFill>
                <a:uFillTx/>
                <a:latin typeface="DejaVu Sans"/>
              </a:rPr>
              <a:t> </a:t>
            </a:r>
            <a:r>
              <a:rPr b="0" lang="nl-BE" sz="1150" spc="-51" strike="noStrike" u="none">
                <a:solidFill>
                  <a:srgbClr val="4a5462"/>
                </a:solidFill>
                <a:uFillTx/>
                <a:latin typeface="DejaVu Sans"/>
              </a:rPr>
              <a:t>rapporten</a:t>
            </a:r>
            <a:endParaRPr b="0" lang="nl-BE" sz="1150" strike="noStrike" u="none">
              <a:solidFill>
                <a:srgbClr val="000000"/>
              </a:solidFill>
              <a:uFillTx/>
              <a:latin typeface="Arial"/>
            </a:endParaRPr>
          </a:p>
        </p:txBody>
      </p:sp>
      <p:pic>
        <p:nvPicPr>
          <p:cNvPr id="214" name="object 42" descr=""/>
          <p:cNvPicPr/>
          <p:nvPr/>
        </p:nvPicPr>
        <p:blipFill>
          <a:blip r:embed="rId18"/>
          <a:stretch/>
        </p:blipFill>
        <p:spPr>
          <a:xfrm>
            <a:off x="8556840" y="5267520"/>
            <a:ext cx="112320" cy="79560"/>
          </a:xfrm>
          <a:prstGeom prst="rect">
            <a:avLst/>
          </a:prstGeom>
          <a:noFill/>
          <a:ln w="0">
            <a:noFill/>
          </a:ln>
        </p:spPr>
      </p:pic>
      <p:sp>
        <p:nvSpPr>
          <p:cNvPr id="215" name="object 43"/>
          <p:cNvSpPr/>
          <p:nvPr/>
        </p:nvSpPr>
        <p:spPr>
          <a:xfrm>
            <a:off x="8737920" y="5195520"/>
            <a:ext cx="1349640" cy="36684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4a5462"/>
                </a:solidFill>
                <a:uFillTx/>
                <a:latin typeface="DejaVu Sans"/>
              </a:rPr>
              <a:t>Clipboard</a:t>
            </a:r>
            <a:r>
              <a:rPr b="0" lang="nl-BE" sz="1150" spc="-6" strike="noStrike" u="none">
                <a:solidFill>
                  <a:srgbClr val="4a5462"/>
                </a:solidFill>
                <a:uFillTx/>
                <a:latin typeface="DejaVu Sans"/>
              </a:rPr>
              <a:t> </a:t>
            </a:r>
            <a:r>
              <a:rPr b="0" lang="nl-BE" sz="1150" spc="-51" strike="noStrike" u="none">
                <a:solidFill>
                  <a:srgbClr val="4a5462"/>
                </a:solidFill>
                <a:uFillTx/>
                <a:latin typeface="DejaVu Sans"/>
              </a:rPr>
              <a:t>integratie</a:t>
            </a:r>
            <a:endParaRPr b="0" lang="nl-BE" sz="1150" strike="noStrike" u="none">
              <a:solidFill>
                <a:srgbClr val="000000"/>
              </a:solidFill>
              <a:uFillTx/>
              <a:latin typeface="Arial"/>
            </a:endParaRPr>
          </a:p>
        </p:txBody>
      </p:sp>
      <p:sp>
        <p:nvSpPr>
          <p:cNvPr id="216" name="object 44"/>
          <p:cNvSpPr/>
          <p:nvPr/>
        </p:nvSpPr>
        <p:spPr>
          <a:xfrm>
            <a:off x="4896000" y="5724000"/>
            <a:ext cx="249012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105" strike="noStrike" u="none">
                <a:solidFill>
                  <a:srgbClr val="1f2937"/>
                </a:solidFill>
                <a:uFillTx/>
                <a:latin typeface="DejaVu Sans"/>
              </a:rPr>
              <a:t>Performance</a:t>
            </a:r>
            <a:r>
              <a:rPr b="1" lang="nl-BE" sz="1500" spc="-26" strike="noStrike" u="none">
                <a:solidFill>
                  <a:srgbClr val="1f2937"/>
                </a:solidFill>
                <a:uFillTx/>
                <a:latin typeface="DejaVu Sans"/>
              </a:rPr>
              <a:t> </a:t>
            </a:r>
            <a:r>
              <a:rPr b="1" lang="nl-BE" sz="1500" spc="-105" strike="noStrike" u="none">
                <a:solidFill>
                  <a:srgbClr val="1f2937"/>
                </a:solidFill>
                <a:uFillTx/>
                <a:latin typeface="DejaVu Sans"/>
              </a:rPr>
              <a:t>Kenmerken</a:t>
            </a:r>
            <a:endParaRPr b="0" lang="nl-BE" sz="1500" strike="noStrike" u="none">
              <a:solidFill>
                <a:srgbClr val="000000"/>
              </a:solidFill>
              <a:uFillTx/>
              <a:latin typeface="Arial"/>
            </a:endParaRPr>
          </a:p>
        </p:txBody>
      </p:sp>
      <p:sp>
        <p:nvSpPr>
          <p:cNvPr id="217" name="object 45"/>
          <p:cNvSpPr/>
          <p:nvPr/>
        </p:nvSpPr>
        <p:spPr>
          <a:xfrm>
            <a:off x="1492560" y="6086880"/>
            <a:ext cx="1145880" cy="544680"/>
          </a:xfrm>
          <a:prstGeom prst="rect">
            <a:avLst/>
          </a:prstGeom>
          <a:noFill/>
          <a:ln w="0">
            <a:noFill/>
          </a:ln>
        </p:spPr>
        <p:style>
          <a:lnRef idx="0"/>
          <a:fillRef idx="0"/>
          <a:effectRef idx="0"/>
          <a:fontRef idx="minor"/>
        </p:style>
        <p:txBody>
          <a:bodyPr lIns="0" rIns="0" tIns="48960" bIns="0" anchor="t">
            <a:spAutoFit/>
          </a:bodyPr>
          <a:p>
            <a:pPr marL="52560">
              <a:lnSpc>
                <a:spcPct val="100000"/>
              </a:lnSpc>
              <a:spcBef>
                <a:spcPts val="386"/>
              </a:spcBef>
            </a:pPr>
            <a:r>
              <a:rPr b="1" lang="nl-BE" sz="1950" spc="-65" strike="noStrike" u="none">
                <a:solidFill>
                  <a:srgbClr val="2562eb"/>
                </a:solidFill>
                <a:uFillTx/>
                <a:latin typeface="DejaVu Sans"/>
              </a:rPr>
              <a:t>&lt;100ms</a:t>
            </a:r>
            <a:endParaRPr b="0" lang="nl-BE" sz="1950" strike="noStrike" u="none">
              <a:solidFill>
                <a:srgbClr val="000000"/>
              </a:solidFill>
              <a:uFillTx/>
              <a:latin typeface="Arial"/>
            </a:endParaRPr>
          </a:p>
          <a:p>
            <a:pPr marL="12600">
              <a:lnSpc>
                <a:spcPct val="100000"/>
              </a:lnSpc>
              <a:spcBef>
                <a:spcPts val="184"/>
              </a:spcBef>
            </a:pPr>
            <a:r>
              <a:rPr b="0" lang="nl-BE" sz="1150" spc="-65" strike="noStrike" u="none">
                <a:solidFill>
                  <a:srgbClr val="4a5462"/>
                </a:solidFill>
                <a:uFillTx/>
                <a:latin typeface="DejaVu Sans"/>
              </a:rPr>
              <a:t>Berekeningstime</a:t>
            </a:r>
            <a:endParaRPr b="0" lang="nl-BE" sz="1150" strike="noStrike" u="none">
              <a:solidFill>
                <a:srgbClr val="000000"/>
              </a:solidFill>
              <a:uFillTx/>
              <a:latin typeface="Arial"/>
            </a:endParaRPr>
          </a:p>
        </p:txBody>
      </p:sp>
      <p:sp>
        <p:nvSpPr>
          <p:cNvPr id="218" name="object 46"/>
          <p:cNvSpPr/>
          <p:nvPr/>
        </p:nvSpPr>
        <p:spPr>
          <a:xfrm>
            <a:off x="4343760" y="6086880"/>
            <a:ext cx="1233360" cy="54468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85" strike="noStrike" u="none">
                <a:solidFill>
                  <a:srgbClr val="049569"/>
                </a:solidFill>
                <a:uFillTx/>
                <a:latin typeface="DejaVu Sans"/>
              </a:rPr>
              <a:t>99.9%</a:t>
            </a:r>
            <a:endParaRPr b="0" lang="nl-BE" sz="1950" strike="noStrike" u="none">
              <a:solidFill>
                <a:srgbClr val="000000"/>
              </a:solidFill>
              <a:uFillTx/>
              <a:latin typeface="Arial"/>
            </a:endParaRPr>
          </a:p>
          <a:p>
            <a:pPr algn="ctr">
              <a:lnSpc>
                <a:spcPct val="100000"/>
              </a:lnSpc>
              <a:spcBef>
                <a:spcPts val="184"/>
              </a:spcBef>
            </a:pPr>
            <a:r>
              <a:rPr b="0" lang="nl-BE" sz="1150" spc="-11" strike="noStrike" u="none">
                <a:solidFill>
                  <a:srgbClr val="4a5462"/>
                </a:solidFill>
                <a:uFillTx/>
                <a:latin typeface="DejaVu Sans"/>
              </a:rPr>
              <a:t>Uptime</a:t>
            </a:r>
            <a:endParaRPr b="0" lang="nl-BE" sz="1150" strike="noStrike" u="none">
              <a:solidFill>
                <a:srgbClr val="000000"/>
              </a:solidFill>
              <a:uFillTx/>
              <a:latin typeface="Arial"/>
            </a:endParaRPr>
          </a:p>
        </p:txBody>
      </p:sp>
      <p:sp>
        <p:nvSpPr>
          <p:cNvPr id="219" name="object 47"/>
          <p:cNvSpPr/>
          <p:nvPr/>
        </p:nvSpPr>
        <p:spPr>
          <a:xfrm>
            <a:off x="6932520" y="6086880"/>
            <a:ext cx="1164600" cy="54468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20" strike="noStrike" u="none">
                <a:solidFill>
                  <a:srgbClr val="7c3aec"/>
                </a:solidFill>
                <a:uFillTx/>
                <a:latin typeface="DejaVu Sans"/>
              </a:rPr>
              <a:t>50MB</a:t>
            </a:r>
            <a:endParaRPr b="0" lang="nl-BE" sz="1950" strike="noStrike" u="none">
              <a:solidFill>
                <a:srgbClr val="000000"/>
              </a:solidFill>
              <a:uFillTx/>
              <a:latin typeface="Arial"/>
            </a:endParaRPr>
          </a:p>
          <a:p>
            <a:pPr algn="ctr">
              <a:lnSpc>
                <a:spcPct val="100000"/>
              </a:lnSpc>
              <a:spcBef>
                <a:spcPts val="184"/>
              </a:spcBef>
            </a:pPr>
            <a:r>
              <a:rPr b="0" lang="nl-BE" sz="1150" spc="-79" strike="noStrike" u="none">
                <a:solidFill>
                  <a:srgbClr val="4a5462"/>
                </a:solidFill>
                <a:uFillTx/>
                <a:latin typeface="DejaVu Sans"/>
              </a:rPr>
              <a:t>Memory</a:t>
            </a:r>
            <a:r>
              <a:rPr b="0" lang="nl-BE" sz="1150" spc="11" strike="noStrike" u="none">
                <a:solidFill>
                  <a:srgbClr val="4a5462"/>
                </a:solidFill>
                <a:uFillTx/>
                <a:latin typeface="DejaVu Sans"/>
              </a:rPr>
              <a:t> </a:t>
            </a:r>
            <a:r>
              <a:rPr b="0" lang="nl-BE" sz="1150" spc="-31" strike="noStrike" u="none">
                <a:solidFill>
                  <a:srgbClr val="4a5462"/>
                </a:solidFill>
                <a:uFillTx/>
                <a:latin typeface="DejaVu Sans"/>
              </a:rPr>
              <a:t>usage</a:t>
            </a:r>
            <a:endParaRPr b="0" lang="nl-BE" sz="1150" strike="noStrike" u="none">
              <a:solidFill>
                <a:srgbClr val="000000"/>
              </a:solidFill>
              <a:uFillTx/>
              <a:latin typeface="Arial"/>
            </a:endParaRPr>
          </a:p>
        </p:txBody>
      </p:sp>
      <p:grpSp>
        <p:nvGrpSpPr>
          <p:cNvPr id="220" name="object 48"/>
          <p:cNvGrpSpPr/>
          <p:nvPr/>
        </p:nvGrpSpPr>
        <p:grpSpPr>
          <a:xfrm>
            <a:off x="1071000" y="1502640"/>
            <a:ext cx="605880" cy="605880"/>
            <a:chOff x="1071000" y="1502640"/>
            <a:chExt cx="605880" cy="605880"/>
          </a:xfrm>
        </p:grpSpPr>
        <p:pic>
          <p:nvPicPr>
            <p:cNvPr id="221" name="object 49" descr=""/>
            <p:cNvPicPr/>
            <p:nvPr/>
          </p:nvPicPr>
          <p:blipFill>
            <a:blip r:embed="rId19"/>
            <a:stretch/>
          </p:blipFill>
          <p:spPr>
            <a:xfrm>
              <a:off x="1071000" y="1502640"/>
              <a:ext cx="605880" cy="605880"/>
            </a:xfrm>
            <a:prstGeom prst="rect">
              <a:avLst/>
            </a:prstGeom>
            <a:noFill/>
            <a:ln w="0">
              <a:noFill/>
            </a:ln>
          </p:spPr>
        </p:pic>
        <p:sp>
          <p:nvSpPr>
            <p:cNvPr id="222" name="object 50"/>
            <p:cNvSpPr/>
            <p:nvPr/>
          </p:nvSpPr>
          <p:spPr>
            <a:xfrm>
              <a:off x="1251720" y="1721880"/>
              <a:ext cx="253440" cy="167760"/>
            </a:xfrm>
            <a:custGeom>
              <a:avLst/>
              <a:gdLst>
                <a:gd name="textAreaLeft" fmla="*/ 0 w 253440"/>
                <a:gd name="textAreaRight" fmla="*/ 257040 w 253440"/>
                <a:gd name="textAreaTop" fmla="*/ 0 h 167760"/>
                <a:gd name="textAreaBottom" fmla="*/ 171360 h 167760"/>
              </a:gdLst>
              <a:ahLst/>
              <a:rect l="textAreaLeft" t="textAreaTop" r="textAreaRight" b="textAreaBottom"/>
              <a:pathLst>
                <a:path w="257175" h="171450">
                  <a:moveTo>
                    <a:pt x="228600" y="171450"/>
                  </a:moveTo>
                  <a:lnTo>
                    <a:pt x="28575" y="171450"/>
                  </a:lnTo>
                  <a:lnTo>
                    <a:pt x="17461" y="169201"/>
                  </a:lnTo>
                  <a:lnTo>
                    <a:pt x="8377" y="163072"/>
                  </a:lnTo>
                  <a:lnTo>
                    <a:pt x="2248" y="153988"/>
                  </a:lnTo>
                  <a:lnTo>
                    <a:pt x="0" y="142875"/>
                  </a:lnTo>
                  <a:lnTo>
                    <a:pt x="0" y="28575"/>
                  </a:lnTo>
                  <a:lnTo>
                    <a:pt x="2248" y="17461"/>
                  </a:lnTo>
                  <a:lnTo>
                    <a:pt x="8377" y="8377"/>
                  </a:lnTo>
                  <a:lnTo>
                    <a:pt x="17461" y="2248"/>
                  </a:lnTo>
                  <a:lnTo>
                    <a:pt x="28575" y="0"/>
                  </a:lnTo>
                  <a:lnTo>
                    <a:pt x="228600" y="0"/>
                  </a:lnTo>
                  <a:lnTo>
                    <a:pt x="239713" y="2248"/>
                  </a:lnTo>
                  <a:lnTo>
                    <a:pt x="248797" y="8377"/>
                  </a:lnTo>
                  <a:lnTo>
                    <a:pt x="254926" y="17461"/>
                  </a:lnTo>
                  <a:lnTo>
                    <a:pt x="257175" y="28575"/>
                  </a:lnTo>
                  <a:lnTo>
                    <a:pt x="31789" y="28575"/>
                  </a:lnTo>
                  <a:lnTo>
                    <a:pt x="28575" y="31789"/>
                  </a:lnTo>
                  <a:lnTo>
                    <a:pt x="28575" y="53935"/>
                  </a:lnTo>
                  <a:lnTo>
                    <a:pt x="31789" y="57150"/>
                  </a:lnTo>
                  <a:lnTo>
                    <a:pt x="257175" y="57150"/>
                  </a:lnTo>
                  <a:lnTo>
                    <a:pt x="257175" y="71437"/>
                  </a:lnTo>
                  <a:lnTo>
                    <a:pt x="31789" y="71437"/>
                  </a:lnTo>
                  <a:lnTo>
                    <a:pt x="28575" y="74652"/>
                  </a:lnTo>
                  <a:lnTo>
                    <a:pt x="28575" y="96797"/>
                  </a:lnTo>
                  <a:lnTo>
                    <a:pt x="31789" y="100012"/>
                  </a:lnTo>
                  <a:lnTo>
                    <a:pt x="257175" y="100012"/>
                  </a:lnTo>
                  <a:lnTo>
                    <a:pt x="257175" y="114300"/>
                  </a:lnTo>
                  <a:lnTo>
                    <a:pt x="31789" y="114300"/>
                  </a:lnTo>
                  <a:lnTo>
                    <a:pt x="28575" y="117514"/>
                  </a:lnTo>
                  <a:lnTo>
                    <a:pt x="28575" y="139660"/>
                  </a:lnTo>
                  <a:lnTo>
                    <a:pt x="31789" y="142875"/>
                  </a:lnTo>
                  <a:lnTo>
                    <a:pt x="257175" y="142875"/>
                  </a:lnTo>
                  <a:lnTo>
                    <a:pt x="254926" y="153988"/>
                  </a:lnTo>
                  <a:lnTo>
                    <a:pt x="248797" y="163072"/>
                  </a:lnTo>
                  <a:lnTo>
                    <a:pt x="239713" y="169201"/>
                  </a:lnTo>
                  <a:lnTo>
                    <a:pt x="228600" y="171450"/>
                  </a:lnTo>
                  <a:close/>
                </a:path>
                <a:path w="257175" h="171450">
                  <a:moveTo>
                    <a:pt x="74652" y="57150"/>
                  </a:moveTo>
                  <a:lnTo>
                    <a:pt x="53935" y="57150"/>
                  </a:lnTo>
                  <a:lnTo>
                    <a:pt x="57150" y="53935"/>
                  </a:lnTo>
                  <a:lnTo>
                    <a:pt x="57150" y="31789"/>
                  </a:lnTo>
                  <a:lnTo>
                    <a:pt x="53935" y="28575"/>
                  </a:lnTo>
                  <a:lnTo>
                    <a:pt x="74652" y="28575"/>
                  </a:lnTo>
                  <a:lnTo>
                    <a:pt x="71437" y="31789"/>
                  </a:lnTo>
                  <a:lnTo>
                    <a:pt x="71437" y="53935"/>
                  </a:lnTo>
                  <a:lnTo>
                    <a:pt x="74652" y="57150"/>
                  </a:lnTo>
                  <a:close/>
                </a:path>
                <a:path w="257175" h="171450">
                  <a:moveTo>
                    <a:pt x="117514" y="57150"/>
                  </a:moveTo>
                  <a:lnTo>
                    <a:pt x="96797" y="57150"/>
                  </a:lnTo>
                  <a:lnTo>
                    <a:pt x="100012" y="53935"/>
                  </a:lnTo>
                  <a:lnTo>
                    <a:pt x="100012" y="31789"/>
                  </a:lnTo>
                  <a:lnTo>
                    <a:pt x="96797" y="28575"/>
                  </a:lnTo>
                  <a:lnTo>
                    <a:pt x="117514" y="28575"/>
                  </a:lnTo>
                  <a:lnTo>
                    <a:pt x="114300" y="31789"/>
                  </a:lnTo>
                  <a:lnTo>
                    <a:pt x="114300" y="53935"/>
                  </a:lnTo>
                  <a:lnTo>
                    <a:pt x="117514" y="57150"/>
                  </a:lnTo>
                  <a:close/>
                </a:path>
                <a:path w="257175" h="171450">
                  <a:moveTo>
                    <a:pt x="160377" y="57150"/>
                  </a:moveTo>
                  <a:lnTo>
                    <a:pt x="139660" y="57150"/>
                  </a:lnTo>
                  <a:lnTo>
                    <a:pt x="142875" y="53935"/>
                  </a:lnTo>
                  <a:lnTo>
                    <a:pt x="142875" y="31789"/>
                  </a:lnTo>
                  <a:lnTo>
                    <a:pt x="139660" y="28575"/>
                  </a:lnTo>
                  <a:lnTo>
                    <a:pt x="160377" y="28575"/>
                  </a:lnTo>
                  <a:lnTo>
                    <a:pt x="157162" y="31789"/>
                  </a:lnTo>
                  <a:lnTo>
                    <a:pt x="157162" y="53935"/>
                  </a:lnTo>
                  <a:lnTo>
                    <a:pt x="160377" y="57150"/>
                  </a:lnTo>
                  <a:close/>
                </a:path>
                <a:path w="257175" h="171450">
                  <a:moveTo>
                    <a:pt x="203239" y="57150"/>
                  </a:moveTo>
                  <a:lnTo>
                    <a:pt x="182522" y="57150"/>
                  </a:lnTo>
                  <a:lnTo>
                    <a:pt x="185737" y="53935"/>
                  </a:lnTo>
                  <a:lnTo>
                    <a:pt x="185737" y="31789"/>
                  </a:lnTo>
                  <a:lnTo>
                    <a:pt x="182522" y="28575"/>
                  </a:lnTo>
                  <a:lnTo>
                    <a:pt x="203239" y="28575"/>
                  </a:lnTo>
                  <a:lnTo>
                    <a:pt x="200025" y="31789"/>
                  </a:lnTo>
                  <a:lnTo>
                    <a:pt x="200025" y="53935"/>
                  </a:lnTo>
                  <a:lnTo>
                    <a:pt x="203239" y="57150"/>
                  </a:lnTo>
                  <a:close/>
                </a:path>
                <a:path w="257175" h="171450">
                  <a:moveTo>
                    <a:pt x="257175" y="57150"/>
                  </a:moveTo>
                  <a:lnTo>
                    <a:pt x="225385" y="57150"/>
                  </a:lnTo>
                  <a:lnTo>
                    <a:pt x="228600" y="53935"/>
                  </a:lnTo>
                  <a:lnTo>
                    <a:pt x="228600" y="31789"/>
                  </a:lnTo>
                  <a:lnTo>
                    <a:pt x="225385" y="28575"/>
                  </a:lnTo>
                  <a:lnTo>
                    <a:pt x="257175" y="28575"/>
                  </a:lnTo>
                  <a:lnTo>
                    <a:pt x="257175" y="57150"/>
                  </a:lnTo>
                  <a:close/>
                </a:path>
                <a:path w="257175" h="171450">
                  <a:moveTo>
                    <a:pt x="74652" y="100012"/>
                  </a:moveTo>
                  <a:lnTo>
                    <a:pt x="53935" y="100012"/>
                  </a:lnTo>
                  <a:lnTo>
                    <a:pt x="57150" y="96797"/>
                  </a:lnTo>
                  <a:lnTo>
                    <a:pt x="57150" y="74652"/>
                  </a:lnTo>
                  <a:lnTo>
                    <a:pt x="53935" y="71437"/>
                  </a:lnTo>
                  <a:lnTo>
                    <a:pt x="74652" y="71437"/>
                  </a:lnTo>
                  <a:lnTo>
                    <a:pt x="71437" y="74652"/>
                  </a:lnTo>
                  <a:lnTo>
                    <a:pt x="71437" y="96797"/>
                  </a:lnTo>
                  <a:lnTo>
                    <a:pt x="74652" y="100012"/>
                  </a:lnTo>
                  <a:close/>
                </a:path>
                <a:path w="257175" h="171450">
                  <a:moveTo>
                    <a:pt x="117514" y="100012"/>
                  </a:moveTo>
                  <a:lnTo>
                    <a:pt x="96797" y="100012"/>
                  </a:lnTo>
                  <a:lnTo>
                    <a:pt x="100012" y="96797"/>
                  </a:lnTo>
                  <a:lnTo>
                    <a:pt x="100012" y="74652"/>
                  </a:lnTo>
                  <a:lnTo>
                    <a:pt x="96797" y="71437"/>
                  </a:lnTo>
                  <a:lnTo>
                    <a:pt x="117514" y="71437"/>
                  </a:lnTo>
                  <a:lnTo>
                    <a:pt x="114300" y="74652"/>
                  </a:lnTo>
                  <a:lnTo>
                    <a:pt x="114300" y="96797"/>
                  </a:lnTo>
                  <a:lnTo>
                    <a:pt x="117514" y="100012"/>
                  </a:lnTo>
                  <a:close/>
                </a:path>
                <a:path w="257175" h="171450">
                  <a:moveTo>
                    <a:pt x="160377" y="100012"/>
                  </a:moveTo>
                  <a:lnTo>
                    <a:pt x="139660" y="100012"/>
                  </a:lnTo>
                  <a:lnTo>
                    <a:pt x="142875" y="96797"/>
                  </a:lnTo>
                  <a:lnTo>
                    <a:pt x="142875" y="74652"/>
                  </a:lnTo>
                  <a:lnTo>
                    <a:pt x="139660" y="71437"/>
                  </a:lnTo>
                  <a:lnTo>
                    <a:pt x="160377" y="71437"/>
                  </a:lnTo>
                  <a:lnTo>
                    <a:pt x="157162" y="74652"/>
                  </a:lnTo>
                  <a:lnTo>
                    <a:pt x="157162" y="96797"/>
                  </a:lnTo>
                  <a:lnTo>
                    <a:pt x="160377" y="100012"/>
                  </a:lnTo>
                  <a:close/>
                </a:path>
                <a:path w="257175" h="171450">
                  <a:moveTo>
                    <a:pt x="203239" y="100012"/>
                  </a:moveTo>
                  <a:lnTo>
                    <a:pt x="182522" y="100012"/>
                  </a:lnTo>
                  <a:lnTo>
                    <a:pt x="185737" y="96797"/>
                  </a:lnTo>
                  <a:lnTo>
                    <a:pt x="185737" y="74652"/>
                  </a:lnTo>
                  <a:lnTo>
                    <a:pt x="182522" y="71437"/>
                  </a:lnTo>
                  <a:lnTo>
                    <a:pt x="203239" y="71437"/>
                  </a:lnTo>
                  <a:lnTo>
                    <a:pt x="200025" y="74652"/>
                  </a:lnTo>
                  <a:lnTo>
                    <a:pt x="200025" y="96797"/>
                  </a:lnTo>
                  <a:lnTo>
                    <a:pt x="203239" y="100012"/>
                  </a:lnTo>
                  <a:close/>
                </a:path>
                <a:path w="257175" h="171450">
                  <a:moveTo>
                    <a:pt x="257175" y="100012"/>
                  </a:moveTo>
                  <a:lnTo>
                    <a:pt x="225385" y="100012"/>
                  </a:lnTo>
                  <a:lnTo>
                    <a:pt x="228600" y="96797"/>
                  </a:lnTo>
                  <a:lnTo>
                    <a:pt x="228600" y="74652"/>
                  </a:lnTo>
                  <a:lnTo>
                    <a:pt x="225385" y="71437"/>
                  </a:lnTo>
                  <a:lnTo>
                    <a:pt x="257175" y="71437"/>
                  </a:lnTo>
                  <a:lnTo>
                    <a:pt x="257175" y="100012"/>
                  </a:lnTo>
                  <a:close/>
                </a:path>
                <a:path w="257175" h="171450">
                  <a:moveTo>
                    <a:pt x="74652" y="142875"/>
                  </a:moveTo>
                  <a:lnTo>
                    <a:pt x="53935" y="142875"/>
                  </a:lnTo>
                  <a:lnTo>
                    <a:pt x="57150" y="139660"/>
                  </a:lnTo>
                  <a:lnTo>
                    <a:pt x="57150" y="117514"/>
                  </a:lnTo>
                  <a:lnTo>
                    <a:pt x="53935" y="114300"/>
                  </a:lnTo>
                  <a:lnTo>
                    <a:pt x="74652" y="114300"/>
                  </a:lnTo>
                  <a:lnTo>
                    <a:pt x="71437" y="117514"/>
                  </a:lnTo>
                  <a:lnTo>
                    <a:pt x="71437" y="139660"/>
                  </a:lnTo>
                  <a:lnTo>
                    <a:pt x="74652" y="142875"/>
                  </a:lnTo>
                  <a:close/>
                </a:path>
                <a:path w="257175" h="171450">
                  <a:moveTo>
                    <a:pt x="203239" y="142875"/>
                  </a:moveTo>
                  <a:lnTo>
                    <a:pt x="182522" y="142875"/>
                  </a:lnTo>
                  <a:lnTo>
                    <a:pt x="185737" y="139660"/>
                  </a:lnTo>
                  <a:lnTo>
                    <a:pt x="185737" y="117514"/>
                  </a:lnTo>
                  <a:lnTo>
                    <a:pt x="182522" y="114300"/>
                  </a:lnTo>
                  <a:lnTo>
                    <a:pt x="203239" y="114300"/>
                  </a:lnTo>
                  <a:lnTo>
                    <a:pt x="200025" y="117514"/>
                  </a:lnTo>
                  <a:lnTo>
                    <a:pt x="200025" y="139660"/>
                  </a:lnTo>
                  <a:lnTo>
                    <a:pt x="203239" y="142875"/>
                  </a:lnTo>
                  <a:close/>
                </a:path>
                <a:path w="257175" h="171450">
                  <a:moveTo>
                    <a:pt x="257175" y="142875"/>
                  </a:moveTo>
                  <a:lnTo>
                    <a:pt x="225385" y="142875"/>
                  </a:lnTo>
                  <a:lnTo>
                    <a:pt x="228600" y="139660"/>
                  </a:lnTo>
                  <a:lnTo>
                    <a:pt x="228600" y="117514"/>
                  </a:lnTo>
                  <a:lnTo>
                    <a:pt x="225385" y="114300"/>
                  </a:lnTo>
                  <a:lnTo>
                    <a:pt x="257175" y="114300"/>
                  </a:lnTo>
                  <a:lnTo>
                    <a:pt x="257175" y="142875"/>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grpSp>
      <p:graphicFrame>
        <p:nvGraphicFramePr>
          <p:cNvPr id="223" name="object 51"/>
          <p:cNvGraphicFramePr/>
          <p:nvPr/>
        </p:nvGraphicFramePr>
        <p:xfrm>
          <a:off x="756000" y="2322720"/>
          <a:ext cx="10690200" cy="1101960"/>
        </p:xfrm>
        <a:graphic>
          <a:graphicData uri="http://schemas.openxmlformats.org/drawingml/2006/table">
            <a:tbl>
              <a:tblPr/>
              <a:tblGrid>
                <a:gridCol w="1290240"/>
                <a:gridCol w="877320"/>
                <a:gridCol w="1574640"/>
                <a:gridCol w="794880"/>
                <a:gridCol w="1641240"/>
                <a:gridCol w="830520"/>
                <a:gridCol w="1493280"/>
                <a:gridCol w="923040"/>
                <a:gridCol w="1265400"/>
              </a:tblGrid>
              <a:tr h="161640">
                <a:tc>
                  <a:txBody>
                    <a:bodyPr anchor="t">
                      <a:noAutofit/>
                    </a:bodyPr>
                    <a:p>
                      <a:pPr>
                        <a:lnSpc>
                          <a:spcPts val="1179"/>
                        </a:lnSpc>
                      </a:pPr>
                      <a:r>
                        <a:rPr b="1" lang="nl-BE" sz="1500" spc="-113" strike="noStrike" u="none">
                          <a:solidFill>
                            <a:srgbClr val="1f2937"/>
                          </a:solidFill>
                          <a:uFillTx/>
                          <a:latin typeface="DejaVu Sans"/>
                        </a:rPr>
                        <a:t>GUI</a:t>
                      </a:r>
                      <a:r>
                        <a:rPr b="1" lang="nl-BE" sz="1500" spc="-34" strike="noStrike" u="none">
                          <a:solidFill>
                            <a:srgbClr val="1f2937"/>
                          </a:solidFill>
                          <a:uFillTx/>
                          <a:latin typeface="DejaVu Sans"/>
                        </a:rPr>
                        <a:t> </a:t>
                      </a:r>
                      <a:r>
                        <a:rPr b="1" lang="nl-BE" sz="1500" spc="-11" strike="noStrike" u="none">
                          <a:solidFill>
                            <a:srgbClr val="1f2937"/>
                          </a:solidFill>
                          <a:uFillTx/>
                          <a:latin typeface="DejaVu Sans"/>
                        </a:rPr>
                        <a:t>Input</a:t>
                      </a:r>
                      <a:endParaRPr b="0" lang="nl-BE" sz="15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9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a:lnSpc>
                          <a:spcPts val="1179"/>
                        </a:lnSpc>
                      </a:pPr>
                      <a:r>
                        <a:rPr b="1" lang="nl-BE" sz="1500" spc="-11" strike="noStrike" u="none">
                          <a:solidFill>
                            <a:srgbClr val="1f2937"/>
                          </a:solidFill>
                          <a:uFillTx/>
                          <a:latin typeface="DejaVu Sans"/>
                        </a:rPr>
                        <a:t>     </a:t>
                      </a:r>
                      <a:r>
                        <a:rPr b="1" lang="nl-BE" sz="1500" spc="-11" strike="noStrike" u="none">
                          <a:solidFill>
                            <a:srgbClr val="1f2937"/>
                          </a:solidFill>
                          <a:uFillTx/>
                          <a:latin typeface="DejaVu Sans"/>
                        </a:rPr>
                        <a:t>Validatie</a:t>
                      </a:r>
                      <a:endParaRPr b="0" lang="nl-BE" sz="15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9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a:lnSpc>
                          <a:spcPts val="1179"/>
                        </a:lnSpc>
                      </a:pPr>
                      <a:r>
                        <a:rPr b="1" lang="nl-BE" sz="1500" spc="-11" strike="noStrike" u="none">
                          <a:solidFill>
                            <a:srgbClr val="1f2937"/>
                          </a:solidFill>
                          <a:uFillTx/>
                          <a:latin typeface="DejaVu Sans"/>
                        </a:rPr>
                        <a:t>   </a:t>
                      </a:r>
                      <a:r>
                        <a:rPr b="1" lang="nl-BE" sz="1500" spc="-11" strike="noStrike" u="none">
                          <a:solidFill>
                            <a:srgbClr val="1f2937"/>
                          </a:solidFill>
                          <a:uFillTx/>
                          <a:latin typeface="DejaVu Sans"/>
                        </a:rPr>
                        <a:t>Berekening</a:t>
                      </a:r>
                      <a:endParaRPr b="0" lang="nl-BE" sz="15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9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a:lnSpc>
                          <a:spcPts val="1179"/>
                        </a:lnSpc>
                      </a:pPr>
                      <a:r>
                        <a:rPr b="1" lang="nl-BE" sz="1500" spc="-11" strike="noStrike" u="none">
                          <a:solidFill>
                            <a:srgbClr val="1f2937"/>
                          </a:solidFill>
                          <a:uFillTx/>
                          <a:latin typeface="DejaVu Sans"/>
                        </a:rPr>
                        <a:t>    </a:t>
                      </a:r>
                      <a:r>
                        <a:rPr b="1" lang="nl-BE" sz="1500" spc="-11" strike="noStrike" u="none">
                          <a:solidFill>
                            <a:srgbClr val="1f2937"/>
                          </a:solidFill>
                          <a:uFillTx/>
                          <a:latin typeface="DejaVu Sans"/>
                        </a:rPr>
                        <a:t>Analytics</a:t>
                      </a:r>
                      <a:endParaRPr b="0" lang="nl-BE" sz="15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9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343080">
                        <a:lnSpc>
                          <a:spcPts val="1179"/>
                        </a:lnSpc>
                      </a:pPr>
                      <a:r>
                        <a:rPr b="1" lang="nl-BE" sz="1500" spc="-11" strike="noStrike" u="none">
                          <a:solidFill>
                            <a:srgbClr val="1f2937"/>
                          </a:solidFill>
                          <a:uFillTx/>
                          <a:latin typeface="DejaVu Sans"/>
                        </a:rPr>
                        <a:t>Export</a:t>
                      </a:r>
                      <a:endParaRPr b="0" lang="nl-BE" sz="15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r>
              <a:tr h="340200">
                <a:tc>
                  <a:txBody>
                    <a:bodyPr anchor="t">
                      <a:noAutofit/>
                    </a:bodyPr>
                    <a:p>
                      <a:pPr marL="279360" indent="-121320">
                        <a:lnSpc>
                          <a:spcPct val="100000"/>
                        </a:lnSpc>
                        <a:spcBef>
                          <a:spcPts val="918"/>
                        </a:spcBef>
                        <a:buClr>
                          <a:srgbClr val="4a5462"/>
                        </a:buClr>
                        <a:buSzPct val="87000"/>
                        <a:buFont typeface="Arial"/>
                        <a:buChar char="•"/>
                        <a:tabLst>
                          <a:tab algn="l" pos="279360"/>
                        </a:tabLst>
                      </a:pPr>
                      <a:r>
                        <a:rPr b="0" lang="nl-BE" sz="1150" spc="-11" strike="noStrike" u="none">
                          <a:solidFill>
                            <a:srgbClr val="4a5462"/>
                          </a:solidFill>
                          <a:uFillTx/>
                          <a:latin typeface="DejaVu Sans"/>
                        </a:rPr>
                        <a:t>Gewicht</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212040">
                        <a:lnSpc>
                          <a:spcPts val="845"/>
                        </a:lnSpc>
                      </a:pPr>
                      <a:r>
                        <a:rPr b="0" lang="nl-BE" sz="1000" spc="-11" strike="noStrike" u="none">
                          <a:solidFill>
                            <a:srgbClr val="6a7280"/>
                          </a:solidFill>
                          <a:uFillTx/>
                          <a:latin typeface="Verdana"/>
                        </a:rPr>
                        <a:t>Tkinter</a:t>
                      </a:r>
                      <a:endParaRPr b="0" lang="nl-BE" sz="10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379080" indent="-121320">
                        <a:lnSpc>
                          <a:spcPct val="100000"/>
                        </a:lnSpc>
                        <a:spcBef>
                          <a:spcPts val="918"/>
                        </a:spcBef>
                        <a:buClr>
                          <a:srgbClr val="4a5462"/>
                        </a:buClr>
                        <a:buSzPct val="87000"/>
                        <a:buFont typeface="Arial"/>
                        <a:buChar char="•"/>
                        <a:tabLst>
                          <a:tab algn="l" pos="379080"/>
                        </a:tabLst>
                      </a:pPr>
                      <a:r>
                        <a:rPr b="0" lang="nl-BE" sz="1150" spc="-60" strike="noStrike" u="none">
                          <a:solidFill>
                            <a:srgbClr val="4a5462"/>
                          </a:solidFill>
                          <a:uFillTx/>
                          <a:latin typeface="DejaVu Sans"/>
                        </a:rPr>
                        <a:t>Input</a:t>
                      </a:r>
                      <a:r>
                        <a:rPr b="0" lang="nl-BE" sz="1150" spc="-14" strike="noStrike" u="none">
                          <a:solidFill>
                            <a:srgbClr val="4a5462"/>
                          </a:solidFill>
                          <a:uFillTx/>
                          <a:latin typeface="DejaVu Sans"/>
                        </a:rPr>
                        <a:t> </a:t>
                      </a:r>
                      <a:r>
                        <a:rPr b="0" lang="nl-BE" sz="1150" spc="-11" strike="noStrike" u="none">
                          <a:solidFill>
                            <a:srgbClr val="4a5462"/>
                          </a:solidFill>
                          <a:uFillTx/>
                          <a:latin typeface="DejaVu Sans"/>
                        </a:rPr>
                        <a:t>check</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173880">
                        <a:lnSpc>
                          <a:spcPts val="845"/>
                        </a:lnSpc>
                      </a:pPr>
                      <a:r>
                        <a:rPr b="0" lang="nl-BE" sz="1000" spc="-11" strike="noStrike" u="none">
                          <a:solidFill>
                            <a:srgbClr val="6a7280"/>
                          </a:solidFill>
                          <a:uFillTx/>
                          <a:latin typeface="Verdana"/>
                        </a:rPr>
                        <a:t>Python</a:t>
                      </a:r>
                      <a:endParaRPr b="0" lang="nl-BE" sz="10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368280" indent="-121320">
                        <a:lnSpc>
                          <a:spcPct val="100000"/>
                        </a:lnSpc>
                        <a:spcBef>
                          <a:spcPts val="918"/>
                        </a:spcBef>
                        <a:buClr>
                          <a:srgbClr val="4a5462"/>
                        </a:buClr>
                        <a:buSzPct val="87000"/>
                        <a:buFont typeface="Arial"/>
                        <a:buChar char="•"/>
                        <a:tabLst>
                          <a:tab algn="l" pos="368280"/>
                        </a:tabLst>
                      </a:pPr>
                      <a:r>
                        <a:rPr b="0" lang="nl-BE" sz="1150" spc="-11" strike="noStrike" u="none">
                          <a:solidFill>
                            <a:srgbClr val="4a5462"/>
                          </a:solidFill>
                          <a:uFillTx/>
                          <a:latin typeface="DejaVu Sans"/>
                        </a:rPr>
                        <a:t>Prijsformules</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144000">
                        <a:lnSpc>
                          <a:spcPts val="845"/>
                        </a:lnSpc>
                      </a:pPr>
                      <a:r>
                        <a:rPr b="0" lang="nl-BE" sz="1000" spc="-11" strike="noStrike" u="none">
                          <a:solidFill>
                            <a:srgbClr val="6a7280"/>
                          </a:solidFill>
                          <a:uFillTx/>
                          <a:latin typeface="Verdana"/>
                        </a:rPr>
                        <a:t>Engine</a:t>
                      </a:r>
                      <a:endParaRPr b="0" lang="nl-BE" sz="10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332280" indent="-121320">
                        <a:lnSpc>
                          <a:spcPct val="100000"/>
                        </a:lnSpc>
                        <a:spcBef>
                          <a:spcPts val="918"/>
                        </a:spcBef>
                        <a:buClr>
                          <a:srgbClr val="4a5462"/>
                        </a:buClr>
                        <a:buSzPct val="87000"/>
                        <a:buFont typeface="Arial"/>
                        <a:buChar char="•"/>
                        <a:tabLst>
                          <a:tab algn="l" pos="332280"/>
                        </a:tabLst>
                      </a:pPr>
                      <a:r>
                        <a:rPr b="0" lang="nl-BE" sz="1150" spc="-65" strike="noStrike" u="none">
                          <a:solidFill>
                            <a:srgbClr val="4a5462"/>
                          </a:solidFill>
                          <a:uFillTx/>
                          <a:latin typeface="DejaVu Sans"/>
                        </a:rPr>
                        <a:t>Data</a:t>
                      </a:r>
                      <a:r>
                        <a:rPr b="0" lang="nl-BE" sz="1150" spc="-20" strike="noStrike" u="none">
                          <a:solidFill>
                            <a:srgbClr val="4a5462"/>
                          </a:solidFill>
                          <a:uFillTx/>
                          <a:latin typeface="DejaVu Sans"/>
                        </a:rPr>
                        <a:t> </a:t>
                      </a:r>
                      <a:r>
                        <a:rPr b="0" lang="nl-BE" sz="1150" spc="-11" strike="noStrike" u="none">
                          <a:solidFill>
                            <a:srgbClr val="4a5462"/>
                          </a:solidFill>
                          <a:uFillTx/>
                          <a:latin typeface="DejaVu Sans"/>
                        </a:rPr>
                        <a:t>opslag</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210960">
                        <a:lnSpc>
                          <a:spcPts val="845"/>
                        </a:lnSpc>
                      </a:pPr>
                      <a:r>
                        <a:rPr b="0" lang="nl-BE" sz="1000" spc="-11" strike="noStrike" u="none">
                          <a:solidFill>
                            <a:srgbClr val="6a7280"/>
                          </a:solidFill>
                          <a:uFillTx/>
                          <a:latin typeface="Verdana"/>
                        </a:rPr>
                        <a:t>Output</a:t>
                      </a:r>
                      <a:endParaRPr b="0" lang="nl-BE" sz="10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121320" indent="-121320">
                        <a:lnSpc>
                          <a:spcPct val="100000"/>
                        </a:lnSpc>
                        <a:spcBef>
                          <a:spcPts val="918"/>
                        </a:spcBef>
                        <a:buClr>
                          <a:srgbClr val="4a5462"/>
                        </a:buClr>
                        <a:buSzPct val="87000"/>
                        <a:buFont typeface="Arial"/>
                        <a:buChar char="•"/>
                        <a:tabLst>
                          <a:tab algn="l" pos="121320"/>
                        </a:tabLst>
                      </a:pPr>
                      <a:r>
                        <a:rPr b="0" lang="nl-BE" sz="1150" spc="-65" strike="noStrike" u="none">
                          <a:solidFill>
                            <a:srgbClr val="4a5462"/>
                          </a:solidFill>
                          <a:uFillTx/>
                          <a:latin typeface="DejaVu Sans"/>
                        </a:rPr>
                        <a:t>GUI</a:t>
                      </a:r>
                      <a:r>
                        <a:rPr b="0" lang="nl-BE" sz="1150" spc="-26" strike="noStrike" u="none">
                          <a:solidFill>
                            <a:srgbClr val="4a5462"/>
                          </a:solidFill>
                          <a:uFillTx/>
                          <a:latin typeface="DejaVu Sans"/>
                        </a:rPr>
                        <a:t> </a:t>
                      </a:r>
                      <a:r>
                        <a:rPr b="0" lang="nl-BE" sz="1150" spc="-11" strike="noStrike" u="none">
                          <a:solidFill>
                            <a:srgbClr val="4a5462"/>
                          </a:solidFill>
                          <a:uFillTx/>
                          <a:latin typeface="DejaVu Sans"/>
                        </a:rPr>
                        <a:t>display</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r>
              <a:tr h="227880">
                <a:tc>
                  <a:txBody>
                    <a:bodyPr anchor="t">
                      <a:noAutofit/>
                    </a:bodyPr>
                    <a:p>
                      <a:pPr marL="237960" indent="-121320">
                        <a:lnSpc>
                          <a:spcPct val="100000"/>
                        </a:lnSpc>
                        <a:spcBef>
                          <a:spcPts val="40"/>
                        </a:spcBef>
                        <a:buClr>
                          <a:srgbClr val="4a5462"/>
                        </a:buClr>
                        <a:buSzPct val="87000"/>
                        <a:buFont typeface="Arial"/>
                        <a:buChar char="•"/>
                        <a:tabLst>
                          <a:tab algn="l" pos="237960"/>
                        </a:tabLst>
                      </a:pPr>
                      <a:r>
                        <a:rPr b="0" lang="nl-BE" sz="1150" spc="-11" strike="noStrike" u="none">
                          <a:solidFill>
                            <a:srgbClr val="4a5462"/>
                          </a:solidFill>
                          <a:uFillTx/>
                          <a:latin typeface="DejaVu Sans"/>
                        </a:rPr>
                        <a:t>Materiaal</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1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352440" indent="-121320">
                        <a:lnSpc>
                          <a:spcPct val="100000"/>
                        </a:lnSpc>
                        <a:spcBef>
                          <a:spcPts val="40"/>
                        </a:spcBef>
                        <a:buClr>
                          <a:srgbClr val="4a5462"/>
                        </a:buClr>
                        <a:buSzPct val="87000"/>
                        <a:buFont typeface="Arial"/>
                        <a:buChar char="•"/>
                        <a:tabLst>
                          <a:tab algn="l" pos="352440"/>
                        </a:tabLst>
                      </a:pPr>
                      <a:r>
                        <a:rPr b="0" lang="nl-BE" sz="1150" spc="-113" strike="noStrike" u="none">
                          <a:solidFill>
                            <a:srgbClr val="4a5462"/>
                          </a:solidFill>
                          <a:uFillTx/>
                          <a:latin typeface="DejaVu Sans"/>
                        </a:rPr>
                        <a:t>Type</a:t>
                      </a:r>
                      <a:r>
                        <a:rPr b="0" lang="nl-BE" sz="1150" spc="-11" strike="noStrike" u="none">
                          <a:solidFill>
                            <a:srgbClr val="4a5462"/>
                          </a:solidFill>
                          <a:uFillTx/>
                          <a:latin typeface="DejaVu Sans"/>
                        </a:rPr>
                        <a:t> casting</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1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265320" indent="-121320">
                        <a:lnSpc>
                          <a:spcPct val="100000"/>
                        </a:lnSpc>
                        <a:spcBef>
                          <a:spcPts val="40"/>
                        </a:spcBef>
                        <a:buClr>
                          <a:srgbClr val="4a5462"/>
                        </a:buClr>
                        <a:buSzPct val="87000"/>
                        <a:buFont typeface="Arial"/>
                        <a:buChar char="•"/>
                        <a:tabLst>
                          <a:tab algn="l" pos="265320"/>
                        </a:tabLst>
                      </a:pPr>
                      <a:r>
                        <a:rPr b="0" lang="nl-BE" sz="1150" spc="-11" strike="noStrike" u="none">
                          <a:solidFill>
                            <a:srgbClr val="4a5462"/>
                          </a:solidFill>
                          <a:uFillTx/>
                          <a:latin typeface="DejaVu Sans"/>
                        </a:rPr>
                        <a:t>Materiaalkosten</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1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337680" indent="-121320">
                        <a:lnSpc>
                          <a:spcPct val="100000"/>
                        </a:lnSpc>
                        <a:spcBef>
                          <a:spcPts val="40"/>
                        </a:spcBef>
                        <a:buClr>
                          <a:srgbClr val="4a5462"/>
                        </a:buClr>
                        <a:buSzPct val="87000"/>
                        <a:buFont typeface="Arial"/>
                        <a:buChar char="•"/>
                        <a:tabLst>
                          <a:tab algn="l" pos="337680"/>
                        </a:tabLst>
                      </a:pPr>
                      <a:r>
                        <a:rPr b="0" lang="nl-BE" sz="1150" spc="-11" strike="noStrike" u="none">
                          <a:solidFill>
                            <a:srgbClr val="4a5462"/>
                          </a:solidFill>
                          <a:uFillTx/>
                          <a:latin typeface="DejaVu Sans"/>
                        </a:rPr>
                        <a:t>Statistieken</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1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121320" indent="-121320">
                        <a:lnSpc>
                          <a:spcPct val="100000"/>
                        </a:lnSpc>
                        <a:spcBef>
                          <a:spcPts val="40"/>
                        </a:spcBef>
                        <a:buClr>
                          <a:srgbClr val="4a5462"/>
                        </a:buClr>
                        <a:buSzPct val="87000"/>
                        <a:buFont typeface="Arial"/>
                        <a:buChar char="•"/>
                        <a:tabLst>
                          <a:tab algn="l" pos="121320"/>
                        </a:tabLst>
                      </a:pPr>
                      <a:r>
                        <a:rPr b="0" lang="nl-BE" sz="1150" spc="-74" strike="noStrike" u="none">
                          <a:solidFill>
                            <a:srgbClr val="4a5462"/>
                          </a:solidFill>
                          <a:uFillTx/>
                          <a:latin typeface="DejaVu Sans"/>
                        </a:rPr>
                        <a:t>CSV</a:t>
                      </a:r>
                      <a:r>
                        <a:rPr b="0" lang="nl-BE" sz="1150" spc="-20" strike="noStrike" u="none">
                          <a:solidFill>
                            <a:srgbClr val="4a5462"/>
                          </a:solidFill>
                          <a:uFillTx/>
                          <a:latin typeface="DejaVu Sans"/>
                        </a:rPr>
                        <a:t> </a:t>
                      </a:r>
                      <a:r>
                        <a:rPr b="0" lang="nl-BE" sz="1150" spc="-11" strike="noStrike" u="none">
                          <a:solidFill>
                            <a:srgbClr val="4a5462"/>
                          </a:solidFill>
                          <a:uFillTx/>
                          <a:latin typeface="DejaVu Sans"/>
                        </a:rPr>
                        <a:t>export</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r>
              <a:tr h="178200">
                <a:tc>
                  <a:txBody>
                    <a:bodyPr anchor="t">
                      <a:noAutofit/>
                    </a:bodyPr>
                    <a:p>
                      <a:pPr marL="334800" indent="-121320">
                        <a:lnSpc>
                          <a:spcPts val="1270"/>
                        </a:lnSpc>
                        <a:spcBef>
                          <a:spcPts val="40"/>
                        </a:spcBef>
                        <a:buClr>
                          <a:srgbClr val="4a5462"/>
                        </a:buClr>
                        <a:buSzPct val="87000"/>
                        <a:buFont typeface="Arial"/>
                        <a:buChar char="•"/>
                        <a:tabLst>
                          <a:tab algn="l" pos="334800"/>
                        </a:tabLst>
                      </a:pPr>
                      <a:r>
                        <a:rPr b="0" lang="nl-BE" sz="1150" spc="-11" strike="noStrike" u="none">
                          <a:solidFill>
                            <a:srgbClr val="4a5462"/>
                          </a:solidFill>
                          <a:uFillTx/>
                          <a:latin typeface="DejaVu Sans"/>
                        </a:rPr>
                        <a:t>Opties</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0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295200" indent="-121320">
                        <a:lnSpc>
                          <a:spcPts val="1270"/>
                        </a:lnSpc>
                        <a:spcBef>
                          <a:spcPts val="40"/>
                        </a:spcBef>
                        <a:buClr>
                          <a:srgbClr val="4a5462"/>
                        </a:buClr>
                        <a:buSzPct val="87000"/>
                        <a:buFont typeface="Arial"/>
                        <a:buChar char="•"/>
                        <a:tabLst>
                          <a:tab algn="l" pos="295200"/>
                        </a:tabLst>
                      </a:pPr>
                      <a:r>
                        <a:rPr b="0" lang="nl-BE" sz="1150" spc="-71" strike="noStrike" u="none">
                          <a:solidFill>
                            <a:srgbClr val="4a5462"/>
                          </a:solidFill>
                          <a:uFillTx/>
                          <a:latin typeface="DejaVu Sans"/>
                        </a:rPr>
                        <a:t>Error</a:t>
                      </a:r>
                      <a:r>
                        <a:rPr b="0" lang="nl-BE" sz="1150" spc="6" strike="noStrike" u="none">
                          <a:solidFill>
                            <a:srgbClr val="4a5462"/>
                          </a:solidFill>
                          <a:uFillTx/>
                          <a:latin typeface="DejaVu Sans"/>
                        </a:rPr>
                        <a:t> </a:t>
                      </a:r>
                      <a:r>
                        <a:rPr b="0" lang="nl-BE" sz="1150" spc="-11" strike="noStrike" u="none">
                          <a:solidFill>
                            <a:srgbClr val="4a5462"/>
                          </a:solidFill>
                          <a:uFillTx/>
                          <a:latin typeface="DejaVu Sans"/>
                        </a:rPr>
                        <a:t>handling</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0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467280" indent="-121320">
                        <a:lnSpc>
                          <a:spcPts val="1270"/>
                        </a:lnSpc>
                        <a:spcBef>
                          <a:spcPts val="40"/>
                        </a:spcBef>
                        <a:buClr>
                          <a:srgbClr val="4a5462"/>
                        </a:buClr>
                        <a:buSzPct val="87000"/>
                        <a:buFont typeface="Arial"/>
                        <a:buChar char="•"/>
                        <a:tabLst>
                          <a:tab algn="l" pos="467280"/>
                        </a:tabLst>
                      </a:pPr>
                      <a:r>
                        <a:rPr b="0" lang="nl-BE" sz="1150" spc="-11" strike="noStrike" u="none">
                          <a:solidFill>
                            <a:srgbClr val="4a5462"/>
                          </a:solidFill>
                          <a:uFillTx/>
                          <a:latin typeface="DejaVu Sans"/>
                        </a:rPr>
                        <a:t>Toeslagen</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0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353160" indent="-121320">
                        <a:lnSpc>
                          <a:spcPts val="1270"/>
                        </a:lnSpc>
                        <a:spcBef>
                          <a:spcPts val="40"/>
                        </a:spcBef>
                        <a:buClr>
                          <a:srgbClr val="4a5462"/>
                        </a:buClr>
                        <a:buSzPct val="87000"/>
                        <a:buFont typeface="Arial"/>
                        <a:buChar char="•"/>
                        <a:tabLst>
                          <a:tab algn="l" pos="353160"/>
                        </a:tabLst>
                      </a:pPr>
                      <a:r>
                        <a:rPr b="0" lang="nl-BE" sz="1150" spc="-11" strike="noStrike" u="none">
                          <a:solidFill>
                            <a:srgbClr val="4a5462"/>
                          </a:solidFill>
                          <a:uFillTx/>
                          <a:latin typeface="DejaVu Sans"/>
                        </a:rPr>
                        <a:t>Visualisatie</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0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121320" indent="-121320">
                        <a:lnSpc>
                          <a:spcPts val="1270"/>
                        </a:lnSpc>
                        <a:spcBef>
                          <a:spcPts val="40"/>
                        </a:spcBef>
                        <a:buClr>
                          <a:srgbClr val="4a5462"/>
                        </a:buClr>
                        <a:buSzPct val="87000"/>
                        <a:buFont typeface="Arial"/>
                        <a:buChar char="•"/>
                        <a:tabLst>
                          <a:tab algn="l" pos="121320"/>
                        </a:tabLst>
                      </a:pPr>
                      <a:r>
                        <a:rPr b="0" lang="nl-BE" sz="1150" spc="-11" strike="noStrike" u="none">
                          <a:solidFill>
                            <a:srgbClr val="4a5462"/>
                          </a:solidFill>
                          <a:uFillTx/>
                          <a:latin typeface="DejaVu Sans"/>
                        </a:rPr>
                        <a:t>Clipboard</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r>
            </a:tbl>
          </a:graphicData>
        </a:graphic>
      </p:graphicFrame>
      <p:pic>
        <p:nvPicPr>
          <p:cNvPr id="224" name="object 52" descr=""/>
          <p:cNvPicPr/>
          <p:nvPr/>
        </p:nvPicPr>
        <p:blipFill>
          <a:blip r:embed="rId20"/>
          <a:stretch/>
        </p:blipFill>
        <p:spPr>
          <a:xfrm>
            <a:off x="2464560" y="2357640"/>
            <a:ext cx="197640" cy="170640"/>
          </a:xfrm>
          <a:prstGeom prst="rect">
            <a:avLst/>
          </a:prstGeom>
          <a:noFill/>
          <a:ln w="0">
            <a:noFill/>
          </a:ln>
        </p:spPr>
      </p:pic>
      <p:grpSp>
        <p:nvGrpSpPr>
          <p:cNvPr id="225" name="object 53"/>
          <p:cNvGrpSpPr/>
          <p:nvPr/>
        </p:nvGrpSpPr>
        <p:grpSpPr>
          <a:xfrm>
            <a:off x="3494520" y="1502640"/>
            <a:ext cx="605880" cy="605880"/>
            <a:chOff x="3494520" y="1502640"/>
            <a:chExt cx="605880" cy="605880"/>
          </a:xfrm>
        </p:grpSpPr>
        <p:pic>
          <p:nvPicPr>
            <p:cNvPr id="226" name="object 54" descr=""/>
            <p:cNvPicPr/>
            <p:nvPr/>
          </p:nvPicPr>
          <p:blipFill>
            <a:blip r:embed="rId21"/>
            <a:stretch/>
          </p:blipFill>
          <p:spPr>
            <a:xfrm>
              <a:off x="3494520" y="1502640"/>
              <a:ext cx="605880" cy="605880"/>
            </a:xfrm>
            <a:prstGeom prst="rect">
              <a:avLst/>
            </a:prstGeom>
            <a:noFill/>
            <a:ln w="0">
              <a:noFill/>
            </a:ln>
          </p:spPr>
        </p:pic>
        <p:pic>
          <p:nvPicPr>
            <p:cNvPr id="227" name="object 55" descr=""/>
            <p:cNvPicPr/>
            <p:nvPr/>
          </p:nvPicPr>
          <p:blipFill>
            <a:blip r:embed="rId22"/>
            <a:stretch/>
          </p:blipFill>
          <p:spPr>
            <a:xfrm>
              <a:off x="3692160" y="1693080"/>
              <a:ext cx="210600" cy="224640"/>
            </a:xfrm>
            <a:prstGeom prst="rect">
              <a:avLst/>
            </a:prstGeom>
            <a:noFill/>
            <a:ln w="0">
              <a:noFill/>
            </a:ln>
          </p:spPr>
        </p:pic>
      </p:grpSp>
      <p:pic>
        <p:nvPicPr>
          <p:cNvPr id="228" name="object 56" descr=""/>
          <p:cNvPicPr/>
          <p:nvPr/>
        </p:nvPicPr>
        <p:blipFill>
          <a:blip r:embed="rId23"/>
          <a:stretch/>
        </p:blipFill>
        <p:spPr>
          <a:xfrm>
            <a:off x="4888440" y="2321640"/>
            <a:ext cx="197640" cy="170640"/>
          </a:xfrm>
          <a:prstGeom prst="rect">
            <a:avLst/>
          </a:prstGeom>
          <a:noFill/>
          <a:ln w="0">
            <a:noFill/>
          </a:ln>
        </p:spPr>
      </p:pic>
      <p:grpSp>
        <p:nvGrpSpPr>
          <p:cNvPr id="229" name="object 57"/>
          <p:cNvGrpSpPr/>
          <p:nvPr/>
        </p:nvGrpSpPr>
        <p:grpSpPr>
          <a:xfrm>
            <a:off x="5863320" y="1502640"/>
            <a:ext cx="605880" cy="605880"/>
            <a:chOff x="5863320" y="1502640"/>
            <a:chExt cx="605880" cy="605880"/>
          </a:xfrm>
        </p:grpSpPr>
        <p:pic>
          <p:nvPicPr>
            <p:cNvPr id="230" name="object 58" descr=""/>
            <p:cNvPicPr/>
            <p:nvPr/>
          </p:nvPicPr>
          <p:blipFill>
            <a:blip r:embed="rId24"/>
            <a:stretch/>
          </p:blipFill>
          <p:spPr>
            <a:xfrm>
              <a:off x="5863320" y="1502640"/>
              <a:ext cx="605880" cy="605880"/>
            </a:xfrm>
            <a:prstGeom prst="rect">
              <a:avLst/>
            </a:prstGeom>
            <a:noFill/>
            <a:ln w="0">
              <a:noFill/>
            </a:ln>
          </p:spPr>
        </p:pic>
        <p:sp>
          <p:nvSpPr>
            <p:cNvPr id="231" name="object 59"/>
            <p:cNvSpPr/>
            <p:nvPr/>
          </p:nvSpPr>
          <p:spPr>
            <a:xfrm>
              <a:off x="6025680" y="1696680"/>
              <a:ext cx="278280" cy="219960"/>
            </a:xfrm>
            <a:custGeom>
              <a:avLst/>
              <a:gdLst>
                <a:gd name="textAreaLeft" fmla="*/ 0 w 278280"/>
                <a:gd name="textAreaRight" fmla="*/ 281880 w 278280"/>
                <a:gd name="textAreaTop" fmla="*/ 0 h 219960"/>
                <a:gd name="textAreaBottom" fmla="*/ 223560 h 219960"/>
              </a:gdLst>
              <a:ahLst/>
              <a:rect l="textAreaLeft" t="textAreaTop" r="textAreaRight" b="textAreaBottom"/>
              <a:pathLst>
                <a:path w="281939" h="223519">
                  <a:moveTo>
                    <a:pt x="107022" y="30480"/>
                  </a:moveTo>
                  <a:lnTo>
                    <a:pt x="34468" y="30480"/>
                  </a:lnTo>
                  <a:lnTo>
                    <a:pt x="39245" y="26670"/>
                  </a:lnTo>
                  <a:lnTo>
                    <a:pt x="44693" y="22860"/>
                  </a:lnTo>
                  <a:lnTo>
                    <a:pt x="50631" y="20320"/>
                  </a:lnTo>
                  <a:lnTo>
                    <a:pt x="54203" y="3810"/>
                  </a:lnTo>
                  <a:lnTo>
                    <a:pt x="57417" y="0"/>
                  </a:lnTo>
                  <a:lnTo>
                    <a:pt x="84073" y="0"/>
                  </a:lnTo>
                  <a:lnTo>
                    <a:pt x="87287" y="3810"/>
                  </a:lnTo>
                  <a:lnTo>
                    <a:pt x="88136" y="7620"/>
                  </a:lnTo>
                  <a:lnTo>
                    <a:pt x="90859" y="20320"/>
                  </a:lnTo>
                  <a:lnTo>
                    <a:pt x="96753" y="22860"/>
                  </a:lnTo>
                  <a:lnTo>
                    <a:pt x="102244" y="26670"/>
                  </a:lnTo>
                  <a:lnTo>
                    <a:pt x="107022" y="30480"/>
                  </a:lnTo>
                  <a:close/>
                </a:path>
                <a:path w="281939" h="223519">
                  <a:moveTo>
                    <a:pt x="17814" y="124460"/>
                  </a:moveTo>
                  <a:lnTo>
                    <a:pt x="13349" y="123190"/>
                  </a:lnTo>
                  <a:lnTo>
                    <a:pt x="10804" y="119380"/>
                  </a:lnTo>
                  <a:lnTo>
                    <a:pt x="9197" y="116840"/>
                  </a:lnTo>
                  <a:lnTo>
                    <a:pt x="7724" y="115570"/>
                  </a:lnTo>
                  <a:lnTo>
                    <a:pt x="5045" y="110490"/>
                  </a:lnTo>
                  <a:lnTo>
                    <a:pt x="3795" y="107950"/>
                  </a:lnTo>
                  <a:lnTo>
                    <a:pt x="2678" y="106680"/>
                  </a:lnTo>
                  <a:lnTo>
                    <a:pt x="1651" y="104140"/>
                  </a:lnTo>
                  <a:lnTo>
                    <a:pt x="0" y="100330"/>
                  </a:lnTo>
                  <a:lnTo>
                    <a:pt x="1250" y="95250"/>
                  </a:lnTo>
                  <a:lnTo>
                    <a:pt x="14332" y="83820"/>
                  </a:lnTo>
                  <a:lnTo>
                    <a:pt x="13841" y="81280"/>
                  </a:lnTo>
                  <a:lnTo>
                    <a:pt x="13573" y="77470"/>
                  </a:lnTo>
                  <a:lnTo>
                    <a:pt x="13573" y="71120"/>
                  </a:lnTo>
                  <a:lnTo>
                    <a:pt x="13841" y="68580"/>
                  </a:lnTo>
                  <a:lnTo>
                    <a:pt x="14332" y="64770"/>
                  </a:lnTo>
                  <a:lnTo>
                    <a:pt x="4364" y="55835"/>
                  </a:lnTo>
                  <a:lnTo>
                    <a:pt x="1250" y="53340"/>
                  </a:lnTo>
                  <a:lnTo>
                    <a:pt x="0" y="49530"/>
                  </a:lnTo>
                  <a:lnTo>
                    <a:pt x="2678" y="43180"/>
                  </a:lnTo>
                  <a:lnTo>
                    <a:pt x="3795" y="40640"/>
                  </a:lnTo>
                  <a:lnTo>
                    <a:pt x="6384" y="35560"/>
                  </a:lnTo>
                  <a:lnTo>
                    <a:pt x="7768" y="33020"/>
                  </a:lnTo>
                  <a:lnTo>
                    <a:pt x="9242" y="31750"/>
                  </a:lnTo>
                  <a:lnTo>
                    <a:pt x="13349" y="25400"/>
                  </a:lnTo>
                  <a:lnTo>
                    <a:pt x="17814" y="24130"/>
                  </a:lnTo>
                  <a:lnTo>
                    <a:pt x="21833" y="26670"/>
                  </a:lnTo>
                  <a:lnTo>
                    <a:pt x="34468" y="30480"/>
                  </a:lnTo>
                  <a:lnTo>
                    <a:pt x="131382" y="30480"/>
                  </a:lnTo>
                  <a:lnTo>
                    <a:pt x="132204" y="31750"/>
                  </a:lnTo>
                  <a:lnTo>
                    <a:pt x="133677" y="33020"/>
                  </a:lnTo>
                  <a:lnTo>
                    <a:pt x="135016" y="35560"/>
                  </a:lnTo>
                  <a:lnTo>
                    <a:pt x="136400" y="38100"/>
                  </a:lnTo>
                  <a:lnTo>
                    <a:pt x="137651" y="40640"/>
                  </a:lnTo>
                  <a:lnTo>
                    <a:pt x="138767" y="43180"/>
                  </a:lnTo>
                  <a:lnTo>
                    <a:pt x="139794" y="44450"/>
                  </a:lnTo>
                  <a:lnTo>
                    <a:pt x="141446" y="49530"/>
                  </a:lnTo>
                  <a:lnTo>
                    <a:pt x="140196" y="53340"/>
                  </a:lnTo>
                  <a:lnTo>
                    <a:pt x="65147" y="53340"/>
                  </a:lnTo>
                  <a:lnTo>
                    <a:pt x="59987" y="55835"/>
                  </a:lnTo>
                  <a:lnTo>
                    <a:pt x="49291" y="71120"/>
                  </a:lnTo>
                  <a:lnTo>
                    <a:pt x="49291" y="77470"/>
                  </a:lnTo>
                  <a:lnTo>
                    <a:pt x="65147" y="95250"/>
                  </a:lnTo>
                  <a:lnTo>
                    <a:pt x="140106" y="95250"/>
                  </a:lnTo>
                  <a:lnTo>
                    <a:pt x="141356" y="100330"/>
                  </a:lnTo>
                  <a:lnTo>
                    <a:pt x="138678" y="105410"/>
                  </a:lnTo>
                  <a:lnTo>
                    <a:pt x="137561" y="107950"/>
                  </a:lnTo>
                  <a:lnTo>
                    <a:pt x="136311" y="110490"/>
                  </a:lnTo>
                  <a:lnTo>
                    <a:pt x="134927" y="113030"/>
                  </a:lnTo>
                  <a:lnTo>
                    <a:pt x="133588" y="115570"/>
                  </a:lnTo>
                  <a:lnTo>
                    <a:pt x="132114" y="116840"/>
                  </a:lnTo>
                  <a:lnTo>
                    <a:pt x="131293" y="118110"/>
                  </a:lnTo>
                  <a:lnTo>
                    <a:pt x="34423" y="118110"/>
                  </a:lnTo>
                  <a:lnTo>
                    <a:pt x="17814" y="124460"/>
                  </a:lnTo>
                  <a:close/>
                </a:path>
                <a:path w="281939" h="223519">
                  <a:moveTo>
                    <a:pt x="131382" y="30480"/>
                  </a:moveTo>
                  <a:lnTo>
                    <a:pt x="107022" y="30480"/>
                  </a:lnTo>
                  <a:lnTo>
                    <a:pt x="123631" y="24130"/>
                  </a:lnTo>
                  <a:lnTo>
                    <a:pt x="128096" y="25400"/>
                  </a:lnTo>
                  <a:lnTo>
                    <a:pt x="131382" y="30480"/>
                  </a:lnTo>
                  <a:close/>
                </a:path>
                <a:path w="281939" h="223519">
                  <a:moveTo>
                    <a:pt x="140106" y="95250"/>
                  </a:moveTo>
                  <a:lnTo>
                    <a:pt x="76298" y="95250"/>
                  </a:lnTo>
                  <a:lnTo>
                    <a:pt x="81550" y="92710"/>
                  </a:lnTo>
                  <a:lnTo>
                    <a:pt x="83867" y="91440"/>
                  </a:lnTo>
                  <a:lnTo>
                    <a:pt x="87886" y="87630"/>
                  </a:lnTo>
                  <a:lnTo>
                    <a:pt x="89435" y="85090"/>
                  </a:lnTo>
                  <a:lnTo>
                    <a:pt x="91610" y="80010"/>
                  </a:lnTo>
                  <a:lnTo>
                    <a:pt x="92154" y="77470"/>
                  </a:lnTo>
                  <a:lnTo>
                    <a:pt x="92154" y="71120"/>
                  </a:lnTo>
                  <a:lnTo>
                    <a:pt x="76298" y="53340"/>
                  </a:lnTo>
                  <a:lnTo>
                    <a:pt x="140196" y="53340"/>
                  </a:lnTo>
                  <a:lnTo>
                    <a:pt x="136188" y="56550"/>
                  </a:lnTo>
                  <a:lnTo>
                    <a:pt x="127024" y="64770"/>
                  </a:lnTo>
                  <a:lnTo>
                    <a:pt x="127515" y="68580"/>
                  </a:lnTo>
                  <a:lnTo>
                    <a:pt x="127783" y="71120"/>
                  </a:lnTo>
                  <a:lnTo>
                    <a:pt x="127783" y="77470"/>
                  </a:lnTo>
                  <a:lnTo>
                    <a:pt x="127515" y="80010"/>
                  </a:lnTo>
                  <a:lnTo>
                    <a:pt x="127024" y="83820"/>
                  </a:lnTo>
                  <a:lnTo>
                    <a:pt x="136936" y="92710"/>
                  </a:lnTo>
                  <a:lnTo>
                    <a:pt x="140106" y="95250"/>
                  </a:lnTo>
                  <a:close/>
                </a:path>
                <a:path w="281939" h="223519">
                  <a:moveTo>
                    <a:pt x="181049" y="223520"/>
                  </a:moveTo>
                  <a:lnTo>
                    <a:pt x="174798" y="220980"/>
                  </a:lnTo>
                  <a:lnTo>
                    <a:pt x="172438" y="219687"/>
                  </a:lnTo>
                  <a:lnTo>
                    <a:pt x="170244" y="218440"/>
                  </a:lnTo>
                  <a:lnTo>
                    <a:pt x="167833" y="217170"/>
                  </a:lnTo>
                  <a:lnTo>
                    <a:pt x="165556" y="215900"/>
                  </a:lnTo>
                  <a:lnTo>
                    <a:pt x="163413" y="214630"/>
                  </a:lnTo>
                  <a:lnTo>
                    <a:pt x="157921" y="210820"/>
                  </a:lnTo>
                  <a:lnTo>
                    <a:pt x="156805" y="205740"/>
                  </a:lnTo>
                  <a:lnTo>
                    <a:pt x="162297" y="189230"/>
                  </a:lnTo>
                  <a:lnTo>
                    <a:pt x="158368" y="184150"/>
                  </a:lnTo>
                  <a:lnTo>
                    <a:pt x="155197" y="179070"/>
                  </a:lnTo>
                  <a:lnTo>
                    <a:pt x="152965" y="172720"/>
                  </a:lnTo>
                  <a:lnTo>
                    <a:pt x="135865" y="168910"/>
                  </a:lnTo>
                  <a:lnTo>
                    <a:pt x="132516" y="166370"/>
                  </a:lnTo>
                  <a:lnTo>
                    <a:pt x="131668" y="158750"/>
                  </a:lnTo>
                  <a:lnTo>
                    <a:pt x="131668" y="147320"/>
                  </a:lnTo>
                  <a:lnTo>
                    <a:pt x="132516" y="139700"/>
                  </a:lnTo>
                  <a:lnTo>
                    <a:pt x="135820" y="135890"/>
                  </a:lnTo>
                  <a:lnTo>
                    <a:pt x="152965" y="133350"/>
                  </a:lnTo>
                  <a:lnTo>
                    <a:pt x="155153" y="127000"/>
                  </a:lnTo>
                  <a:lnTo>
                    <a:pt x="158368" y="121920"/>
                  </a:lnTo>
                  <a:lnTo>
                    <a:pt x="162297" y="116840"/>
                  </a:lnTo>
                  <a:lnTo>
                    <a:pt x="156805" y="100330"/>
                  </a:lnTo>
                  <a:lnTo>
                    <a:pt x="181049" y="82550"/>
                  </a:lnTo>
                  <a:lnTo>
                    <a:pt x="185469" y="83820"/>
                  </a:lnTo>
                  <a:lnTo>
                    <a:pt x="197122" y="96520"/>
                  </a:lnTo>
                  <a:lnTo>
                    <a:pt x="255310" y="96520"/>
                  </a:lnTo>
                  <a:lnTo>
                    <a:pt x="256148" y="100330"/>
                  </a:lnTo>
                  <a:lnTo>
                    <a:pt x="250656" y="116840"/>
                  </a:lnTo>
                  <a:lnTo>
                    <a:pt x="254585" y="121920"/>
                  </a:lnTo>
                  <a:lnTo>
                    <a:pt x="257755" y="127000"/>
                  </a:lnTo>
                  <a:lnTo>
                    <a:pt x="259541" y="132080"/>
                  </a:lnTo>
                  <a:lnTo>
                    <a:pt x="200878" y="132080"/>
                  </a:lnTo>
                  <a:lnTo>
                    <a:pt x="195627" y="134620"/>
                  </a:lnTo>
                  <a:lnTo>
                    <a:pt x="185023" y="149860"/>
                  </a:lnTo>
                  <a:lnTo>
                    <a:pt x="185023" y="156210"/>
                  </a:lnTo>
                  <a:lnTo>
                    <a:pt x="200878" y="173990"/>
                  </a:lnTo>
                  <a:lnTo>
                    <a:pt x="259550" y="173990"/>
                  </a:lnTo>
                  <a:lnTo>
                    <a:pt x="257800" y="179070"/>
                  </a:lnTo>
                  <a:lnTo>
                    <a:pt x="254585" y="184150"/>
                  </a:lnTo>
                  <a:lnTo>
                    <a:pt x="250656" y="189230"/>
                  </a:lnTo>
                  <a:lnTo>
                    <a:pt x="256148" y="205740"/>
                  </a:lnTo>
                  <a:lnTo>
                    <a:pt x="255310" y="209550"/>
                  </a:lnTo>
                  <a:lnTo>
                    <a:pt x="197167" y="209550"/>
                  </a:lnTo>
                  <a:lnTo>
                    <a:pt x="188346" y="219687"/>
                  </a:lnTo>
                  <a:lnTo>
                    <a:pt x="185469" y="222250"/>
                  </a:lnTo>
                  <a:lnTo>
                    <a:pt x="181049" y="223520"/>
                  </a:lnTo>
                  <a:close/>
                </a:path>
                <a:path w="281939" h="223519">
                  <a:moveTo>
                    <a:pt x="255310" y="96520"/>
                  </a:moveTo>
                  <a:lnTo>
                    <a:pt x="215785" y="96520"/>
                  </a:lnTo>
                  <a:lnTo>
                    <a:pt x="224626" y="86360"/>
                  </a:lnTo>
                  <a:lnTo>
                    <a:pt x="227483" y="83820"/>
                  </a:lnTo>
                  <a:lnTo>
                    <a:pt x="231904" y="82550"/>
                  </a:lnTo>
                  <a:lnTo>
                    <a:pt x="238199" y="85090"/>
                  </a:lnTo>
                  <a:lnTo>
                    <a:pt x="245119" y="88900"/>
                  </a:lnTo>
                  <a:lnTo>
                    <a:pt x="249540" y="91440"/>
                  </a:lnTo>
                  <a:lnTo>
                    <a:pt x="255031" y="95250"/>
                  </a:lnTo>
                  <a:lnTo>
                    <a:pt x="255310" y="96520"/>
                  </a:lnTo>
                  <a:close/>
                </a:path>
                <a:path w="281939" h="223519">
                  <a:moveTo>
                    <a:pt x="212749" y="96520"/>
                  </a:moveTo>
                  <a:lnTo>
                    <a:pt x="200158" y="96520"/>
                  </a:lnTo>
                  <a:lnTo>
                    <a:pt x="203284" y="95250"/>
                  </a:lnTo>
                  <a:lnTo>
                    <a:pt x="209624" y="95250"/>
                  </a:lnTo>
                  <a:lnTo>
                    <a:pt x="212749" y="96520"/>
                  </a:lnTo>
                  <a:close/>
                </a:path>
                <a:path w="281939" h="223519">
                  <a:moveTo>
                    <a:pt x="83983" y="148590"/>
                  </a:moveTo>
                  <a:lnTo>
                    <a:pt x="57373" y="148590"/>
                  </a:lnTo>
                  <a:lnTo>
                    <a:pt x="54158" y="144780"/>
                  </a:lnTo>
                  <a:lnTo>
                    <a:pt x="53310" y="140970"/>
                  </a:lnTo>
                  <a:lnTo>
                    <a:pt x="50586" y="128270"/>
                  </a:lnTo>
                  <a:lnTo>
                    <a:pt x="44693" y="125730"/>
                  </a:lnTo>
                  <a:lnTo>
                    <a:pt x="39201" y="121920"/>
                  </a:lnTo>
                  <a:lnTo>
                    <a:pt x="34423" y="118110"/>
                  </a:lnTo>
                  <a:lnTo>
                    <a:pt x="106933" y="118110"/>
                  </a:lnTo>
                  <a:lnTo>
                    <a:pt x="102155" y="121920"/>
                  </a:lnTo>
                  <a:lnTo>
                    <a:pt x="96708" y="125730"/>
                  </a:lnTo>
                  <a:lnTo>
                    <a:pt x="90770" y="128270"/>
                  </a:lnTo>
                  <a:lnTo>
                    <a:pt x="87198" y="144780"/>
                  </a:lnTo>
                  <a:lnTo>
                    <a:pt x="83983" y="148590"/>
                  </a:lnTo>
                  <a:close/>
                </a:path>
                <a:path w="281939" h="223519">
                  <a:moveTo>
                    <a:pt x="123542" y="124460"/>
                  </a:moveTo>
                  <a:lnTo>
                    <a:pt x="106933" y="118110"/>
                  </a:lnTo>
                  <a:lnTo>
                    <a:pt x="131293" y="118110"/>
                  </a:lnTo>
                  <a:lnTo>
                    <a:pt x="128007" y="123190"/>
                  </a:lnTo>
                  <a:lnTo>
                    <a:pt x="123542" y="124460"/>
                  </a:lnTo>
                  <a:close/>
                </a:path>
                <a:path w="281939" h="223519">
                  <a:moveTo>
                    <a:pt x="259550" y="173990"/>
                  </a:moveTo>
                  <a:lnTo>
                    <a:pt x="212030" y="173990"/>
                  </a:lnTo>
                  <a:lnTo>
                    <a:pt x="217281" y="171450"/>
                  </a:lnTo>
                  <a:lnTo>
                    <a:pt x="219598" y="170180"/>
                  </a:lnTo>
                  <a:lnTo>
                    <a:pt x="223618" y="166370"/>
                  </a:lnTo>
                  <a:lnTo>
                    <a:pt x="225166" y="163830"/>
                  </a:lnTo>
                  <a:lnTo>
                    <a:pt x="227341" y="158750"/>
                  </a:lnTo>
                  <a:lnTo>
                    <a:pt x="227885" y="156210"/>
                  </a:lnTo>
                  <a:lnTo>
                    <a:pt x="227885" y="149860"/>
                  </a:lnTo>
                  <a:lnTo>
                    <a:pt x="212030" y="132080"/>
                  </a:lnTo>
                  <a:lnTo>
                    <a:pt x="259541" y="132080"/>
                  </a:lnTo>
                  <a:lnTo>
                    <a:pt x="259987" y="133350"/>
                  </a:lnTo>
                  <a:lnTo>
                    <a:pt x="272980" y="135890"/>
                  </a:lnTo>
                  <a:lnTo>
                    <a:pt x="277088" y="135890"/>
                  </a:lnTo>
                  <a:lnTo>
                    <a:pt x="280436" y="139700"/>
                  </a:lnTo>
                  <a:lnTo>
                    <a:pt x="281285" y="147320"/>
                  </a:lnTo>
                  <a:lnTo>
                    <a:pt x="281374" y="148590"/>
                  </a:lnTo>
                  <a:lnTo>
                    <a:pt x="281463" y="156210"/>
                  </a:lnTo>
                  <a:lnTo>
                    <a:pt x="281285" y="158750"/>
                  </a:lnTo>
                  <a:lnTo>
                    <a:pt x="280436" y="166370"/>
                  </a:lnTo>
                  <a:lnTo>
                    <a:pt x="277132" y="168910"/>
                  </a:lnTo>
                  <a:lnTo>
                    <a:pt x="272980" y="170180"/>
                  </a:lnTo>
                  <a:lnTo>
                    <a:pt x="259987" y="172720"/>
                  </a:lnTo>
                  <a:lnTo>
                    <a:pt x="259550" y="173990"/>
                  </a:lnTo>
                  <a:close/>
                </a:path>
                <a:path w="281939" h="223519">
                  <a:moveTo>
                    <a:pt x="73759" y="149860"/>
                  </a:moveTo>
                  <a:lnTo>
                    <a:pt x="67597" y="149860"/>
                  </a:lnTo>
                  <a:lnTo>
                    <a:pt x="64561" y="148590"/>
                  </a:lnTo>
                  <a:lnTo>
                    <a:pt x="76795" y="148590"/>
                  </a:lnTo>
                  <a:lnTo>
                    <a:pt x="73759" y="149860"/>
                  </a:lnTo>
                  <a:close/>
                </a:path>
                <a:path w="281939" h="223519">
                  <a:moveTo>
                    <a:pt x="231859" y="223520"/>
                  </a:moveTo>
                  <a:lnTo>
                    <a:pt x="227439" y="222250"/>
                  </a:lnTo>
                  <a:lnTo>
                    <a:pt x="224834" y="219898"/>
                  </a:lnTo>
                  <a:lnTo>
                    <a:pt x="215830" y="209550"/>
                  </a:lnTo>
                  <a:lnTo>
                    <a:pt x="255310" y="209550"/>
                  </a:lnTo>
                  <a:lnTo>
                    <a:pt x="255031" y="210820"/>
                  </a:lnTo>
                  <a:lnTo>
                    <a:pt x="249540" y="214630"/>
                  </a:lnTo>
                  <a:lnTo>
                    <a:pt x="245119" y="217170"/>
                  </a:lnTo>
                  <a:lnTo>
                    <a:pt x="242708" y="218440"/>
                  </a:lnTo>
                  <a:lnTo>
                    <a:pt x="240515" y="219687"/>
                  </a:lnTo>
                  <a:lnTo>
                    <a:pt x="235788" y="222250"/>
                  </a:lnTo>
                  <a:lnTo>
                    <a:pt x="231859" y="22352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grpSp>
      <p:pic>
        <p:nvPicPr>
          <p:cNvPr id="232" name="object 60" descr=""/>
          <p:cNvPicPr/>
          <p:nvPr/>
        </p:nvPicPr>
        <p:blipFill>
          <a:blip r:embed="rId25"/>
          <a:stretch/>
        </p:blipFill>
        <p:spPr>
          <a:xfrm>
            <a:off x="7293240" y="2357640"/>
            <a:ext cx="197640" cy="170640"/>
          </a:xfrm>
          <a:prstGeom prst="rect">
            <a:avLst/>
          </a:prstGeom>
          <a:noFill/>
          <a:ln w="0">
            <a:noFill/>
          </a:ln>
        </p:spPr>
      </p:pic>
      <p:grpSp>
        <p:nvGrpSpPr>
          <p:cNvPr id="233" name="object 61"/>
          <p:cNvGrpSpPr/>
          <p:nvPr/>
        </p:nvGrpSpPr>
        <p:grpSpPr>
          <a:xfrm>
            <a:off x="8241480" y="1502640"/>
            <a:ext cx="605880" cy="605880"/>
            <a:chOff x="8241480" y="1502640"/>
            <a:chExt cx="605880" cy="605880"/>
          </a:xfrm>
        </p:grpSpPr>
        <p:pic>
          <p:nvPicPr>
            <p:cNvPr id="234" name="object 62" descr=""/>
            <p:cNvPicPr/>
            <p:nvPr/>
          </p:nvPicPr>
          <p:blipFill>
            <a:blip r:embed="rId26"/>
            <a:stretch/>
          </p:blipFill>
          <p:spPr>
            <a:xfrm>
              <a:off x="8241480" y="1502640"/>
              <a:ext cx="605880" cy="605880"/>
            </a:xfrm>
            <a:prstGeom prst="rect">
              <a:avLst/>
            </a:prstGeom>
            <a:noFill/>
            <a:ln w="0">
              <a:noFill/>
            </a:ln>
          </p:spPr>
        </p:pic>
        <p:pic>
          <p:nvPicPr>
            <p:cNvPr id="235" name="object 63" descr=""/>
            <p:cNvPicPr/>
            <p:nvPr/>
          </p:nvPicPr>
          <p:blipFill>
            <a:blip r:embed="rId27"/>
            <a:stretch/>
          </p:blipFill>
          <p:spPr>
            <a:xfrm>
              <a:off x="8431920" y="1707480"/>
              <a:ext cx="225000" cy="196560"/>
            </a:xfrm>
            <a:prstGeom prst="rect">
              <a:avLst/>
            </a:prstGeom>
            <a:noFill/>
            <a:ln w="0">
              <a:noFill/>
            </a:ln>
          </p:spPr>
        </p:pic>
      </p:grpSp>
      <p:pic>
        <p:nvPicPr>
          <p:cNvPr id="236" name="object 64" descr=""/>
          <p:cNvPicPr/>
          <p:nvPr/>
        </p:nvPicPr>
        <p:blipFill>
          <a:blip r:embed="rId28"/>
          <a:stretch/>
        </p:blipFill>
        <p:spPr>
          <a:xfrm>
            <a:off x="9671400" y="2357640"/>
            <a:ext cx="197640" cy="170640"/>
          </a:xfrm>
          <a:prstGeom prst="rect">
            <a:avLst/>
          </a:prstGeom>
          <a:noFill/>
          <a:ln w="0">
            <a:noFill/>
          </a:ln>
        </p:spPr>
      </p:pic>
      <p:grpSp>
        <p:nvGrpSpPr>
          <p:cNvPr id="237" name="object 65"/>
          <p:cNvGrpSpPr/>
          <p:nvPr/>
        </p:nvGrpSpPr>
        <p:grpSpPr>
          <a:xfrm>
            <a:off x="10439640" y="1502640"/>
            <a:ext cx="605880" cy="605880"/>
            <a:chOff x="10439640" y="1502640"/>
            <a:chExt cx="605880" cy="605880"/>
          </a:xfrm>
        </p:grpSpPr>
        <p:pic>
          <p:nvPicPr>
            <p:cNvPr id="238" name="object 66" descr=""/>
            <p:cNvPicPr/>
            <p:nvPr/>
          </p:nvPicPr>
          <p:blipFill>
            <a:blip r:embed="rId29"/>
            <a:stretch/>
          </p:blipFill>
          <p:spPr>
            <a:xfrm>
              <a:off x="10439640" y="1502640"/>
              <a:ext cx="605880" cy="605880"/>
            </a:xfrm>
            <a:prstGeom prst="rect">
              <a:avLst/>
            </a:prstGeom>
            <a:noFill/>
            <a:ln w="0">
              <a:noFill/>
            </a:ln>
          </p:spPr>
        </p:pic>
        <p:sp>
          <p:nvSpPr>
            <p:cNvPr id="239" name="object 67"/>
            <p:cNvSpPr/>
            <p:nvPr/>
          </p:nvSpPr>
          <p:spPr>
            <a:xfrm>
              <a:off x="10611000" y="1693080"/>
              <a:ext cx="254880" cy="225000"/>
            </a:xfrm>
            <a:custGeom>
              <a:avLst/>
              <a:gdLst>
                <a:gd name="textAreaLeft" fmla="*/ 0 w 254880"/>
                <a:gd name="textAreaRight" fmla="*/ 258480 w 254880"/>
                <a:gd name="textAreaTop" fmla="*/ 0 h 225000"/>
                <a:gd name="textAreaBottom" fmla="*/ 228600 h 225000"/>
              </a:gdLst>
              <a:ahLst/>
              <a:rect l="textAreaLeft" t="textAreaTop" r="textAreaRight" b="textAreaBottom"/>
              <a:pathLst>
                <a:path w="258445" h="228600">
                  <a:moveTo>
                    <a:pt x="142875" y="228600"/>
                  </a:moveTo>
                  <a:lnTo>
                    <a:pt x="28575" y="228600"/>
                  </a:lnTo>
                  <a:lnTo>
                    <a:pt x="17461" y="226351"/>
                  </a:lnTo>
                  <a:lnTo>
                    <a:pt x="8377" y="220222"/>
                  </a:lnTo>
                  <a:lnTo>
                    <a:pt x="2248" y="211138"/>
                  </a:lnTo>
                  <a:lnTo>
                    <a:pt x="0" y="200025"/>
                  </a:lnTo>
                  <a:lnTo>
                    <a:pt x="0" y="28575"/>
                  </a:lnTo>
                  <a:lnTo>
                    <a:pt x="2248" y="17461"/>
                  </a:lnTo>
                  <a:lnTo>
                    <a:pt x="8377" y="8377"/>
                  </a:lnTo>
                  <a:lnTo>
                    <a:pt x="17461" y="2248"/>
                  </a:lnTo>
                  <a:lnTo>
                    <a:pt x="28575" y="0"/>
                  </a:lnTo>
                  <a:lnTo>
                    <a:pt x="100012" y="0"/>
                  </a:lnTo>
                  <a:lnTo>
                    <a:pt x="100012" y="65052"/>
                  </a:lnTo>
                  <a:lnTo>
                    <a:pt x="106397" y="71437"/>
                  </a:lnTo>
                  <a:lnTo>
                    <a:pt x="171450" y="71437"/>
                  </a:lnTo>
                  <a:lnTo>
                    <a:pt x="171450" y="128587"/>
                  </a:lnTo>
                  <a:lnTo>
                    <a:pt x="90502" y="128587"/>
                  </a:lnTo>
                  <a:lnTo>
                    <a:pt x="85725" y="133364"/>
                  </a:lnTo>
                  <a:lnTo>
                    <a:pt x="85725" y="145241"/>
                  </a:lnTo>
                  <a:lnTo>
                    <a:pt x="90502" y="150018"/>
                  </a:lnTo>
                  <a:lnTo>
                    <a:pt x="171450" y="150018"/>
                  </a:lnTo>
                  <a:lnTo>
                    <a:pt x="171450" y="200025"/>
                  </a:lnTo>
                  <a:lnTo>
                    <a:pt x="169201" y="211138"/>
                  </a:lnTo>
                  <a:lnTo>
                    <a:pt x="163072" y="220222"/>
                  </a:lnTo>
                  <a:lnTo>
                    <a:pt x="153988" y="226351"/>
                  </a:lnTo>
                  <a:lnTo>
                    <a:pt x="142875" y="228600"/>
                  </a:lnTo>
                  <a:close/>
                </a:path>
                <a:path w="258445" h="228600">
                  <a:moveTo>
                    <a:pt x="171450" y="57150"/>
                  </a:moveTo>
                  <a:lnTo>
                    <a:pt x="114300" y="57150"/>
                  </a:lnTo>
                  <a:lnTo>
                    <a:pt x="114300" y="0"/>
                  </a:lnTo>
                  <a:lnTo>
                    <a:pt x="171450" y="57150"/>
                  </a:lnTo>
                  <a:close/>
                </a:path>
                <a:path w="258445" h="228600">
                  <a:moveTo>
                    <a:pt x="214133" y="186809"/>
                  </a:moveTo>
                  <a:lnTo>
                    <a:pt x="207347" y="186809"/>
                  </a:lnTo>
                  <a:lnTo>
                    <a:pt x="199042" y="178415"/>
                  </a:lnTo>
                  <a:lnTo>
                    <a:pt x="198998" y="171628"/>
                  </a:lnTo>
                  <a:lnTo>
                    <a:pt x="203195" y="167476"/>
                  </a:lnTo>
                  <a:lnTo>
                    <a:pt x="220652" y="150018"/>
                  </a:lnTo>
                  <a:lnTo>
                    <a:pt x="171450" y="150018"/>
                  </a:lnTo>
                  <a:lnTo>
                    <a:pt x="171450" y="128587"/>
                  </a:lnTo>
                  <a:lnTo>
                    <a:pt x="220607" y="128587"/>
                  </a:lnTo>
                  <a:lnTo>
                    <a:pt x="198998" y="106977"/>
                  </a:lnTo>
                  <a:lnTo>
                    <a:pt x="198998" y="100191"/>
                  </a:lnTo>
                  <a:lnTo>
                    <a:pt x="207437" y="91841"/>
                  </a:lnTo>
                  <a:lnTo>
                    <a:pt x="214178" y="91841"/>
                  </a:lnTo>
                  <a:lnTo>
                    <a:pt x="218330" y="96038"/>
                  </a:lnTo>
                  <a:lnTo>
                    <a:pt x="258246" y="135954"/>
                  </a:lnTo>
                  <a:lnTo>
                    <a:pt x="258246" y="142741"/>
                  </a:lnTo>
                  <a:lnTo>
                    <a:pt x="254049" y="146893"/>
                  </a:lnTo>
                  <a:lnTo>
                    <a:pt x="214133" y="186809"/>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grpSp>
      <p:sp>
        <p:nvSpPr>
          <p:cNvPr id="240" name="object 71"/>
          <p:cNvSpPr/>
          <p:nvPr/>
        </p:nvSpPr>
        <p:spPr>
          <a:xfrm>
            <a:off x="9158400" y="6086880"/>
            <a:ext cx="2378160" cy="65520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11" strike="noStrike" u="none">
                <a:solidFill>
                  <a:srgbClr val="000000"/>
                </a:solidFill>
                <a:uFillTx/>
                <a:latin typeface="DejaVu Sans"/>
              </a:rPr>
              <a:t>1000+</a:t>
            </a:r>
            <a:endParaRPr b="0" lang="nl-BE" sz="1950" strike="noStrike" u="none">
              <a:solidFill>
                <a:srgbClr val="000000"/>
              </a:solidFill>
              <a:uFillTx/>
              <a:latin typeface="Arial"/>
            </a:endParaRPr>
          </a:p>
          <a:p>
            <a:pPr algn="ctr">
              <a:lnSpc>
                <a:spcPts val="1216"/>
              </a:lnSpc>
              <a:spcBef>
                <a:spcPts val="184"/>
              </a:spcBef>
            </a:pPr>
            <a:r>
              <a:rPr b="0" lang="nl-BE" sz="1150" spc="-54" strike="noStrike" u="none">
                <a:solidFill>
                  <a:srgbClr val="4a5462"/>
                </a:solidFill>
                <a:uFillTx/>
                <a:latin typeface="DejaVu Sans"/>
              </a:rPr>
              <a:t>Berekeningen/uur</a:t>
            </a:r>
            <a:endParaRPr b="0" lang="nl-BE" sz="1150" strike="noStrike" u="none">
              <a:solidFill>
                <a:srgbClr val="000000"/>
              </a:solidFill>
              <a:uFillTx/>
              <a:latin typeface="Arial"/>
            </a:endParaRPr>
          </a:p>
          <a:p>
            <a:pPr marL="1195200">
              <a:lnSpc>
                <a:spcPts val="1035"/>
              </a:lnSpc>
            </a:pPr>
            <a:endParaRPr b="0" lang="nl-BE"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grpSp>
        <p:nvGrpSpPr>
          <p:cNvPr id="241" name="object 2"/>
          <p:cNvGrpSpPr/>
          <p:nvPr/>
        </p:nvGrpSpPr>
        <p:grpSpPr>
          <a:xfrm>
            <a:off x="2340000" y="249480"/>
            <a:ext cx="1007640" cy="1007640"/>
            <a:chOff x="2340000" y="249480"/>
            <a:chExt cx="1007640" cy="1007640"/>
          </a:xfrm>
        </p:grpSpPr>
        <p:pic>
          <p:nvPicPr>
            <p:cNvPr id="242" name="object 3" descr=""/>
            <p:cNvPicPr/>
            <p:nvPr/>
          </p:nvPicPr>
          <p:blipFill>
            <a:blip r:embed="rId1"/>
            <a:stretch/>
          </p:blipFill>
          <p:spPr>
            <a:xfrm>
              <a:off x="2340000" y="249480"/>
              <a:ext cx="1007640" cy="1007640"/>
            </a:xfrm>
            <a:prstGeom prst="rect">
              <a:avLst/>
            </a:prstGeom>
            <a:noFill/>
            <a:ln w="0">
              <a:noFill/>
            </a:ln>
          </p:spPr>
        </p:pic>
        <p:pic>
          <p:nvPicPr>
            <p:cNvPr id="243" name="object 4" descr=""/>
            <p:cNvPicPr/>
            <p:nvPr/>
          </p:nvPicPr>
          <p:blipFill>
            <a:blip r:embed="rId2"/>
            <a:stretch/>
          </p:blipFill>
          <p:spPr>
            <a:xfrm>
              <a:off x="2614320" y="544320"/>
              <a:ext cx="459000" cy="407520"/>
            </a:xfrm>
            <a:prstGeom prst="rect">
              <a:avLst/>
            </a:prstGeom>
            <a:noFill/>
            <a:ln w="0">
              <a:noFill/>
            </a:ln>
          </p:spPr>
        </p:pic>
      </p:grpSp>
      <p:sp>
        <p:nvSpPr>
          <p:cNvPr id="244" name="PlaceHolder 1"/>
          <p:cNvSpPr>
            <a:spLocks noGrp="1"/>
          </p:cNvSpPr>
          <p:nvPr>
            <p:ph type="title"/>
          </p:nvPr>
        </p:nvSpPr>
        <p:spPr>
          <a:xfrm>
            <a:off x="3600000" y="255960"/>
            <a:ext cx="8097120" cy="46116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nl-BE" sz="3050" spc="-139" strike="noStrike" u="none">
                <a:solidFill>
                  <a:srgbClr val="1f2937"/>
                </a:solidFill>
                <a:uFillTx/>
                <a:latin typeface="Arial"/>
              </a:rPr>
              <a:t>Gebruikersinterface</a:t>
            </a:r>
            <a:r>
              <a:rPr b="1" lang="nl-BE" sz="3050" spc="-145" strike="noStrike" u="none">
                <a:solidFill>
                  <a:srgbClr val="1f2937"/>
                </a:solidFill>
                <a:uFillTx/>
                <a:latin typeface="Arial"/>
              </a:rPr>
              <a:t> </a:t>
            </a:r>
            <a:r>
              <a:rPr b="1" lang="nl-BE" sz="2950" spc="-210" strike="noStrike" u="none">
                <a:solidFill>
                  <a:srgbClr val="1f2937"/>
                </a:solidFill>
                <a:uFillTx/>
                <a:latin typeface="Century Gothic"/>
              </a:rPr>
              <a:t>&amp;</a:t>
            </a:r>
            <a:r>
              <a:rPr b="1" lang="nl-BE" sz="2950" spc="-125" strike="noStrike" u="none">
                <a:solidFill>
                  <a:srgbClr val="1f2937"/>
                </a:solidFill>
                <a:uFillTx/>
                <a:latin typeface="Century Gothic"/>
              </a:rPr>
              <a:t> </a:t>
            </a:r>
            <a:r>
              <a:rPr b="1" lang="nl-BE" sz="3050" spc="-235" strike="noStrike" u="none">
                <a:solidFill>
                  <a:srgbClr val="1f2937"/>
                </a:solidFill>
                <a:uFillTx/>
                <a:latin typeface="Arial"/>
              </a:rPr>
              <a:t>GUI</a:t>
            </a:r>
            <a:r>
              <a:rPr b="1" lang="nl-BE" sz="3050" spc="-145" strike="noStrike" u="none">
                <a:solidFill>
                  <a:srgbClr val="1f2937"/>
                </a:solidFill>
                <a:uFillTx/>
                <a:latin typeface="Arial"/>
              </a:rPr>
              <a:t> </a:t>
            </a:r>
            <a:r>
              <a:rPr b="1" lang="nl-BE" sz="3050" spc="-156" strike="noStrike" u="none">
                <a:solidFill>
                  <a:srgbClr val="1f2937"/>
                </a:solidFill>
                <a:uFillTx/>
                <a:latin typeface="Arial"/>
              </a:rPr>
              <a:t>Components</a:t>
            </a:r>
            <a:endParaRPr b="0" lang="nl-BE" sz="3050" strike="noStrike" u="none">
              <a:solidFill>
                <a:srgbClr val="000000"/>
              </a:solidFill>
              <a:uFillTx/>
              <a:latin typeface="Arial"/>
            </a:endParaRPr>
          </a:p>
        </p:txBody>
      </p:sp>
      <p:sp>
        <p:nvSpPr>
          <p:cNvPr id="245" name="object 6"/>
          <p:cNvSpPr/>
          <p:nvPr/>
        </p:nvSpPr>
        <p:spPr>
          <a:xfrm>
            <a:off x="3600000" y="975600"/>
            <a:ext cx="791712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0" lang="nl-BE" sz="1500" spc="-96" strike="noStrike" u="none">
                <a:solidFill>
                  <a:srgbClr val="4a5462"/>
                </a:solidFill>
                <a:uFillTx/>
                <a:latin typeface="DejaVu Sans"/>
              </a:rPr>
              <a:t>Tkinter-gebaseerde</a:t>
            </a:r>
            <a:r>
              <a:rPr b="0" lang="nl-BE" sz="1500" spc="-11" strike="noStrike" u="none">
                <a:solidFill>
                  <a:srgbClr val="4a5462"/>
                </a:solidFill>
                <a:uFillTx/>
                <a:latin typeface="DejaVu Sans"/>
              </a:rPr>
              <a:t> </a:t>
            </a:r>
            <a:r>
              <a:rPr b="0" lang="nl-BE" sz="1500" spc="-74" strike="noStrike" u="none">
                <a:solidFill>
                  <a:srgbClr val="4a5462"/>
                </a:solidFill>
                <a:uFillTx/>
                <a:latin typeface="DejaVu Sans"/>
              </a:rPr>
              <a:t>interface</a:t>
            </a:r>
            <a:r>
              <a:rPr b="0" lang="nl-BE" sz="1500" spc="-11" strike="noStrike" u="none">
                <a:solidFill>
                  <a:srgbClr val="4a5462"/>
                </a:solidFill>
                <a:uFillTx/>
                <a:latin typeface="DejaVu Sans"/>
              </a:rPr>
              <a:t> </a:t>
            </a:r>
            <a:r>
              <a:rPr b="0" lang="nl-BE" sz="1500" spc="-105" strike="noStrike" u="none">
                <a:solidFill>
                  <a:srgbClr val="4a5462"/>
                </a:solidFill>
                <a:uFillTx/>
                <a:latin typeface="DejaVu Sans"/>
              </a:rPr>
              <a:t>met</a:t>
            </a:r>
            <a:r>
              <a:rPr b="0" lang="nl-BE" sz="1500" spc="-11" strike="noStrike" u="none">
                <a:solidFill>
                  <a:srgbClr val="4a5462"/>
                </a:solidFill>
                <a:uFillTx/>
                <a:latin typeface="DejaVu Sans"/>
              </a:rPr>
              <a:t> </a:t>
            </a:r>
            <a:r>
              <a:rPr b="0" lang="nl-BE" sz="1500" spc="-79" strike="noStrike" u="none">
                <a:solidFill>
                  <a:srgbClr val="4a5462"/>
                </a:solidFill>
                <a:uFillTx/>
                <a:latin typeface="DejaVu Sans"/>
              </a:rPr>
              <a:t>intuïtieve</a:t>
            </a:r>
            <a:r>
              <a:rPr b="0" lang="nl-BE" sz="1500" spc="-6" strike="noStrike" u="none">
                <a:solidFill>
                  <a:srgbClr val="4a5462"/>
                </a:solidFill>
                <a:uFillTx/>
                <a:latin typeface="DejaVu Sans"/>
              </a:rPr>
              <a:t> </a:t>
            </a:r>
            <a:r>
              <a:rPr b="0" lang="nl-BE" sz="1500" spc="-85" strike="noStrike" u="none">
                <a:solidFill>
                  <a:srgbClr val="4a5462"/>
                </a:solidFill>
                <a:uFillTx/>
                <a:latin typeface="DejaVu Sans"/>
              </a:rPr>
              <a:t>invoer</a:t>
            </a:r>
            <a:r>
              <a:rPr b="0" lang="nl-BE" sz="1500" spc="-11" strike="noStrike" u="none">
                <a:solidFill>
                  <a:srgbClr val="4a5462"/>
                </a:solidFill>
                <a:uFillTx/>
                <a:latin typeface="DejaVu Sans"/>
              </a:rPr>
              <a:t> </a:t>
            </a:r>
            <a:r>
              <a:rPr b="0" lang="nl-BE" sz="1500" spc="-96" strike="noStrike" u="none">
                <a:solidFill>
                  <a:srgbClr val="4a5462"/>
                </a:solidFill>
                <a:uFillTx/>
                <a:latin typeface="DejaVu Sans"/>
              </a:rPr>
              <a:t>en</a:t>
            </a:r>
            <a:r>
              <a:rPr b="0" lang="nl-BE" sz="1500" spc="-11" strike="noStrike" u="none">
                <a:solidFill>
                  <a:srgbClr val="4a5462"/>
                </a:solidFill>
                <a:uFillTx/>
                <a:latin typeface="DejaVu Sans"/>
              </a:rPr>
              <a:t> </a:t>
            </a:r>
            <a:r>
              <a:rPr b="0" lang="nl-BE" sz="1500" spc="-85" strike="noStrike" u="none">
                <a:solidFill>
                  <a:srgbClr val="4a5462"/>
                </a:solidFill>
                <a:uFillTx/>
                <a:latin typeface="DejaVu Sans"/>
              </a:rPr>
              <a:t>real-</a:t>
            </a:r>
            <a:r>
              <a:rPr b="0" lang="nl-BE" sz="1500" spc="-91" strike="noStrike" u="none">
                <a:solidFill>
                  <a:srgbClr val="4a5462"/>
                </a:solidFill>
                <a:uFillTx/>
                <a:latin typeface="DejaVu Sans"/>
              </a:rPr>
              <a:t>time</a:t>
            </a:r>
            <a:r>
              <a:rPr b="0" lang="nl-BE" sz="1500" spc="-11" strike="noStrike" u="none">
                <a:solidFill>
                  <a:srgbClr val="4a5462"/>
                </a:solidFill>
                <a:uFillTx/>
                <a:latin typeface="DejaVu Sans"/>
              </a:rPr>
              <a:t> </a:t>
            </a:r>
            <a:r>
              <a:rPr b="0" lang="nl-BE" sz="1500" spc="-71" strike="noStrike" u="none">
                <a:solidFill>
                  <a:srgbClr val="4a5462"/>
                </a:solidFill>
                <a:uFillTx/>
                <a:latin typeface="DejaVu Sans"/>
              </a:rPr>
              <a:t>feedback</a:t>
            </a:r>
            <a:endParaRPr b="0" lang="nl-BE" sz="1500" strike="noStrike" u="none">
              <a:solidFill>
                <a:srgbClr val="000000"/>
              </a:solidFill>
              <a:uFillTx/>
              <a:latin typeface="Arial"/>
            </a:endParaRPr>
          </a:p>
        </p:txBody>
      </p:sp>
      <p:grpSp>
        <p:nvGrpSpPr>
          <p:cNvPr id="246" name="object 7"/>
          <p:cNvGrpSpPr/>
          <p:nvPr/>
        </p:nvGrpSpPr>
        <p:grpSpPr>
          <a:xfrm>
            <a:off x="914400" y="2008440"/>
            <a:ext cx="4644720" cy="644040"/>
            <a:chOff x="914400" y="2008440"/>
            <a:chExt cx="4644720" cy="644040"/>
          </a:xfrm>
        </p:grpSpPr>
        <p:sp>
          <p:nvSpPr>
            <p:cNvPr id="247" name="object 8"/>
            <p:cNvSpPr/>
            <p:nvPr/>
          </p:nvSpPr>
          <p:spPr>
            <a:xfrm>
              <a:off x="914400" y="2008440"/>
              <a:ext cx="4644720" cy="644040"/>
            </a:xfrm>
            <a:custGeom>
              <a:avLst/>
              <a:gdLst>
                <a:gd name="textAreaLeft" fmla="*/ 0 w 4644720"/>
                <a:gd name="textAreaRight" fmla="*/ 4648320 w 4644720"/>
                <a:gd name="textAreaTop" fmla="*/ 0 h 644040"/>
                <a:gd name="textAreaBottom" fmla="*/ 647640 h 644040"/>
              </a:gdLst>
              <a:ahLst/>
              <a:rect l="textAreaLeft" t="textAreaTop" r="textAreaRight" b="textAreaBottom"/>
              <a:pathLst>
                <a:path w="4648200" h="647700">
                  <a:moveTo>
                    <a:pt x="4577002" y="647699"/>
                  </a:moveTo>
                  <a:lnTo>
                    <a:pt x="71196" y="647699"/>
                  </a:lnTo>
                  <a:lnTo>
                    <a:pt x="66241" y="647211"/>
                  </a:lnTo>
                  <a:lnTo>
                    <a:pt x="29705" y="632077"/>
                  </a:lnTo>
                  <a:lnTo>
                    <a:pt x="3885" y="596037"/>
                  </a:lnTo>
                  <a:lnTo>
                    <a:pt x="0" y="576503"/>
                  </a:lnTo>
                  <a:lnTo>
                    <a:pt x="0" y="571499"/>
                  </a:lnTo>
                  <a:lnTo>
                    <a:pt x="0" y="71196"/>
                  </a:lnTo>
                  <a:lnTo>
                    <a:pt x="15621" y="29705"/>
                  </a:lnTo>
                  <a:lnTo>
                    <a:pt x="51661" y="3885"/>
                  </a:lnTo>
                  <a:lnTo>
                    <a:pt x="71196" y="0"/>
                  </a:lnTo>
                  <a:lnTo>
                    <a:pt x="4577002" y="0"/>
                  </a:lnTo>
                  <a:lnTo>
                    <a:pt x="4618493" y="15621"/>
                  </a:lnTo>
                  <a:lnTo>
                    <a:pt x="4644312" y="51661"/>
                  </a:lnTo>
                  <a:lnTo>
                    <a:pt x="4648199" y="71196"/>
                  </a:lnTo>
                  <a:lnTo>
                    <a:pt x="4648199" y="576503"/>
                  </a:lnTo>
                  <a:lnTo>
                    <a:pt x="4632576" y="617994"/>
                  </a:lnTo>
                  <a:lnTo>
                    <a:pt x="4596537" y="643813"/>
                  </a:lnTo>
                  <a:lnTo>
                    <a:pt x="4581957" y="647211"/>
                  </a:lnTo>
                  <a:lnTo>
                    <a:pt x="4577002" y="647699"/>
                  </a:lnTo>
                  <a:close/>
                </a:path>
              </a:pathLst>
            </a:custGeom>
            <a:solidFill>
              <a:srgbClr val="f9fafa"/>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248" name="object 9" descr=""/>
            <p:cNvPicPr/>
            <p:nvPr/>
          </p:nvPicPr>
          <p:blipFill>
            <a:blip r:embed="rId3"/>
            <a:stretch/>
          </p:blipFill>
          <p:spPr>
            <a:xfrm>
              <a:off x="1066680" y="2256120"/>
              <a:ext cx="148680" cy="148680"/>
            </a:xfrm>
            <a:prstGeom prst="rect">
              <a:avLst/>
            </a:prstGeom>
            <a:noFill/>
            <a:ln w="0">
              <a:noFill/>
            </a:ln>
          </p:spPr>
        </p:pic>
      </p:grpSp>
      <p:grpSp>
        <p:nvGrpSpPr>
          <p:cNvPr id="249" name="object 10"/>
          <p:cNvGrpSpPr/>
          <p:nvPr/>
        </p:nvGrpSpPr>
        <p:grpSpPr>
          <a:xfrm>
            <a:off x="914400" y="2808720"/>
            <a:ext cx="4644720" cy="644040"/>
            <a:chOff x="914400" y="2808720"/>
            <a:chExt cx="4644720" cy="644040"/>
          </a:xfrm>
        </p:grpSpPr>
        <p:sp>
          <p:nvSpPr>
            <p:cNvPr id="250" name="object 11"/>
            <p:cNvSpPr/>
            <p:nvPr/>
          </p:nvSpPr>
          <p:spPr>
            <a:xfrm>
              <a:off x="914400" y="2808720"/>
              <a:ext cx="4644720" cy="644040"/>
            </a:xfrm>
            <a:custGeom>
              <a:avLst/>
              <a:gdLst>
                <a:gd name="textAreaLeft" fmla="*/ 0 w 4644720"/>
                <a:gd name="textAreaRight" fmla="*/ 4648320 w 4644720"/>
                <a:gd name="textAreaTop" fmla="*/ 0 h 644040"/>
                <a:gd name="textAreaBottom" fmla="*/ 647640 h 644040"/>
              </a:gdLst>
              <a:ahLst/>
              <a:rect l="textAreaLeft" t="textAreaTop" r="textAreaRight" b="textAreaBottom"/>
              <a:pathLst>
                <a:path w="4648200" h="647700">
                  <a:moveTo>
                    <a:pt x="4577002" y="647699"/>
                  </a:moveTo>
                  <a:lnTo>
                    <a:pt x="71196" y="647699"/>
                  </a:lnTo>
                  <a:lnTo>
                    <a:pt x="66241" y="647211"/>
                  </a:lnTo>
                  <a:lnTo>
                    <a:pt x="29705" y="632077"/>
                  </a:lnTo>
                  <a:lnTo>
                    <a:pt x="3885" y="596037"/>
                  </a:lnTo>
                  <a:lnTo>
                    <a:pt x="0" y="576503"/>
                  </a:lnTo>
                  <a:lnTo>
                    <a:pt x="0" y="571499"/>
                  </a:lnTo>
                  <a:lnTo>
                    <a:pt x="0" y="71196"/>
                  </a:lnTo>
                  <a:lnTo>
                    <a:pt x="15621" y="29705"/>
                  </a:lnTo>
                  <a:lnTo>
                    <a:pt x="51661" y="3885"/>
                  </a:lnTo>
                  <a:lnTo>
                    <a:pt x="71196" y="0"/>
                  </a:lnTo>
                  <a:lnTo>
                    <a:pt x="4577002" y="0"/>
                  </a:lnTo>
                  <a:lnTo>
                    <a:pt x="4618493" y="15621"/>
                  </a:lnTo>
                  <a:lnTo>
                    <a:pt x="4644312" y="51661"/>
                  </a:lnTo>
                  <a:lnTo>
                    <a:pt x="4648199" y="71196"/>
                  </a:lnTo>
                  <a:lnTo>
                    <a:pt x="4648199" y="576503"/>
                  </a:lnTo>
                  <a:lnTo>
                    <a:pt x="4632576" y="617994"/>
                  </a:lnTo>
                  <a:lnTo>
                    <a:pt x="4596537" y="643813"/>
                  </a:lnTo>
                  <a:lnTo>
                    <a:pt x="4581957" y="647211"/>
                  </a:lnTo>
                  <a:lnTo>
                    <a:pt x="4577002" y="647699"/>
                  </a:lnTo>
                  <a:close/>
                </a:path>
              </a:pathLst>
            </a:custGeom>
            <a:solidFill>
              <a:srgbClr val="f9fafa"/>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251" name="object 12" descr=""/>
            <p:cNvPicPr/>
            <p:nvPr/>
          </p:nvPicPr>
          <p:blipFill>
            <a:blip r:embed="rId4"/>
            <a:stretch/>
          </p:blipFill>
          <p:spPr>
            <a:xfrm>
              <a:off x="1066680" y="3056400"/>
              <a:ext cx="148680" cy="148320"/>
            </a:xfrm>
            <a:prstGeom prst="rect">
              <a:avLst/>
            </a:prstGeom>
            <a:noFill/>
            <a:ln w="0">
              <a:noFill/>
            </a:ln>
          </p:spPr>
        </p:pic>
      </p:grpSp>
      <p:grpSp>
        <p:nvGrpSpPr>
          <p:cNvPr id="252" name="object 13"/>
          <p:cNvGrpSpPr/>
          <p:nvPr/>
        </p:nvGrpSpPr>
        <p:grpSpPr>
          <a:xfrm>
            <a:off x="914400" y="3608640"/>
            <a:ext cx="4644720" cy="644040"/>
            <a:chOff x="914400" y="3608640"/>
            <a:chExt cx="4644720" cy="644040"/>
          </a:xfrm>
        </p:grpSpPr>
        <p:sp>
          <p:nvSpPr>
            <p:cNvPr id="253" name="object 14"/>
            <p:cNvSpPr/>
            <p:nvPr/>
          </p:nvSpPr>
          <p:spPr>
            <a:xfrm>
              <a:off x="914400" y="3608640"/>
              <a:ext cx="4644720" cy="644040"/>
            </a:xfrm>
            <a:custGeom>
              <a:avLst/>
              <a:gdLst>
                <a:gd name="textAreaLeft" fmla="*/ 0 w 4644720"/>
                <a:gd name="textAreaRight" fmla="*/ 4648320 w 4644720"/>
                <a:gd name="textAreaTop" fmla="*/ 0 h 644040"/>
                <a:gd name="textAreaBottom" fmla="*/ 647640 h 644040"/>
              </a:gdLst>
              <a:ahLst/>
              <a:rect l="textAreaLeft" t="textAreaTop" r="textAreaRight" b="textAreaBottom"/>
              <a:pathLst>
                <a:path w="4648200" h="647700">
                  <a:moveTo>
                    <a:pt x="4577002" y="647699"/>
                  </a:moveTo>
                  <a:lnTo>
                    <a:pt x="71196" y="647699"/>
                  </a:lnTo>
                  <a:lnTo>
                    <a:pt x="66241" y="647211"/>
                  </a:lnTo>
                  <a:lnTo>
                    <a:pt x="29705" y="632077"/>
                  </a:lnTo>
                  <a:lnTo>
                    <a:pt x="3885" y="596037"/>
                  </a:lnTo>
                  <a:lnTo>
                    <a:pt x="0" y="576503"/>
                  </a:lnTo>
                  <a:lnTo>
                    <a:pt x="0" y="571499"/>
                  </a:lnTo>
                  <a:lnTo>
                    <a:pt x="0" y="71196"/>
                  </a:lnTo>
                  <a:lnTo>
                    <a:pt x="15621" y="29705"/>
                  </a:lnTo>
                  <a:lnTo>
                    <a:pt x="51661" y="3885"/>
                  </a:lnTo>
                  <a:lnTo>
                    <a:pt x="71196" y="0"/>
                  </a:lnTo>
                  <a:lnTo>
                    <a:pt x="4577002" y="0"/>
                  </a:lnTo>
                  <a:lnTo>
                    <a:pt x="4618493" y="15621"/>
                  </a:lnTo>
                  <a:lnTo>
                    <a:pt x="4644312" y="51661"/>
                  </a:lnTo>
                  <a:lnTo>
                    <a:pt x="4648199" y="71196"/>
                  </a:lnTo>
                  <a:lnTo>
                    <a:pt x="4648199" y="576503"/>
                  </a:lnTo>
                  <a:lnTo>
                    <a:pt x="4632576" y="617994"/>
                  </a:lnTo>
                  <a:lnTo>
                    <a:pt x="4596537" y="643813"/>
                  </a:lnTo>
                  <a:lnTo>
                    <a:pt x="4581957" y="647211"/>
                  </a:lnTo>
                  <a:lnTo>
                    <a:pt x="4577002" y="647699"/>
                  </a:lnTo>
                  <a:close/>
                </a:path>
              </a:pathLst>
            </a:custGeom>
            <a:solidFill>
              <a:srgbClr val="f9fafa"/>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254" name="object 15" descr=""/>
            <p:cNvPicPr/>
            <p:nvPr/>
          </p:nvPicPr>
          <p:blipFill>
            <a:blip r:embed="rId5"/>
            <a:stretch/>
          </p:blipFill>
          <p:spPr>
            <a:xfrm>
              <a:off x="1066680" y="3856320"/>
              <a:ext cx="148680" cy="148680"/>
            </a:xfrm>
            <a:prstGeom prst="rect">
              <a:avLst/>
            </a:prstGeom>
            <a:noFill/>
            <a:ln w="0">
              <a:noFill/>
            </a:ln>
          </p:spPr>
        </p:pic>
      </p:grpSp>
      <p:grpSp>
        <p:nvGrpSpPr>
          <p:cNvPr id="255" name="object 16"/>
          <p:cNvGrpSpPr/>
          <p:nvPr/>
        </p:nvGrpSpPr>
        <p:grpSpPr>
          <a:xfrm>
            <a:off x="914400" y="1434960"/>
            <a:ext cx="377280" cy="377280"/>
            <a:chOff x="914400" y="1434960"/>
            <a:chExt cx="377280" cy="377280"/>
          </a:xfrm>
        </p:grpSpPr>
        <p:sp>
          <p:nvSpPr>
            <p:cNvPr id="256" name="object 17"/>
            <p:cNvSpPr/>
            <p:nvPr/>
          </p:nvSpPr>
          <p:spPr>
            <a:xfrm>
              <a:off x="914400" y="1434960"/>
              <a:ext cx="377280" cy="377280"/>
            </a:xfrm>
            <a:custGeom>
              <a:avLst/>
              <a:gdLst>
                <a:gd name="textAreaLeft" fmla="*/ 0 w 377280"/>
                <a:gd name="textAreaRight" fmla="*/ 380880 w 377280"/>
                <a:gd name="textAreaTop" fmla="*/ 0 h 377280"/>
                <a:gd name="textAreaBottom" fmla="*/ 380880 h 377280"/>
              </a:gdLst>
              <a:ahLst/>
              <a:rect l="textAreaLeft" t="textAreaTop" r="textAreaRight" b="textAreaBottom"/>
              <a:pathLst>
                <a:path w="381000" h="381000">
                  <a:moveTo>
                    <a:pt x="309803" y="380999"/>
                  </a:moveTo>
                  <a:lnTo>
                    <a:pt x="71196" y="380999"/>
                  </a:lnTo>
                  <a:lnTo>
                    <a:pt x="66241" y="380511"/>
                  </a:lnTo>
                  <a:lnTo>
                    <a:pt x="29705" y="365377"/>
                  </a:lnTo>
                  <a:lnTo>
                    <a:pt x="3885" y="329337"/>
                  </a:lnTo>
                  <a:lnTo>
                    <a:pt x="0" y="309803"/>
                  </a:lnTo>
                  <a:lnTo>
                    <a:pt x="0" y="304799"/>
                  </a:lnTo>
                  <a:lnTo>
                    <a:pt x="0" y="71196"/>
                  </a:lnTo>
                  <a:lnTo>
                    <a:pt x="15621" y="29705"/>
                  </a:lnTo>
                  <a:lnTo>
                    <a:pt x="51661" y="3885"/>
                  </a:lnTo>
                  <a:lnTo>
                    <a:pt x="71196" y="0"/>
                  </a:lnTo>
                  <a:lnTo>
                    <a:pt x="309803" y="0"/>
                  </a:lnTo>
                  <a:lnTo>
                    <a:pt x="351294" y="15621"/>
                  </a:lnTo>
                  <a:lnTo>
                    <a:pt x="377114" y="51661"/>
                  </a:lnTo>
                  <a:lnTo>
                    <a:pt x="380999" y="71196"/>
                  </a:lnTo>
                  <a:lnTo>
                    <a:pt x="380999" y="309803"/>
                  </a:lnTo>
                  <a:lnTo>
                    <a:pt x="365378" y="351294"/>
                  </a:lnTo>
                  <a:lnTo>
                    <a:pt x="329337" y="377114"/>
                  </a:lnTo>
                  <a:lnTo>
                    <a:pt x="314758" y="380511"/>
                  </a:lnTo>
                  <a:lnTo>
                    <a:pt x="309803" y="380999"/>
                  </a:lnTo>
                  <a:close/>
                </a:path>
              </a:pathLst>
            </a:custGeom>
            <a:solidFill>
              <a:srgbClr val="dae9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257" name="object 18" descr=""/>
            <p:cNvPicPr/>
            <p:nvPr/>
          </p:nvPicPr>
          <p:blipFill>
            <a:blip r:embed="rId6"/>
            <a:stretch/>
          </p:blipFill>
          <p:spPr>
            <a:xfrm>
              <a:off x="1019160" y="1541520"/>
              <a:ext cx="165960" cy="165960"/>
            </a:xfrm>
            <a:prstGeom prst="rect">
              <a:avLst/>
            </a:prstGeom>
            <a:noFill/>
            <a:ln w="0">
              <a:noFill/>
            </a:ln>
          </p:spPr>
        </p:pic>
      </p:grpSp>
      <p:sp>
        <p:nvSpPr>
          <p:cNvPr id="258" name="object 19"/>
          <p:cNvSpPr/>
          <p:nvPr/>
        </p:nvSpPr>
        <p:spPr>
          <a:xfrm>
            <a:off x="1397160" y="1468080"/>
            <a:ext cx="4359960" cy="3196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1" lang="nl-BE" sz="2000" spc="-139" strike="noStrike" u="none">
                <a:solidFill>
                  <a:srgbClr val="1f2937"/>
                </a:solidFill>
                <a:uFillTx/>
                <a:latin typeface="DejaVu Sans"/>
              </a:rPr>
              <a:t>Invoer</a:t>
            </a:r>
            <a:r>
              <a:rPr b="1" lang="nl-BE" sz="2000" spc="-14" strike="noStrike" u="none">
                <a:solidFill>
                  <a:srgbClr val="1f2937"/>
                </a:solidFill>
                <a:uFillTx/>
                <a:latin typeface="DejaVu Sans"/>
              </a:rPr>
              <a:t> </a:t>
            </a:r>
            <a:r>
              <a:rPr b="1" lang="nl-BE" sz="2000" spc="-136" strike="noStrike" u="none">
                <a:solidFill>
                  <a:srgbClr val="1f2937"/>
                </a:solidFill>
                <a:uFillTx/>
                <a:latin typeface="DejaVu Sans"/>
              </a:rPr>
              <a:t>Parameters</a:t>
            </a:r>
            <a:endParaRPr b="0" lang="nl-BE" sz="2000" strike="noStrike" u="none">
              <a:solidFill>
                <a:srgbClr val="000000"/>
              </a:solidFill>
              <a:uFillTx/>
              <a:latin typeface="Arial"/>
            </a:endParaRPr>
          </a:p>
        </p:txBody>
      </p:sp>
      <p:sp>
        <p:nvSpPr>
          <p:cNvPr id="259" name="object 20"/>
          <p:cNvSpPr/>
          <p:nvPr/>
        </p:nvSpPr>
        <p:spPr>
          <a:xfrm>
            <a:off x="1359000" y="2071800"/>
            <a:ext cx="4038120" cy="1260000"/>
          </a:xfrm>
          <a:prstGeom prst="rect">
            <a:avLst/>
          </a:prstGeom>
          <a:noFill/>
          <a:ln w="0">
            <a:noFill/>
          </a:ln>
        </p:spPr>
        <p:style>
          <a:lnRef idx="0"/>
          <a:fillRef idx="0"/>
          <a:effectRef idx="0"/>
          <a:fontRef idx="minor"/>
        </p:style>
        <p:txBody>
          <a:bodyPr lIns="0" rIns="0" tIns="41400" bIns="0" anchor="t">
            <a:spAutoFit/>
          </a:bodyPr>
          <a:p>
            <a:pPr marL="12600">
              <a:lnSpc>
                <a:spcPct val="100000"/>
              </a:lnSpc>
              <a:spcBef>
                <a:spcPts val="326"/>
              </a:spcBef>
            </a:pPr>
            <a:r>
              <a:rPr b="0" lang="nl-BE" sz="1350" spc="-99" strike="noStrike" u="none">
                <a:solidFill>
                  <a:srgbClr val="1f2937"/>
                </a:solidFill>
                <a:uFillTx/>
                <a:latin typeface="DejaVu Sans"/>
              </a:rPr>
              <a:t>Gewicht</a:t>
            </a:r>
            <a:r>
              <a:rPr b="0" lang="nl-BE" sz="1350" strike="noStrike" u="none">
                <a:solidFill>
                  <a:srgbClr val="1f2937"/>
                </a:solidFill>
                <a:uFillTx/>
                <a:latin typeface="DejaVu Sans"/>
              </a:rPr>
              <a:t> </a:t>
            </a:r>
            <a:r>
              <a:rPr b="0" lang="nl-BE" sz="1350" spc="-11" strike="noStrike" u="none">
                <a:solidFill>
                  <a:srgbClr val="1f2937"/>
                </a:solidFill>
                <a:uFillTx/>
                <a:latin typeface="DejaVu Sans"/>
              </a:rPr>
              <a:t>(gram)</a:t>
            </a:r>
            <a:endParaRPr b="0" lang="nl-BE" sz="1350" strike="noStrike" u="none">
              <a:solidFill>
                <a:srgbClr val="000000"/>
              </a:solidFill>
              <a:uFillTx/>
              <a:latin typeface="Arial"/>
            </a:endParaRPr>
          </a:p>
          <a:p>
            <a:pPr marL="12600">
              <a:lnSpc>
                <a:spcPct val="100000"/>
              </a:lnSpc>
              <a:spcBef>
                <a:spcPts val="230"/>
              </a:spcBef>
            </a:pPr>
            <a:r>
              <a:rPr b="0" lang="nl-BE" sz="1150" spc="-79" strike="noStrike" u="none">
                <a:solidFill>
                  <a:srgbClr val="4a5462"/>
                </a:solidFill>
                <a:uFillTx/>
                <a:latin typeface="DejaVu Sans"/>
              </a:rPr>
              <a:t>Numerieke</a:t>
            </a:r>
            <a:r>
              <a:rPr b="0" lang="nl-BE" sz="1150" spc="14" strike="noStrike" u="none">
                <a:solidFill>
                  <a:srgbClr val="4a5462"/>
                </a:solidFill>
                <a:uFillTx/>
                <a:latin typeface="DejaVu Sans"/>
              </a:rPr>
              <a:t> </a:t>
            </a:r>
            <a:r>
              <a:rPr b="0" lang="nl-BE" sz="1150" spc="-65" strike="noStrike" u="none">
                <a:solidFill>
                  <a:srgbClr val="4a5462"/>
                </a:solidFill>
                <a:uFillTx/>
                <a:latin typeface="DejaVu Sans"/>
              </a:rPr>
              <a:t>invoer</a:t>
            </a:r>
            <a:r>
              <a:rPr b="0" lang="nl-BE" sz="1150" spc="14" strike="noStrike" u="none">
                <a:solidFill>
                  <a:srgbClr val="4a5462"/>
                </a:solidFill>
                <a:uFillTx/>
                <a:latin typeface="DejaVu Sans"/>
              </a:rPr>
              <a:t> </a:t>
            </a:r>
            <a:r>
              <a:rPr b="0" lang="nl-BE" sz="1150" spc="-74" strike="noStrike" u="none">
                <a:solidFill>
                  <a:srgbClr val="4a5462"/>
                </a:solidFill>
                <a:uFillTx/>
                <a:latin typeface="DejaVu Sans"/>
              </a:rPr>
              <a:t>met</a:t>
            </a:r>
            <a:r>
              <a:rPr b="0" lang="nl-BE" sz="1150" spc="14" strike="noStrike" u="none">
                <a:solidFill>
                  <a:srgbClr val="4a5462"/>
                </a:solidFill>
                <a:uFillTx/>
                <a:latin typeface="DejaVu Sans"/>
              </a:rPr>
              <a:t> </a:t>
            </a:r>
            <a:r>
              <a:rPr b="0" lang="nl-BE" sz="1150" spc="-11" strike="noStrike" u="none">
                <a:solidFill>
                  <a:srgbClr val="4a5462"/>
                </a:solidFill>
                <a:uFillTx/>
                <a:latin typeface="DejaVu Sans"/>
              </a:rPr>
              <a:t>spinbox</a:t>
            </a:r>
            <a:endParaRPr b="0" lang="nl-BE" sz="1150" strike="noStrike" u="none">
              <a:solidFill>
                <a:srgbClr val="000000"/>
              </a:solidFill>
              <a:uFillTx/>
              <a:latin typeface="Arial"/>
            </a:endParaRPr>
          </a:p>
          <a:p>
            <a:pPr marL="12600">
              <a:lnSpc>
                <a:spcPct val="100000"/>
              </a:lnSpc>
            </a:pPr>
            <a:endParaRPr b="0" lang="nl-BE" sz="1050" strike="noStrike" u="none">
              <a:solidFill>
                <a:srgbClr val="000000"/>
              </a:solidFill>
              <a:uFillTx/>
              <a:latin typeface="Arial"/>
            </a:endParaRPr>
          </a:p>
          <a:p>
            <a:pPr marL="12600">
              <a:lnSpc>
                <a:spcPct val="100000"/>
              </a:lnSpc>
              <a:spcBef>
                <a:spcPts val="624"/>
              </a:spcBef>
            </a:pPr>
            <a:endParaRPr b="0" lang="nl-BE" sz="1050" strike="noStrike" u="none">
              <a:solidFill>
                <a:srgbClr val="000000"/>
              </a:solidFill>
              <a:uFillTx/>
              <a:latin typeface="Arial"/>
            </a:endParaRPr>
          </a:p>
          <a:p>
            <a:pPr marL="12600">
              <a:lnSpc>
                <a:spcPct val="100000"/>
              </a:lnSpc>
            </a:pPr>
            <a:r>
              <a:rPr b="0" lang="nl-BE" sz="1350" spc="-11" strike="noStrike" u="none">
                <a:solidFill>
                  <a:srgbClr val="1f2937"/>
                </a:solidFill>
                <a:uFillTx/>
                <a:latin typeface="DejaVu Sans"/>
              </a:rPr>
              <a:t>Materiaal</a:t>
            </a:r>
            <a:endParaRPr b="0" lang="nl-BE" sz="1350" strike="noStrike" u="none">
              <a:solidFill>
                <a:srgbClr val="000000"/>
              </a:solidFill>
              <a:uFillTx/>
              <a:latin typeface="Arial"/>
            </a:endParaRPr>
          </a:p>
          <a:p>
            <a:pPr marL="12600">
              <a:lnSpc>
                <a:spcPct val="100000"/>
              </a:lnSpc>
              <a:spcBef>
                <a:spcPts val="230"/>
              </a:spcBef>
            </a:pPr>
            <a:r>
              <a:rPr b="0" lang="nl-BE" sz="1150" spc="-79" strike="noStrike" u="none">
                <a:solidFill>
                  <a:srgbClr val="4a5462"/>
                </a:solidFill>
                <a:uFillTx/>
                <a:latin typeface="DejaVu Sans"/>
              </a:rPr>
              <a:t>Dropdown</a:t>
            </a:r>
            <a:r>
              <a:rPr b="0" lang="nl-BE" sz="1150" strike="noStrike" u="none">
                <a:solidFill>
                  <a:srgbClr val="4a5462"/>
                </a:solidFill>
                <a:uFillTx/>
                <a:latin typeface="DejaVu Sans"/>
              </a:rPr>
              <a:t> </a:t>
            </a:r>
            <a:r>
              <a:rPr b="0" lang="nl-BE" sz="1150" spc="-54" strike="noStrike" u="none">
                <a:solidFill>
                  <a:srgbClr val="4a5462"/>
                </a:solidFill>
                <a:uFillTx/>
                <a:latin typeface="DejaVu Sans"/>
              </a:rPr>
              <a:t>selectie</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(PLA</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Basic,</a:t>
            </a:r>
            <a:r>
              <a:rPr b="0" lang="nl-BE" sz="1150" spc="6" strike="noStrike" u="none">
                <a:solidFill>
                  <a:srgbClr val="4a5462"/>
                </a:solidFill>
                <a:uFillTx/>
                <a:latin typeface="DejaVu Sans"/>
              </a:rPr>
              <a:t> </a:t>
            </a:r>
            <a:r>
              <a:rPr b="0" lang="nl-BE" sz="1150" spc="-20" strike="noStrike" u="none">
                <a:solidFill>
                  <a:srgbClr val="4a5462"/>
                </a:solidFill>
                <a:uFillTx/>
                <a:latin typeface="DejaVu Sans"/>
              </a:rPr>
              <a:t>etc.)</a:t>
            </a:r>
            <a:endParaRPr b="0" lang="nl-BE" sz="1150" strike="noStrike" u="none">
              <a:solidFill>
                <a:srgbClr val="000000"/>
              </a:solidFill>
              <a:uFillTx/>
              <a:latin typeface="Arial"/>
            </a:endParaRPr>
          </a:p>
        </p:txBody>
      </p:sp>
      <p:sp>
        <p:nvSpPr>
          <p:cNvPr id="260" name="object 21"/>
          <p:cNvSpPr/>
          <p:nvPr/>
        </p:nvSpPr>
        <p:spPr>
          <a:xfrm>
            <a:off x="1359000" y="3672000"/>
            <a:ext cx="3858120" cy="451080"/>
          </a:xfrm>
          <a:prstGeom prst="rect">
            <a:avLst/>
          </a:prstGeom>
          <a:noFill/>
          <a:ln w="0">
            <a:noFill/>
          </a:ln>
        </p:spPr>
        <p:style>
          <a:lnRef idx="0"/>
          <a:fillRef idx="0"/>
          <a:effectRef idx="0"/>
          <a:fontRef idx="minor"/>
        </p:style>
        <p:txBody>
          <a:bodyPr lIns="0" rIns="0" tIns="41400" bIns="0" anchor="t">
            <a:spAutoFit/>
          </a:bodyPr>
          <a:p>
            <a:pPr marL="12600">
              <a:lnSpc>
                <a:spcPct val="100000"/>
              </a:lnSpc>
              <a:spcBef>
                <a:spcPts val="326"/>
              </a:spcBef>
            </a:pPr>
            <a:r>
              <a:rPr b="0" lang="nl-BE" sz="1350" spc="-74" strike="noStrike" u="none">
                <a:solidFill>
                  <a:srgbClr val="1f2937"/>
                </a:solidFill>
                <a:uFillTx/>
                <a:latin typeface="DejaVu Sans"/>
              </a:rPr>
              <a:t>Printtijd</a:t>
            </a:r>
            <a:r>
              <a:rPr b="0" lang="nl-BE" sz="1350" spc="-40" strike="noStrike" u="none">
                <a:solidFill>
                  <a:srgbClr val="1f2937"/>
                </a:solidFill>
                <a:uFillTx/>
                <a:latin typeface="DejaVu Sans"/>
              </a:rPr>
              <a:t> </a:t>
            </a:r>
            <a:r>
              <a:rPr b="0" lang="nl-BE" sz="1350" spc="-11" strike="noStrike" u="none">
                <a:solidFill>
                  <a:srgbClr val="1f2937"/>
                </a:solidFill>
                <a:uFillTx/>
                <a:latin typeface="DejaVu Sans"/>
              </a:rPr>
              <a:t>(uren)</a:t>
            </a:r>
            <a:endParaRPr b="0" lang="nl-BE" sz="1350" strike="noStrike" u="none">
              <a:solidFill>
                <a:srgbClr val="000000"/>
              </a:solidFill>
              <a:uFillTx/>
              <a:latin typeface="Arial"/>
            </a:endParaRPr>
          </a:p>
          <a:p>
            <a:pPr marL="12600">
              <a:lnSpc>
                <a:spcPct val="100000"/>
              </a:lnSpc>
              <a:spcBef>
                <a:spcPts val="230"/>
              </a:spcBef>
            </a:pPr>
            <a:r>
              <a:rPr b="0" lang="nl-BE" sz="1150" spc="-54" strike="noStrike" u="none">
                <a:solidFill>
                  <a:srgbClr val="4a5462"/>
                </a:solidFill>
                <a:uFillTx/>
                <a:latin typeface="DejaVu Sans"/>
              </a:rPr>
              <a:t>Auto-</a:t>
            </a:r>
            <a:r>
              <a:rPr b="0" lang="nl-BE" sz="1150" spc="-71" strike="noStrike" u="none">
                <a:solidFill>
                  <a:srgbClr val="4a5462"/>
                </a:solidFill>
                <a:uFillTx/>
                <a:latin typeface="DejaVu Sans"/>
              </a:rPr>
              <a:t>berekening</a:t>
            </a:r>
            <a:r>
              <a:rPr b="0" lang="nl-BE" sz="1150" spc="11" strike="noStrike" u="none">
                <a:solidFill>
                  <a:srgbClr val="4a5462"/>
                </a:solidFill>
                <a:uFillTx/>
                <a:latin typeface="DejaVu Sans"/>
              </a:rPr>
              <a:t> </a:t>
            </a:r>
            <a:r>
              <a:rPr b="0" lang="nl-BE" sz="1150" spc="-60" strike="noStrike" u="none">
                <a:solidFill>
                  <a:srgbClr val="4a5462"/>
                </a:solidFill>
                <a:uFillTx/>
                <a:latin typeface="DejaVu Sans"/>
              </a:rPr>
              <a:t>(0.04</a:t>
            </a:r>
            <a:r>
              <a:rPr b="0" lang="nl-BE" sz="1150" spc="11" strike="noStrike" u="none">
                <a:solidFill>
                  <a:srgbClr val="4a5462"/>
                </a:solidFill>
                <a:uFillTx/>
                <a:latin typeface="DejaVu Sans"/>
              </a:rPr>
              <a:t> </a:t>
            </a:r>
            <a:r>
              <a:rPr b="0" lang="nl-BE" sz="1150" spc="-31" strike="noStrike" u="none">
                <a:solidFill>
                  <a:srgbClr val="4a5462"/>
                </a:solidFill>
                <a:uFillTx/>
                <a:latin typeface="DejaVu Sans"/>
              </a:rPr>
              <a:t>u/g)</a:t>
            </a:r>
            <a:endParaRPr b="0" lang="nl-BE" sz="1150" strike="noStrike" u="none">
              <a:solidFill>
                <a:srgbClr val="000000"/>
              </a:solidFill>
              <a:uFillTx/>
              <a:latin typeface="Arial"/>
            </a:endParaRPr>
          </a:p>
        </p:txBody>
      </p:sp>
      <p:grpSp>
        <p:nvGrpSpPr>
          <p:cNvPr id="261" name="object 22"/>
          <p:cNvGrpSpPr/>
          <p:nvPr/>
        </p:nvGrpSpPr>
        <p:grpSpPr>
          <a:xfrm>
            <a:off x="950400" y="4590720"/>
            <a:ext cx="377280" cy="377280"/>
            <a:chOff x="950400" y="4590720"/>
            <a:chExt cx="377280" cy="377280"/>
          </a:xfrm>
        </p:grpSpPr>
        <p:sp>
          <p:nvSpPr>
            <p:cNvPr id="262" name="object 23"/>
            <p:cNvSpPr/>
            <p:nvPr/>
          </p:nvSpPr>
          <p:spPr>
            <a:xfrm>
              <a:off x="950400" y="4590720"/>
              <a:ext cx="377280" cy="377280"/>
            </a:xfrm>
            <a:custGeom>
              <a:avLst/>
              <a:gdLst>
                <a:gd name="textAreaLeft" fmla="*/ 0 w 377280"/>
                <a:gd name="textAreaRight" fmla="*/ 380880 w 377280"/>
                <a:gd name="textAreaTop" fmla="*/ 0 h 377280"/>
                <a:gd name="textAreaBottom" fmla="*/ 380880 h 377280"/>
              </a:gdLst>
              <a:ahLst/>
              <a:rect l="textAreaLeft" t="textAreaTop" r="textAreaRight" b="textAreaBottom"/>
              <a:pathLst>
                <a:path w="381000" h="381000">
                  <a:moveTo>
                    <a:pt x="309803" y="380999"/>
                  </a:moveTo>
                  <a:lnTo>
                    <a:pt x="71196" y="380999"/>
                  </a:lnTo>
                  <a:lnTo>
                    <a:pt x="66241" y="380511"/>
                  </a:lnTo>
                  <a:lnTo>
                    <a:pt x="29705" y="365377"/>
                  </a:lnTo>
                  <a:lnTo>
                    <a:pt x="3885" y="329337"/>
                  </a:lnTo>
                  <a:lnTo>
                    <a:pt x="0" y="309803"/>
                  </a:lnTo>
                  <a:lnTo>
                    <a:pt x="0" y="304799"/>
                  </a:lnTo>
                  <a:lnTo>
                    <a:pt x="0" y="71196"/>
                  </a:lnTo>
                  <a:lnTo>
                    <a:pt x="15621" y="29704"/>
                  </a:lnTo>
                  <a:lnTo>
                    <a:pt x="51661" y="3885"/>
                  </a:lnTo>
                  <a:lnTo>
                    <a:pt x="71196" y="0"/>
                  </a:lnTo>
                  <a:lnTo>
                    <a:pt x="309803" y="0"/>
                  </a:lnTo>
                  <a:lnTo>
                    <a:pt x="351294" y="15621"/>
                  </a:lnTo>
                  <a:lnTo>
                    <a:pt x="377114" y="51661"/>
                  </a:lnTo>
                  <a:lnTo>
                    <a:pt x="380999" y="71196"/>
                  </a:lnTo>
                  <a:lnTo>
                    <a:pt x="380999" y="309803"/>
                  </a:lnTo>
                  <a:lnTo>
                    <a:pt x="365378" y="351293"/>
                  </a:lnTo>
                  <a:lnTo>
                    <a:pt x="329337" y="377113"/>
                  </a:lnTo>
                  <a:lnTo>
                    <a:pt x="314758" y="380511"/>
                  </a:lnTo>
                  <a:lnTo>
                    <a:pt x="309803" y="380999"/>
                  </a:lnTo>
                  <a:close/>
                </a:path>
              </a:pathLst>
            </a:custGeom>
            <a:solidFill>
              <a:srgbClr val="d0fae4"/>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263" name="object 24" descr=""/>
            <p:cNvPicPr/>
            <p:nvPr/>
          </p:nvPicPr>
          <p:blipFill>
            <a:blip r:embed="rId7"/>
            <a:stretch/>
          </p:blipFill>
          <p:spPr>
            <a:xfrm>
              <a:off x="1055160" y="4700880"/>
              <a:ext cx="167760" cy="156960"/>
            </a:xfrm>
            <a:prstGeom prst="rect">
              <a:avLst/>
            </a:prstGeom>
            <a:noFill/>
            <a:ln w="0">
              <a:noFill/>
            </a:ln>
          </p:spPr>
        </p:pic>
      </p:grpSp>
      <p:sp>
        <p:nvSpPr>
          <p:cNvPr id="264" name="object 25"/>
          <p:cNvSpPr/>
          <p:nvPr/>
        </p:nvSpPr>
        <p:spPr>
          <a:xfrm>
            <a:off x="1433160" y="4656960"/>
            <a:ext cx="180396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6" strike="noStrike" u="none">
                <a:solidFill>
                  <a:srgbClr val="1f2937"/>
                </a:solidFill>
                <a:uFillTx/>
                <a:latin typeface="DejaVu Sans"/>
              </a:rPr>
              <a:t>Extra</a:t>
            </a:r>
            <a:r>
              <a:rPr b="1" lang="nl-BE" sz="1650" spc="-45" strike="noStrike" u="none">
                <a:solidFill>
                  <a:srgbClr val="1f2937"/>
                </a:solidFill>
                <a:uFillTx/>
                <a:latin typeface="DejaVu Sans"/>
              </a:rPr>
              <a:t> </a:t>
            </a:r>
            <a:r>
              <a:rPr b="1" lang="nl-BE" sz="1650" spc="-85" strike="noStrike" u="none">
                <a:solidFill>
                  <a:srgbClr val="1f2937"/>
                </a:solidFill>
                <a:uFillTx/>
                <a:latin typeface="DejaVu Sans"/>
              </a:rPr>
              <a:t>Opties</a:t>
            </a:r>
            <a:endParaRPr b="0" lang="nl-BE" sz="1650" strike="noStrike" u="none">
              <a:solidFill>
                <a:srgbClr val="000000"/>
              </a:solidFill>
              <a:uFillTx/>
              <a:latin typeface="Arial"/>
            </a:endParaRPr>
          </a:p>
        </p:txBody>
      </p:sp>
      <p:pic>
        <p:nvPicPr>
          <p:cNvPr id="265" name="object 26" descr=""/>
          <p:cNvPicPr/>
          <p:nvPr/>
        </p:nvPicPr>
        <p:blipFill>
          <a:blip r:embed="rId8"/>
          <a:stretch/>
        </p:blipFill>
        <p:spPr>
          <a:xfrm>
            <a:off x="1058400" y="5162040"/>
            <a:ext cx="148680" cy="148680"/>
          </a:xfrm>
          <a:prstGeom prst="rect">
            <a:avLst/>
          </a:prstGeom>
          <a:noFill/>
          <a:ln w="0">
            <a:noFill/>
          </a:ln>
        </p:spPr>
      </p:pic>
      <p:sp>
        <p:nvSpPr>
          <p:cNvPr id="266" name="object 27"/>
          <p:cNvSpPr/>
          <p:nvPr/>
        </p:nvSpPr>
        <p:spPr>
          <a:xfrm>
            <a:off x="1312560" y="5137920"/>
            <a:ext cx="260856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91" strike="noStrike" u="none">
                <a:solidFill>
                  <a:srgbClr val="374050"/>
                </a:solidFill>
                <a:uFillTx/>
                <a:latin typeface="DejaVu Sans"/>
              </a:rPr>
              <a:t>Meerkleurige</a:t>
            </a:r>
            <a:r>
              <a:rPr b="0" lang="nl-BE" sz="1350" spc="-14" strike="noStrike" u="none">
                <a:solidFill>
                  <a:srgbClr val="374050"/>
                </a:solidFill>
                <a:uFillTx/>
                <a:latin typeface="DejaVu Sans"/>
              </a:rPr>
              <a:t> </a:t>
            </a:r>
            <a:r>
              <a:rPr b="0" lang="nl-BE" sz="1350" spc="-85" strike="noStrike" u="none">
                <a:solidFill>
                  <a:srgbClr val="374050"/>
                </a:solidFill>
                <a:uFillTx/>
                <a:latin typeface="DejaVu Sans"/>
              </a:rPr>
              <a:t>print</a:t>
            </a:r>
            <a:r>
              <a:rPr b="0" lang="nl-BE" sz="1350" spc="-14" strike="noStrike" u="none">
                <a:solidFill>
                  <a:srgbClr val="374050"/>
                </a:solidFill>
                <a:uFillTx/>
                <a:latin typeface="DejaVu Sans"/>
              </a:rPr>
              <a:t> </a:t>
            </a:r>
            <a:r>
              <a:rPr b="0" lang="nl-BE" sz="1350" spc="-54" strike="noStrike" u="none">
                <a:solidFill>
                  <a:srgbClr val="374050"/>
                </a:solidFill>
                <a:uFillTx/>
                <a:latin typeface="DejaVu Sans"/>
              </a:rPr>
              <a:t>(AMS)</a:t>
            </a:r>
            <a:endParaRPr b="0" lang="nl-BE" sz="1350" strike="noStrike" u="none">
              <a:solidFill>
                <a:srgbClr val="000000"/>
              </a:solidFill>
              <a:uFillTx/>
              <a:latin typeface="Arial"/>
            </a:endParaRPr>
          </a:p>
        </p:txBody>
      </p:sp>
      <p:pic>
        <p:nvPicPr>
          <p:cNvPr id="267" name="object 28" descr=""/>
          <p:cNvPicPr/>
          <p:nvPr/>
        </p:nvPicPr>
        <p:blipFill>
          <a:blip r:embed="rId9"/>
          <a:stretch/>
        </p:blipFill>
        <p:spPr>
          <a:xfrm>
            <a:off x="1058400" y="5505120"/>
            <a:ext cx="148680" cy="148680"/>
          </a:xfrm>
          <a:prstGeom prst="rect">
            <a:avLst/>
          </a:prstGeom>
          <a:noFill/>
          <a:ln w="0">
            <a:noFill/>
          </a:ln>
        </p:spPr>
      </p:pic>
      <p:sp>
        <p:nvSpPr>
          <p:cNvPr id="268" name="object 29"/>
          <p:cNvSpPr/>
          <p:nvPr/>
        </p:nvSpPr>
        <p:spPr>
          <a:xfrm>
            <a:off x="1312560" y="5481000"/>
            <a:ext cx="257256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85" strike="noStrike" u="none">
                <a:solidFill>
                  <a:srgbClr val="374050"/>
                </a:solidFill>
                <a:uFillTx/>
                <a:latin typeface="DejaVu Sans"/>
              </a:rPr>
              <a:t>Abrasief</a:t>
            </a:r>
            <a:r>
              <a:rPr b="0" lang="nl-BE" sz="1350" spc="-6" strike="noStrike" u="none">
                <a:solidFill>
                  <a:srgbClr val="374050"/>
                </a:solidFill>
                <a:uFillTx/>
                <a:latin typeface="DejaVu Sans"/>
              </a:rPr>
              <a:t> </a:t>
            </a:r>
            <a:r>
              <a:rPr b="0" lang="nl-BE" sz="1350" spc="-96" strike="noStrike" u="none">
                <a:solidFill>
                  <a:srgbClr val="374050"/>
                </a:solidFill>
                <a:uFillTx/>
                <a:latin typeface="DejaVu Sans"/>
              </a:rPr>
              <a:t>materiaal</a:t>
            </a:r>
            <a:r>
              <a:rPr b="0" lang="nl-BE" sz="1350" strike="noStrike" u="none">
                <a:solidFill>
                  <a:srgbClr val="374050"/>
                </a:solidFill>
                <a:uFillTx/>
                <a:latin typeface="DejaVu Sans"/>
              </a:rPr>
              <a:t> </a:t>
            </a:r>
            <a:r>
              <a:rPr b="0" lang="nl-BE" sz="1350" spc="-54" strike="noStrike" u="none">
                <a:solidFill>
                  <a:srgbClr val="374050"/>
                </a:solidFill>
                <a:uFillTx/>
                <a:latin typeface="DejaVu Sans"/>
              </a:rPr>
              <a:t>(CF/GF)</a:t>
            </a:r>
            <a:endParaRPr b="0" lang="nl-BE" sz="1350" strike="noStrike" u="none">
              <a:solidFill>
                <a:srgbClr val="000000"/>
              </a:solidFill>
              <a:uFillTx/>
              <a:latin typeface="Arial"/>
            </a:endParaRPr>
          </a:p>
        </p:txBody>
      </p:sp>
      <p:pic>
        <p:nvPicPr>
          <p:cNvPr id="269" name="object 30" descr=""/>
          <p:cNvPicPr/>
          <p:nvPr/>
        </p:nvPicPr>
        <p:blipFill>
          <a:blip r:embed="rId10"/>
          <a:stretch/>
        </p:blipFill>
        <p:spPr>
          <a:xfrm>
            <a:off x="1058400" y="5847840"/>
            <a:ext cx="148680" cy="148680"/>
          </a:xfrm>
          <a:prstGeom prst="rect">
            <a:avLst/>
          </a:prstGeom>
          <a:noFill/>
          <a:ln w="0">
            <a:noFill/>
          </a:ln>
        </p:spPr>
      </p:pic>
      <p:sp>
        <p:nvSpPr>
          <p:cNvPr id="270" name="object 31"/>
          <p:cNvSpPr/>
          <p:nvPr/>
        </p:nvSpPr>
        <p:spPr>
          <a:xfrm>
            <a:off x="1312560" y="5823720"/>
            <a:ext cx="221256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99" strike="noStrike" u="none">
                <a:solidFill>
                  <a:srgbClr val="374050"/>
                </a:solidFill>
                <a:uFillTx/>
                <a:latin typeface="DejaVu Sans"/>
              </a:rPr>
              <a:t>Spoedopdracht</a:t>
            </a:r>
            <a:r>
              <a:rPr b="0" lang="nl-BE" sz="1350" spc="20" strike="noStrike" u="none">
                <a:solidFill>
                  <a:srgbClr val="374050"/>
                </a:solidFill>
                <a:uFillTx/>
                <a:latin typeface="DejaVu Sans"/>
              </a:rPr>
              <a:t> </a:t>
            </a:r>
            <a:r>
              <a:rPr b="0" lang="nl-BE" sz="1350" spc="-71" strike="noStrike" u="none">
                <a:solidFill>
                  <a:srgbClr val="374050"/>
                </a:solidFill>
                <a:uFillTx/>
                <a:latin typeface="DejaVu Sans"/>
              </a:rPr>
              <a:t>(&lt;48u)</a:t>
            </a:r>
            <a:endParaRPr b="0" lang="nl-BE" sz="1350" strike="noStrike" u="none">
              <a:solidFill>
                <a:srgbClr val="000000"/>
              </a:solidFill>
              <a:uFillTx/>
              <a:latin typeface="Arial"/>
            </a:endParaRPr>
          </a:p>
        </p:txBody>
      </p:sp>
      <p:sp>
        <p:nvSpPr>
          <p:cNvPr id="271" name="object 32"/>
          <p:cNvSpPr/>
          <p:nvPr/>
        </p:nvSpPr>
        <p:spPr>
          <a:xfrm>
            <a:off x="6629400" y="1972440"/>
            <a:ext cx="4644720" cy="1605960"/>
          </a:xfrm>
          <a:custGeom>
            <a:avLst/>
            <a:gdLst>
              <a:gd name="textAreaLeft" fmla="*/ 0 w 4644720"/>
              <a:gd name="textAreaRight" fmla="*/ 4648320 w 4644720"/>
              <a:gd name="textAreaTop" fmla="*/ 0 h 1605960"/>
              <a:gd name="textAreaBottom" fmla="*/ 1609560 h 1605960"/>
            </a:gdLst>
            <a:ahLst/>
            <a:rect l="textAreaLeft" t="textAreaTop" r="textAreaRight" b="textAreaBottom"/>
            <a:pathLst>
              <a:path w="4648200" h="1609725">
                <a:moveTo>
                  <a:pt x="4577003" y="1609724"/>
                </a:moveTo>
                <a:lnTo>
                  <a:pt x="71196" y="1609724"/>
                </a:lnTo>
                <a:lnTo>
                  <a:pt x="66241" y="1609236"/>
                </a:lnTo>
                <a:lnTo>
                  <a:pt x="29705" y="1594102"/>
                </a:lnTo>
                <a:lnTo>
                  <a:pt x="3885" y="1558062"/>
                </a:lnTo>
                <a:lnTo>
                  <a:pt x="0" y="1538528"/>
                </a:lnTo>
                <a:lnTo>
                  <a:pt x="0" y="1533524"/>
                </a:lnTo>
                <a:lnTo>
                  <a:pt x="0" y="71196"/>
                </a:lnTo>
                <a:lnTo>
                  <a:pt x="15621" y="29705"/>
                </a:lnTo>
                <a:lnTo>
                  <a:pt x="51661" y="3885"/>
                </a:lnTo>
                <a:lnTo>
                  <a:pt x="71196" y="0"/>
                </a:lnTo>
                <a:lnTo>
                  <a:pt x="4577003" y="0"/>
                </a:lnTo>
                <a:lnTo>
                  <a:pt x="4618491" y="15621"/>
                </a:lnTo>
                <a:lnTo>
                  <a:pt x="4644313" y="51661"/>
                </a:lnTo>
                <a:lnTo>
                  <a:pt x="4648199" y="71196"/>
                </a:lnTo>
                <a:lnTo>
                  <a:pt x="4648199" y="1538528"/>
                </a:lnTo>
                <a:lnTo>
                  <a:pt x="4632576" y="1580019"/>
                </a:lnTo>
                <a:lnTo>
                  <a:pt x="4596537" y="1605838"/>
                </a:lnTo>
                <a:lnTo>
                  <a:pt x="4581957" y="1609236"/>
                </a:lnTo>
                <a:lnTo>
                  <a:pt x="4577003" y="1609724"/>
                </a:lnTo>
                <a:close/>
              </a:path>
            </a:pathLst>
          </a:custGeom>
          <a:solidFill>
            <a:srgbClr val="f9fafa"/>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272" name="object 33" descr=""/>
          <p:cNvPicPr/>
          <p:nvPr/>
        </p:nvPicPr>
        <p:blipFill>
          <a:blip r:embed="rId11"/>
          <a:stretch/>
        </p:blipFill>
        <p:spPr>
          <a:xfrm>
            <a:off x="6300000" y="5220000"/>
            <a:ext cx="5037120" cy="1635120"/>
          </a:xfrm>
          <a:prstGeom prst="rect">
            <a:avLst/>
          </a:prstGeom>
          <a:noFill/>
          <a:ln w="0">
            <a:noFill/>
          </a:ln>
        </p:spPr>
      </p:pic>
      <p:pic>
        <p:nvPicPr>
          <p:cNvPr id="273" name="object 34" descr=""/>
          <p:cNvPicPr/>
          <p:nvPr/>
        </p:nvPicPr>
        <p:blipFill>
          <a:blip r:embed="rId12"/>
          <a:stretch/>
        </p:blipFill>
        <p:spPr>
          <a:xfrm>
            <a:off x="6734160" y="1550520"/>
            <a:ext cx="167760" cy="146520"/>
          </a:xfrm>
          <a:prstGeom prst="rect">
            <a:avLst/>
          </a:prstGeom>
          <a:noFill/>
          <a:ln w="0">
            <a:noFill/>
          </a:ln>
        </p:spPr>
      </p:pic>
      <p:sp>
        <p:nvSpPr>
          <p:cNvPr id="274" name="object 35"/>
          <p:cNvSpPr/>
          <p:nvPr/>
        </p:nvSpPr>
        <p:spPr>
          <a:xfrm>
            <a:off x="7112160" y="1468080"/>
            <a:ext cx="3504960" cy="3196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1" lang="nl-BE" sz="2000" spc="-125" strike="noStrike" u="none">
                <a:solidFill>
                  <a:srgbClr val="1f2937"/>
                </a:solidFill>
                <a:uFillTx/>
                <a:latin typeface="DejaVu Sans"/>
              </a:rPr>
              <a:t>Resultaten</a:t>
            </a:r>
            <a:endParaRPr b="0" lang="nl-BE" sz="2000" strike="noStrike" u="none">
              <a:solidFill>
                <a:srgbClr val="000000"/>
              </a:solidFill>
              <a:uFillTx/>
              <a:latin typeface="Arial"/>
            </a:endParaRPr>
          </a:p>
        </p:txBody>
      </p:sp>
      <p:graphicFrame>
        <p:nvGraphicFramePr>
          <p:cNvPr id="275" name="object 36"/>
          <p:cNvGraphicFramePr/>
          <p:nvPr/>
        </p:nvGraphicFramePr>
        <p:xfrm>
          <a:off x="6781680" y="2166480"/>
          <a:ext cx="4342320" cy="1265400"/>
        </p:xfrm>
        <a:graphic>
          <a:graphicData uri="http://schemas.openxmlformats.org/drawingml/2006/table">
            <a:tbl>
              <a:tblPr/>
              <a:tblGrid>
                <a:gridCol w="2095200"/>
                <a:gridCol w="152280"/>
                <a:gridCol w="2095200"/>
              </a:tblGrid>
              <a:tr h="578160">
                <a:tc>
                  <a:txBody>
                    <a:bodyPr anchor="t">
                      <a:noAutofit/>
                    </a:bodyPr>
                    <a:p>
                      <a:pPr>
                        <a:lnSpc>
                          <a:spcPts val="1029"/>
                        </a:lnSpc>
                      </a:pPr>
                      <a:r>
                        <a:rPr b="0" lang="nl-BE" sz="1150" spc="-11" strike="noStrike" u="none">
                          <a:solidFill>
                            <a:srgbClr val="4a5462"/>
                          </a:solidFill>
                          <a:uFillTx/>
                          <a:latin typeface="DejaVu Sans"/>
                        </a:rPr>
                        <a:t>Kostenpost</a:t>
                      </a:r>
                      <a:endParaRPr b="0" lang="nl-BE" sz="1150" strike="noStrike" u="none">
                        <a:solidFill>
                          <a:srgbClr val="000000"/>
                        </a:solidFill>
                        <a:uFillTx/>
                        <a:latin typeface="Arial"/>
                      </a:endParaRPr>
                    </a:p>
                    <a:p>
                      <a:pPr>
                        <a:lnSpc>
                          <a:spcPct val="100000"/>
                        </a:lnSpc>
                        <a:spcBef>
                          <a:spcPts val="111"/>
                        </a:spcBef>
                      </a:pPr>
                      <a:endParaRPr b="0" lang="nl-BE" sz="1050" strike="noStrike" u="none">
                        <a:solidFill>
                          <a:srgbClr val="000000"/>
                        </a:solidFill>
                        <a:uFillTx/>
                        <a:latin typeface="Arial"/>
                      </a:endParaRPr>
                    </a:p>
                    <a:p>
                      <a:pPr>
                        <a:lnSpc>
                          <a:spcPct val="100000"/>
                        </a:lnSpc>
                      </a:pPr>
                      <a:r>
                        <a:rPr b="0" lang="nl-BE" sz="1150" spc="-11" strike="noStrike" u="none">
                          <a:solidFill>
                            <a:srgbClr val="1f2937"/>
                          </a:solidFill>
                          <a:uFillTx/>
                          <a:latin typeface="DejaVu Sans"/>
                        </a:rPr>
                        <a:t>Materiaalkosten</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2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a:lnSpc>
                          <a:spcPts val="1029"/>
                        </a:lnSpc>
                      </a:pPr>
                      <a:r>
                        <a:rPr b="0" lang="nl-BE" sz="1150" spc="-71" strike="noStrike" u="none">
                          <a:solidFill>
                            <a:srgbClr val="4a5462"/>
                          </a:solidFill>
                          <a:uFillTx/>
                          <a:latin typeface="DejaVu Sans"/>
                        </a:rPr>
                        <a:t>Bedrag</a:t>
                      </a:r>
                      <a:r>
                        <a:rPr b="0" lang="nl-BE" sz="1150" strike="noStrike" u="none">
                          <a:solidFill>
                            <a:srgbClr val="4a5462"/>
                          </a:solidFill>
                          <a:uFillTx/>
                          <a:latin typeface="DejaVu Sans"/>
                        </a:rPr>
                        <a:t> </a:t>
                      </a:r>
                      <a:r>
                        <a:rPr b="0" lang="nl-BE" sz="1150" spc="-26" strike="noStrike" u="none">
                          <a:solidFill>
                            <a:srgbClr val="4a5462"/>
                          </a:solidFill>
                          <a:uFillTx/>
                          <a:latin typeface="DejaVu Sans"/>
                        </a:rPr>
                        <a:t>(</a:t>
                      </a:r>
                      <a:r>
                        <a:rPr b="0" lang="nl-BE" sz="1050" spc="-26" strike="noStrike" u="none">
                          <a:solidFill>
                            <a:srgbClr val="4a5462"/>
                          </a:solidFill>
                          <a:uFillTx/>
                          <a:latin typeface="Arial"/>
                        </a:rPr>
                        <a:t>€</a:t>
                      </a:r>
                      <a:r>
                        <a:rPr b="0" lang="nl-BE" sz="1150" spc="-26" strike="noStrike" u="none">
                          <a:solidFill>
                            <a:srgbClr val="4a5462"/>
                          </a:solidFill>
                          <a:uFillTx/>
                          <a:latin typeface="DejaVu Sans"/>
                        </a:rPr>
                        <a:t>)</a:t>
                      </a:r>
                      <a:endParaRPr b="0" lang="nl-BE" sz="1150" strike="noStrike" u="none">
                        <a:solidFill>
                          <a:srgbClr val="000000"/>
                        </a:solidFill>
                        <a:uFillTx/>
                        <a:latin typeface="Arial"/>
                      </a:endParaRPr>
                    </a:p>
                    <a:p>
                      <a:pPr>
                        <a:lnSpc>
                          <a:spcPct val="100000"/>
                        </a:lnSpc>
                        <a:spcBef>
                          <a:spcPts val="111"/>
                        </a:spcBef>
                      </a:pPr>
                      <a:endParaRPr b="0" lang="nl-BE" sz="1050" strike="noStrike" u="none">
                        <a:solidFill>
                          <a:srgbClr val="000000"/>
                        </a:solidFill>
                        <a:uFillTx/>
                        <a:latin typeface="Arial"/>
                      </a:endParaRPr>
                    </a:p>
                    <a:p>
                      <a:pPr>
                        <a:lnSpc>
                          <a:spcPct val="100000"/>
                        </a:lnSpc>
                      </a:pPr>
                      <a:r>
                        <a:rPr b="0" lang="nl-BE" sz="1050" spc="74" strike="noStrike" u="none">
                          <a:solidFill>
                            <a:srgbClr val="1f2937"/>
                          </a:solidFill>
                          <a:uFillTx/>
                          <a:latin typeface="Arial"/>
                        </a:rPr>
                        <a:t>€</a:t>
                      </a:r>
                      <a:r>
                        <a:rPr b="0" lang="nl-BE" sz="1050" spc="40" strike="noStrike" u="none">
                          <a:solidFill>
                            <a:srgbClr val="1f2937"/>
                          </a:solidFill>
                          <a:uFillTx/>
                          <a:latin typeface="Arial"/>
                        </a:rPr>
                        <a:t> </a:t>
                      </a:r>
                      <a:r>
                        <a:rPr b="0" lang="nl-BE" sz="1150" spc="-20" strike="noStrike" u="none">
                          <a:solidFill>
                            <a:srgbClr val="1f2937"/>
                          </a:solidFill>
                          <a:uFillTx/>
                          <a:latin typeface="DejaVu Sans"/>
                        </a:rPr>
                        <a:t>2.45</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r>
              <a:tr h="412560">
                <a:tc>
                  <a:txBody>
                    <a:bodyPr anchor="t">
                      <a:noAutofit/>
                    </a:bodyPr>
                    <a:p>
                      <a:pPr>
                        <a:lnSpc>
                          <a:spcPct val="100000"/>
                        </a:lnSpc>
                        <a:spcBef>
                          <a:spcPts val="490"/>
                        </a:spcBef>
                      </a:pPr>
                      <a:r>
                        <a:rPr b="0" lang="nl-BE" sz="1150" spc="-11" strike="noStrike" u="none">
                          <a:solidFill>
                            <a:srgbClr val="1f2937"/>
                          </a:solidFill>
                          <a:uFillTx/>
                          <a:latin typeface="DejaVu Sans"/>
                        </a:rPr>
                        <a:t>Printtijd</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9360">
                      <a:solidFill>
                        <a:srgbClr val="e4e7eb"/>
                      </a:solidFill>
                      <a:prstDash val="solid"/>
                    </a:lnB>
                    <a:noFill/>
                  </a:tcPr>
                </a:tc>
                <a:tc>
                  <a:txBody>
                    <a:bodyPr anchor="t">
                      <a:noAutofit/>
                    </a:bodyPr>
                    <a:p>
                      <a:endParaRPr b="0" lang="nl-BE" sz="12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a:lnSpc>
                          <a:spcPct val="100000"/>
                        </a:lnSpc>
                        <a:spcBef>
                          <a:spcPts val="490"/>
                        </a:spcBef>
                      </a:pPr>
                      <a:r>
                        <a:rPr b="0" lang="nl-BE" sz="1050" spc="74" strike="noStrike" u="none">
                          <a:solidFill>
                            <a:srgbClr val="1f2937"/>
                          </a:solidFill>
                          <a:uFillTx/>
                          <a:latin typeface="Arial"/>
                        </a:rPr>
                        <a:t>€</a:t>
                      </a:r>
                      <a:r>
                        <a:rPr b="0" lang="nl-BE" sz="1050" spc="40" strike="noStrike" u="none">
                          <a:solidFill>
                            <a:srgbClr val="1f2937"/>
                          </a:solidFill>
                          <a:uFillTx/>
                          <a:latin typeface="Arial"/>
                        </a:rPr>
                        <a:t> </a:t>
                      </a:r>
                      <a:r>
                        <a:rPr b="0" lang="nl-BE" sz="1150" spc="-20" strike="noStrike" u="none">
                          <a:solidFill>
                            <a:srgbClr val="1f2937"/>
                          </a:solidFill>
                          <a:uFillTx/>
                          <a:latin typeface="DejaVu Sans"/>
                        </a:rPr>
                        <a:t>1.20</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9360">
                      <a:solidFill>
                        <a:srgbClr val="e4e7eb"/>
                      </a:solidFill>
                      <a:prstDash val="solid"/>
                    </a:lnB>
                    <a:noFill/>
                  </a:tcPr>
                </a:tc>
              </a:tr>
              <a:tr h="251280">
                <a:tc>
                  <a:txBody>
                    <a:bodyPr anchor="t">
                      <a:noAutofit/>
                    </a:bodyPr>
                    <a:p>
                      <a:pPr>
                        <a:lnSpc>
                          <a:spcPts val="1270"/>
                        </a:lnSpc>
                        <a:spcBef>
                          <a:spcPts val="609"/>
                        </a:spcBef>
                      </a:pPr>
                      <a:r>
                        <a:rPr b="1" lang="nl-BE" sz="1150" spc="-11" strike="noStrike" u="none">
                          <a:solidFill>
                            <a:srgbClr val="1f2937"/>
                          </a:solidFill>
                          <a:uFillTx/>
                          <a:latin typeface="DejaVu Sans"/>
                        </a:rPr>
                        <a:t>Totaal</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9360">
                      <a:solidFill>
                        <a:srgbClr val="e4e7eb"/>
                      </a:solidFill>
                      <a:prstDash val="solid"/>
                    </a:lnT>
                    <a:lnB w="12240">
                      <a:noFill/>
                      <a:prstDash val="solid"/>
                    </a:lnB>
                    <a:noFill/>
                  </a:tcPr>
                </a:tc>
                <a:tc>
                  <a:txBody>
                    <a:bodyPr anchor="t">
                      <a:noAutofit/>
                    </a:bodyPr>
                    <a:p>
                      <a:endParaRPr b="0" lang="nl-BE" sz="12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a:lnSpc>
                          <a:spcPts val="1270"/>
                        </a:lnSpc>
                        <a:spcBef>
                          <a:spcPts val="609"/>
                        </a:spcBef>
                      </a:pPr>
                      <a:r>
                        <a:rPr b="1" lang="nl-BE" sz="1050" spc="139" strike="noStrike" u="none">
                          <a:solidFill>
                            <a:srgbClr val="1f2937"/>
                          </a:solidFill>
                          <a:uFillTx/>
                          <a:latin typeface="Arial"/>
                        </a:rPr>
                        <a:t>€</a:t>
                      </a:r>
                      <a:r>
                        <a:rPr b="1" lang="nl-BE" sz="1050" spc="71" strike="noStrike" u="none">
                          <a:solidFill>
                            <a:srgbClr val="1f2937"/>
                          </a:solidFill>
                          <a:uFillTx/>
                          <a:latin typeface="Arial"/>
                        </a:rPr>
                        <a:t> </a:t>
                      </a:r>
                      <a:r>
                        <a:rPr b="1" lang="nl-BE" sz="1150" spc="-20" strike="noStrike" u="none">
                          <a:solidFill>
                            <a:srgbClr val="1f2937"/>
                          </a:solidFill>
                          <a:uFillTx/>
                          <a:latin typeface="DejaVu Sans"/>
                        </a:rPr>
                        <a:t>3.65</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9360">
                      <a:solidFill>
                        <a:srgbClr val="e4e7eb"/>
                      </a:solidFill>
                      <a:prstDash val="solid"/>
                    </a:lnT>
                    <a:lnB w="12240">
                      <a:noFill/>
                      <a:prstDash val="solid"/>
                    </a:lnB>
                    <a:noFill/>
                  </a:tcPr>
                </a:tc>
              </a:tr>
            </a:tbl>
          </a:graphicData>
        </a:graphic>
      </p:graphicFrame>
      <p:grpSp>
        <p:nvGrpSpPr>
          <p:cNvPr id="276" name="object 37"/>
          <p:cNvGrpSpPr/>
          <p:nvPr/>
        </p:nvGrpSpPr>
        <p:grpSpPr>
          <a:xfrm>
            <a:off x="6629400" y="3702960"/>
            <a:ext cx="2263320" cy="453600"/>
            <a:chOff x="6629400" y="3702960"/>
            <a:chExt cx="2263320" cy="453600"/>
          </a:xfrm>
        </p:grpSpPr>
        <p:sp>
          <p:nvSpPr>
            <p:cNvPr id="277" name="object 38"/>
            <p:cNvSpPr/>
            <p:nvPr/>
          </p:nvSpPr>
          <p:spPr>
            <a:xfrm>
              <a:off x="6629400" y="3702960"/>
              <a:ext cx="2263320" cy="453600"/>
            </a:xfrm>
            <a:custGeom>
              <a:avLst/>
              <a:gdLst>
                <a:gd name="textAreaLeft" fmla="*/ 0 w 2263320"/>
                <a:gd name="textAreaRight" fmla="*/ 2266920 w 2263320"/>
                <a:gd name="textAreaTop" fmla="*/ 0 h 453600"/>
                <a:gd name="textAreaBottom" fmla="*/ 457200 h 453600"/>
              </a:gdLst>
              <a:ahLst/>
              <a:rect l="textAreaLeft" t="textAreaTop" r="textAreaRight" b="textAreaBottom"/>
              <a:pathLst>
                <a:path w="2266950" h="457200">
                  <a:moveTo>
                    <a:pt x="2195753" y="457199"/>
                  </a:moveTo>
                  <a:lnTo>
                    <a:pt x="71196" y="457199"/>
                  </a:lnTo>
                  <a:lnTo>
                    <a:pt x="66241" y="456711"/>
                  </a:lnTo>
                  <a:lnTo>
                    <a:pt x="29705" y="441577"/>
                  </a:lnTo>
                  <a:lnTo>
                    <a:pt x="3885" y="405537"/>
                  </a:lnTo>
                  <a:lnTo>
                    <a:pt x="0" y="386003"/>
                  </a:lnTo>
                  <a:lnTo>
                    <a:pt x="0" y="380999"/>
                  </a:lnTo>
                  <a:lnTo>
                    <a:pt x="0" y="71196"/>
                  </a:lnTo>
                  <a:lnTo>
                    <a:pt x="15621" y="29704"/>
                  </a:lnTo>
                  <a:lnTo>
                    <a:pt x="51661" y="3885"/>
                  </a:lnTo>
                  <a:lnTo>
                    <a:pt x="71196" y="0"/>
                  </a:lnTo>
                  <a:lnTo>
                    <a:pt x="2195753" y="0"/>
                  </a:lnTo>
                  <a:lnTo>
                    <a:pt x="2237244" y="15621"/>
                  </a:lnTo>
                  <a:lnTo>
                    <a:pt x="2263063" y="51661"/>
                  </a:lnTo>
                  <a:lnTo>
                    <a:pt x="2266949" y="71196"/>
                  </a:lnTo>
                  <a:lnTo>
                    <a:pt x="2266949" y="386003"/>
                  </a:lnTo>
                  <a:lnTo>
                    <a:pt x="2251328" y="427494"/>
                  </a:lnTo>
                  <a:lnTo>
                    <a:pt x="2215287" y="453313"/>
                  </a:lnTo>
                  <a:lnTo>
                    <a:pt x="2200708" y="456711"/>
                  </a:lnTo>
                  <a:lnTo>
                    <a:pt x="2195753" y="457199"/>
                  </a:lnTo>
                  <a:close/>
                </a:path>
              </a:pathLst>
            </a:custGeom>
            <a:solidFill>
              <a:srgbClr val="0fb981"/>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278" name="object 39" descr=""/>
            <p:cNvPicPr/>
            <p:nvPr/>
          </p:nvPicPr>
          <p:blipFill>
            <a:blip r:embed="rId13"/>
            <a:stretch/>
          </p:blipFill>
          <p:spPr>
            <a:xfrm>
              <a:off x="7219800" y="3855240"/>
              <a:ext cx="148680" cy="148680"/>
            </a:xfrm>
            <a:prstGeom prst="rect">
              <a:avLst/>
            </a:prstGeom>
            <a:noFill/>
            <a:ln w="0">
              <a:noFill/>
            </a:ln>
          </p:spPr>
        </p:pic>
      </p:grpSp>
      <p:sp>
        <p:nvSpPr>
          <p:cNvPr id="279" name="object 40"/>
          <p:cNvSpPr/>
          <p:nvPr/>
        </p:nvSpPr>
        <p:spPr>
          <a:xfrm>
            <a:off x="7436880" y="3795120"/>
            <a:ext cx="120024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96" strike="noStrike" u="none">
                <a:solidFill>
                  <a:srgbClr val="ffffff"/>
                </a:solidFill>
                <a:uFillTx/>
                <a:latin typeface="DejaVu Sans"/>
              </a:rPr>
              <a:t>Export</a:t>
            </a:r>
            <a:r>
              <a:rPr b="0" lang="nl-BE" sz="1350" spc="-6" strike="noStrike" u="none">
                <a:solidFill>
                  <a:srgbClr val="ffffff"/>
                </a:solidFill>
                <a:uFillTx/>
                <a:latin typeface="DejaVu Sans"/>
              </a:rPr>
              <a:t> </a:t>
            </a:r>
            <a:r>
              <a:rPr b="0" lang="nl-BE" sz="1350" spc="-74" strike="noStrike" u="none">
                <a:solidFill>
                  <a:srgbClr val="ffffff"/>
                </a:solidFill>
                <a:uFillTx/>
                <a:latin typeface="DejaVu Sans"/>
              </a:rPr>
              <a:t>CSV</a:t>
            </a:r>
            <a:endParaRPr b="0" lang="nl-BE" sz="1350" strike="noStrike" u="none">
              <a:solidFill>
                <a:srgbClr val="000000"/>
              </a:solidFill>
              <a:uFillTx/>
              <a:latin typeface="Arial"/>
            </a:endParaRPr>
          </a:p>
        </p:txBody>
      </p:sp>
      <p:grpSp>
        <p:nvGrpSpPr>
          <p:cNvPr id="280" name="object 41"/>
          <p:cNvGrpSpPr/>
          <p:nvPr/>
        </p:nvGrpSpPr>
        <p:grpSpPr>
          <a:xfrm>
            <a:off x="9010800" y="3702960"/>
            <a:ext cx="2263320" cy="453600"/>
            <a:chOff x="9010800" y="3702960"/>
            <a:chExt cx="2263320" cy="453600"/>
          </a:xfrm>
        </p:grpSpPr>
        <p:sp>
          <p:nvSpPr>
            <p:cNvPr id="281" name="object 42"/>
            <p:cNvSpPr/>
            <p:nvPr/>
          </p:nvSpPr>
          <p:spPr>
            <a:xfrm>
              <a:off x="9010800" y="3702960"/>
              <a:ext cx="2263320" cy="453600"/>
            </a:xfrm>
            <a:custGeom>
              <a:avLst/>
              <a:gdLst>
                <a:gd name="textAreaLeft" fmla="*/ 0 w 2263320"/>
                <a:gd name="textAreaRight" fmla="*/ 2266920 w 2263320"/>
                <a:gd name="textAreaTop" fmla="*/ 0 h 453600"/>
                <a:gd name="textAreaBottom" fmla="*/ 457200 h 453600"/>
              </a:gdLst>
              <a:ahLst/>
              <a:rect l="textAreaLeft" t="textAreaTop" r="textAreaRight" b="textAreaBottom"/>
              <a:pathLst>
                <a:path w="2266950" h="457200">
                  <a:moveTo>
                    <a:pt x="2195753" y="457199"/>
                  </a:moveTo>
                  <a:lnTo>
                    <a:pt x="71196" y="457199"/>
                  </a:lnTo>
                  <a:lnTo>
                    <a:pt x="66241" y="456711"/>
                  </a:lnTo>
                  <a:lnTo>
                    <a:pt x="29705" y="441577"/>
                  </a:lnTo>
                  <a:lnTo>
                    <a:pt x="3885" y="405537"/>
                  </a:lnTo>
                  <a:lnTo>
                    <a:pt x="0" y="386003"/>
                  </a:lnTo>
                  <a:lnTo>
                    <a:pt x="0" y="380999"/>
                  </a:lnTo>
                  <a:lnTo>
                    <a:pt x="0" y="71196"/>
                  </a:lnTo>
                  <a:lnTo>
                    <a:pt x="15621" y="29704"/>
                  </a:lnTo>
                  <a:lnTo>
                    <a:pt x="51661" y="3885"/>
                  </a:lnTo>
                  <a:lnTo>
                    <a:pt x="71196" y="0"/>
                  </a:lnTo>
                  <a:lnTo>
                    <a:pt x="2195753" y="0"/>
                  </a:lnTo>
                  <a:lnTo>
                    <a:pt x="2237241" y="15621"/>
                  </a:lnTo>
                  <a:lnTo>
                    <a:pt x="2263063" y="51661"/>
                  </a:lnTo>
                  <a:lnTo>
                    <a:pt x="2266949" y="71196"/>
                  </a:lnTo>
                  <a:lnTo>
                    <a:pt x="2266949" y="386003"/>
                  </a:lnTo>
                  <a:lnTo>
                    <a:pt x="2251326" y="427494"/>
                  </a:lnTo>
                  <a:lnTo>
                    <a:pt x="2215287" y="453313"/>
                  </a:lnTo>
                  <a:lnTo>
                    <a:pt x="2200707" y="456711"/>
                  </a:lnTo>
                  <a:lnTo>
                    <a:pt x="2195753" y="457199"/>
                  </a:lnTo>
                  <a:close/>
                </a:path>
              </a:pathLst>
            </a:custGeom>
            <a:solidFill>
              <a:srgbClr val="3b81f5"/>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282" name="object 43" descr=""/>
            <p:cNvPicPr/>
            <p:nvPr/>
          </p:nvPicPr>
          <p:blipFill>
            <a:blip r:embed="rId14"/>
            <a:stretch/>
          </p:blipFill>
          <p:spPr>
            <a:xfrm>
              <a:off x="9705960" y="3855240"/>
              <a:ext cx="129600" cy="148680"/>
            </a:xfrm>
            <a:prstGeom prst="rect">
              <a:avLst/>
            </a:prstGeom>
            <a:noFill/>
            <a:ln w="0">
              <a:noFill/>
            </a:ln>
          </p:spPr>
        </p:pic>
      </p:grpSp>
      <p:sp>
        <p:nvSpPr>
          <p:cNvPr id="283" name="object 44"/>
          <p:cNvSpPr/>
          <p:nvPr/>
        </p:nvSpPr>
        <p:spPr>
          <a:xfrm>
            <a:off x="9902160" y="3795120"/>
            <a:ext cx="69048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96" strike="noStrike" u="none">
                <a:solidFill>
                  <a:srgbClr val="ffffff"/>
                </a:solidFill>
                <a:uFillTx/>
                <a:latin typeface="DejaVu Sans"/>
              </a:rPr>
              <a:t>Kopiëren</a:t>
            </a:r>
            <a:endParaRPr b="0" lang="nl-BE" sz="1350" strike="noStrike" u="none">
              <a:solidFill>
                <a:srgbClr val="000000"/>
              </a:solidFill>
              <a:uFillTx/>
              <a:latin typeface="Arial"/>
            </a:endParaRPr>
          </a:p>
        </p:txBody>
      </p:sp>
      <p:grpSp>
        <p:nvGrpSpPr>
          <p:cNvPr id="284" name="object 45"/>
          <p:cNvGrpSpPr/>
          <p:nvPr/>
        </p:nvGrpSpPr>
        <p:grpSpPr>
          <a:xfrm>
            <a:off x="10128960" y="1474200"/>
            <a:ext cx="1101240" cy="377280"/>
            <a:chOff x="10128960" y="1474200"/>
            <a:chExt cx="1101240" cy="377280"/>
          </a:xfrm>
        </p:grpSpPr>
        <p:sp>
          <p:nvSpPr>
            <p:cNvPr id="285" name="object 46"/>
            <p:cNvSpPr/>
            <p:nvPr/>
          </p:nvSpPr>
          <p:spPr>
            <a:xfrm>
              <a:off x="10128960" y="1474200"/>
              <a:ext cx="1101240" cy="377280"/>
            </a:xfrm>
            <a:custGeom>
              <a:avLst/>
              <a:gdLst>
                <a:gd name="textAreaLeft" fmla="*/ 0 w 1101240"/>
                <a:gd name="textAreaRight" fmla="*/ 1104840 w 1101240"/>
                <a:gd name="textAreaTop" fmla="*/ 0 h 377280"/>
                <a:gd name="textAreaBottom" fmla="*/ 380880 h 377280"/>
              </a:gdLst>
              <a:ahLst/>
              <a:rect l="textAreaLeft" t="textAreaTop" r="textAreaRight" b="textAreaBottom"/>
              <a:pathLst>
                <a:path w="1104900" h="381000">
                  <a:moveTo>
                    <a:pt x="1033703" y="380999"/>
                  </a:moveTo>
                  <a:lnTo>
                    <a:pt x="71196" y="380999"/>
                  </a:lnTo>
                  <a:lnTo>
                    <a:pt x="66241" y="380511"/>
                  </a:lnTo>
                  <a:lnTo>
                    <a:pt x="29705" y="365377"/>
                  </a:lnTo>
                  <a:lnTo>
                    <a:pt x="3885" y="329337"/>
                  </a:lnTo>
                  <a:lnTo>
                    <a:pt x="0" y="309802"/>
                  </a:lnTo>
                  <a:lnTo>
                    <a:pt x="0" y="304799"/>
                  </a:lnTo>
                  <a:lnTo>
                    <a:pt x="0" y="71196"/>
                  </a:lnTo>
                  <a:lnTo>
                    <a:pt x="15621" y="29705"/>
                  </a:lnTo>
                  <a:lnTo>
                    <a:pt x="51661" y="3885"/>
                  </a:lnTo>
                  <a:lnTo>
                    <a:pt x="71196" y="0"/>
                  </a:lnTo>
                  <a:lnTo>
                    <a:pt x="1033703" y="0"/>
                  </a:lnTo>
                  <a:lnTo>
                    <a:pt x="1075193" y="15621"/>
                  </a:lnTo>
                  <a:lnTo>
                    <a:pt x="1101014" y="51661"/>
                  </a:lnTo>
                  <a:lnTo>
                    <a:pt x="1104899" y="71196"/>
                  </a:lnTo>
                  <a:lnTo>
                    <a:pt x="1104899" y="309802"/>
                  </a:lnTo>
                  <a:lnTo>
                    <a:pt x="1089278" y="351293"/>
                  </a:lnTo>
                  <a:lnTo>
                    <a:pt x="1053237" y="377113"/>
                  </a:lnTo>
                  <a:lnTo>
                    <a:pt x="1038658" y="380511"/>
                  </a:lnTo>
                  <a:lnTo>
                    <a:pt x="1033703" y="380999"/>
                  </a:lnTo>
                  <a:close/>
                </a:path>
              </a:pathLst>
            </a:custGeom>
            <a:solidFill>
              <a:srgbClr val="e4e7eb"/>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286" name="object 47" descr=""/>
            <p:cNvPicPr/>
            <p:nvPr/>
          </p:nvPicPr>
          <p:blipFill>
            <a:blip r:embed="rId15"/>
            <a:stretch/>
          </p:blipFill>
          <p:spPr>
            <a:xfrm>
              <a:off x="10362240" y="1598040"/>
              <a:ext cx="134640" cy="129600"/>
            </a:xfrm>
            <a:prstGeom prst="rect">
              <a:avLst/>
            </a:prstGeom>
            <a:noFill/>
            <a:ln w="0">
              <a:noFill/>
            </a:ln>
          </p:spPr>
        </p:pic>
      </p:grpSp>
      <p:sp>
        <p:nvSpPr>
          <p:cNvPr id="287" name="object 48"/>
          <p:cNvSpPr/>
          <p:nvPr/>
        </p:nvSpPr>
        <p:spPr>
          <a:xfrm>
            <a:off x="10569960" y="1528200"/>
            <a:ext cx="44784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91" strike="noStrike" u="none">
                <a:solidFill>
                  <a:srgbClr val="374050"/>
                </a:solidFill>
                <a:uFillTx/>
                <a:latin typeface="DejaVu Sans"/>
              </a:rPr>
              <a:t>Reset</a:t>
            </a:r>
            <a:endParaRPr b="0" lang="nl-BE" sz="1350" strike="noStrike" u="none">
              <a:solidFill>
                <a:srgbClr val="000000"/>
              </a:solidFill>
              <a:uFillTx/>
              <a:latin typeface="Arial"/>
            </a:endParaRPr>
          </a:p>
        </p:txBody>
      </p:sp>
      <p:sp>
        <p:nvSpPr>
          <p:cNvPr id="288" name="object 49"/>
          <p:cNvSpPr/>
          <p:nvPr/>
        </p:nvSpPr>
        <p:spPr>
          <a:xfrm>
            <a:off x="7920000" y="5459040"/>
            <a:ext cx="198864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113" strike="noStrike" u="none">
                <a:solidFill>
                  <a:srgbClr val="1f2937"/>
                </a:solidFill>
                <a:uFillTx/>
                <a:latin typeface="DejaVu Sans"/>
              </a:rPr>
              <a:t>GUI</a:t>
            </a:r>
            <a:r>
              <a:rPr b="1" lang="nl-BE" sz="1500" spc="-34" strike="noStrike" u="none">
                <a:solidFill>
                  <a:srgbClr val="1f2937"/>
                </a:solidFill>
                <a:uFillTx/>
                <a:latin typeface="DejaVu Sans"/>
              </a:rPr>
              <a:t> </a:t>
            </a:r>
            <a:r>
              <a:rPr b="1" lang="nl-BE" sz="1500" spc="-111" strike="noStrike" u="none">
                <a:solidFill>
                  <a:srgbClr val="1f2937"/>
                </a:solidFill>
                <a:uFillTx/>
                <a:latin typeface="DejaVu Sans"/>
              </a:rPr>
              <a:t>Kenmerken</a:t>
            </a:r>
            <a:endParaRPr b="0" lang="nl-BE" sz="1500" strike="noStrike" u="none">
              <a:solidFill>
                <a:srgbClr val="000000"/>
              </a:solidFill>
              <a:uFillTx/>
              <a:latin typeface="Arial"/>
            </a:endParaRPr>
          </a:p>
        </p:txBody>
      </p:sp>
      <p:grpSp>
        <p:nvGrpSpPr>
          <p:cNvPr id="289" name="object 50"/>
          <p:cNvGrpSpPr/>
          <p:nvPr/>
        </p:nvGrpSpPr>
        <p:grpSpPr>
          <a:xfrm>
            <a:off x="6594120" y="5869440"/>
            <a:ext cx="2583000" cy="607680"/>
            <a:chOff x="6594120" y="5869440"/>
            <a:chExt cx="2583000" cy="607680"/>
          </a:xfrm>
        </p:grpSpPr>
        <p:pic>
          <p:nvPicPr>
            <p:cNvPr id="290" name="object 51" descr=""/>
            <p:cNvPicPr/>
            <p:nvPr/>
          </p:nvPicPr>
          <p:blipFill>
            <a:blip r:embed="rId16"/>
            <a:stretch/>
          </p:blipFill>
          <p:spPr>
            <a:xfrm>
              <a:off x="6601680" y="5869440"/>
              <a:ext cx="95760" cy="180360"/>
            </a:xfrm>
            <a:prstGeom prst="rect">
              <a:avLst/>
            </a:prstGeom>
            <a:noFill/>
            <a:ln w="0">
              <a:noFill/>
            </a:ln>
          </p:spPr>
        </p:pic>
        <p:pic>
          <p:nvPicPr>
            <p:cNvPr id="291" name="object 52" descr=""/>
            <p:cNvPicPr/>
            <p:nvPr/>
          </p:nvPicPr>
          <p:blipFill>
            <a:blip r:embed="rId17"/>
            <a:stretch/>
          </p:blipFill>
          <p:spPr>
            <a:xfrm>
              <a:off x="9055800" y="5869800"/>
              <a:ext cx="121320" cy="182160"/>
            </a:xfrm>
            <a:prstGeom prst="rect">
              <a:avLst/>
            </a:prstGeom>
            <a:noFill/>
            <a:ln w="0">
              <a:noFill/>
            </a:ln>
          </p:spPr>
        </p:pic>
        <p:pic>
          <p:nvPicPr>
            <p:cNvPr id="292" name="object 53" descr=""/>
            <p:cNvPicPr/>
            <p:nvPr/>
          </p:nvPicPr>
          <p:blipFill>
            <a:blip r:embed="rId18"/>
            <a:stretch/>
          </p:blipFill>
          <p:spPr>
            <a:xfrm>
              <a:off x="6594120" y="6295320"/>
              <a:ext cx="129600" cy="181800"/>
            </a:xfrm>
            <a:prstGeom prst="rect">
              <a:avLst/>
            </a:prstGeom>
            <a:noFill/>
            <a:ln w="0">
              <a:noFill/>
            </a:ln>
          </p:spPr>
        </p:pic>
        <p:pic>
          <p:nvPicPr>
            <p:cNvPr id="293" name="object 54" descr=""/>
            <p:cNvPicPr/>
            <p:nvPr/>
          </p:nvPicPr>
          <p:blipFill>
            <a:blip r:embed="rId19"/>
            <a:stretch/>
          </p:blipFill>
          <p:spPr>
            <a:xfrm>
              <a:off x="9051840" y="6295320"/>
              <a:ext cx="96480" cy="181800"/>
            </a:xfrm>
            <a:prstGeom prst="rect">
              <a:avLst/>
            </a:prstGeom>
            <a:noFill/>
            <a:ln w="0">
              <a:noFill/>
            </a:ln>
          </p:spPr>
        </p:pic>
      </p:grpSp>
      <p:sp>
        <p:nvSpPr>
          <p:cNvPr id="294" name="object 55"/>
          <p:cNvSpPr/>
          <p:nvPr/>
        </p:nvSpPr>
        <p:spPr>
          <a:xfrm>
            <a:off x="6820560" y="5832000"/>
            <a:ext cx="16365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1" strike="noStrike" u="none">
                <a:solidFill>
                  <a:srgbClr val="000000"/>
                </a:solidFill>
                <a:uFillTx/>
                <a:latin typeface="DejaVu Sans"/>
              </a:rPr>
              <a:t>Real-</a:t>
            </a:r>
            <a:r>
              <a:rPr b="0" lang="nl-BE" sz="1150" spc="-65" strike="noStrike" u="none">
                <a:solidFill>
                  <a:srgbClr val="000000"/>
                </a:solidFill>
                <a:uFillTx/>
                <a:latin typeface="DejaVu Sans"/>
              </a:rPr>
              <a:t>time</a:t>
            </a:r>
            <a:r>
              <a:rPr b="0" lang="nl-BE" sz="1150" spc="26" strike="noStrike" u="none">
                <a:solidFill>
                  <a:srgbClr val="000000"/>
                </a:solidFill>
                <a:uFillTx/>
                <a:latin typeface="DejaVu Sans"/>
              </a:rPr>
              <a:t> </a:t>
            </a:r>
            <a:r>
              <a:rPr b="0" lang="nl-BE" sz="1150" spc="-54" strike="noStrike" u="none">
                <a:solidFill>
                  <a:srgbClr val="000000"/>
                </a:solidFill>
                <a:uFillTx/>
                <a:latin typeface="DejaVu Sans"/>
              </a:rPr>
              <a:t>updates</a:t>
            </a:r>
            <a:endParaRPr b="0" lang="nl-BE" sz="1150" strike="noStrike" u="none">
              <a:solidFill>
                <a:srgbClr val="000000"/>
              </a:solidFill>
              <a:uFillTx/>
              <a:latin typeface="Arial"/>
            </a:endParaRPr>
          </a:p>
        </p:txBody>
      </p:sp>
      <p:sp>
        <p:nvSpPr>
          <p:cNvPr id="295" name="object 56"/>
          <p:cNvSpPr/>
          <p:nvPr/>
        </p:nvSpPr>
        <p:spPr>
          <a:xfrm>
            <a:off x="9294480" y="5832000"/>
            <a:ext cx="11426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000000"/>
                </a:solidFill>
                <a:uFillTx/>
                <a:latin typeface="DejaVu Sans"/>
              </a:rPr>
              <a:t>Input</a:t>
            </a:r>
            <a:r>
              <a:rPr b="0" lang="nl-BE" sz="1150" spc="-14" strike="noStrike" u="none">
                <a:solidFill>
                  <a:srgbClr val="000000"/>
                </a:solidFill>
                <a:uFillTx/>
                <a:latin typeface="DejaVu Sans"/>
              </a:rPr>
              <a:t> </a:t>
            </a:r>
            <a:r>
              <a:rPr b="0" lang="nl-BE" sz="1150" spc="-45" strike="noStrike" u="none">
                <a:solidFill>
                  <a:srgbClr val="000000"/>
                </a:solidFill>
                <a:uFillTx/>
                <a:latin typeface="DejaVu Sans"/>
              </a:rPr>
              <a:t>validatie</a:t>
            </a:r>
            <a:endParaRPr b="0" lang="nl-BE" sz="1150" strike="noStrike" u="none">
              <a:solidFill>
                <a:srgbClr val="000000"/>
              </a:solidFill>
              <a:uFillTx/>
              <a:latin typeface="Arial"/>
            </a:endParaRPr>
          </a:p>
        </p:txBody>
      </p:sp>
      <p:sp>
        <p:nvSpPr>
          <p:cNvPr id="296" name="object 57"/>
          <p:cNvSpPr/>
          <p:nvPr/>
        </p:nvSpPr>
        <p:spPr>
          <a:xfrm>
            <a:off x="6837120" y="6257520"/>
            <a:ext cx="12600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1" strike="noStrike" u="none">
                <a:solidFill>
                  <a:srgbClr val="000000"/>
                </a:solidFill>
                <a:uFillTx/>
                <a:latin typeface="DejaVu Sans"/>
              </a:rPr>
              <a:t>Moderne</a:t>
            </a:r>
            <a:r>
              <a:rPr b="0" lang="nl-BE" sz="1150" spc="-34" strike="noStrike" u="none">
                <a:solidFill>
                  <a:srgbClr val="000000"/>
                </a:solidFill>
                <a:uFillTx/>
                <a:latin typeface="DejaVu Sans"/>
              </a:rPr>
              <a:t> </a:t>
            </a:r>
            <a:r>
              <a:rPr b="0" lang="nl-BE" sz="1150" spc="-40" strike="noStrike" u="none">
                <a:solidFill>
                  <a:srgbClr val="000000"/>
                </a:solidFill>
                <a:uFillTx/>
                <a:latin typeface="DejaVu Sans"/>
              </a:rPr>
              <a:t>styling</a:t>
            </a:r>
            <a:endParaRPr b="0" lang="nl-BE" sz="1150" strike="noStrike" u="none">
              <a:solidFill>
                <a:srgbClr val="000000"/>
              </a:solidFill>
              <a:uFillTx/>
              <a:latin typeface="Arial"/>
            </a:endParaRPr>
          </a:p>
        </p:txBody>
      </p:sp>
      <p:sp>
        <p:nvSpPr>
          <p:cNvPr id="297" name="object 58"/>
          <p:cNvSpPr/>
          <p:nvPr/>
        </p:nvSpPr>
        <p:spPr>
          <a:xfrm>
            <a:off x="9261360" y="6257520"/>
            <a:ext cx="15357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4" strike="noStrike" u="none">
                <a:solidFill>
                  <a:srgbClr val="000000"/>
                </a:solidFill>
                <a:uFillTx/>
                <a:latin typeface="DejaVu Sans"/>
              </a:rPr>
              <a:t>Intuïtieve</a:t>
            </a:r>
            <a:r>
              <a:rPr b="0" lang="nl-BE" sz="1150" spc="6" strike="noStrike" u="none">
                <a:solidFill>
                  <a:srgbClr val="000000"/>
                </a:solidFill>
                <a:uFillTx/>
                <a:latin typeface="DejaVu Sans"/>
              </a:rPr>
              <a:t> </a:t>
            </a:r>
            <a:r>
              <a:rPr b="0" lang="nl-BE" sz="1150" spc="-51" strike="noStrike" u="none">
                <a:solidFill>
                  <a:srgbClr val="000000"/>
                </a:solidFill>
                <a:uFillTx/>
                <a:latin typeface="DejaVu Sans"/>
              </a:rPr>
              <a:t>bediening</a:t>
            </a:r>
            <a:endParaRPr b="0" lang="nl-BE" sz="1150" strike="noStrike" u="none">
              <a:solidFill>
                <a:srgbClr val="000000"/>
              </a:solidFill>
              <a:uFillTx/>
              <a:latin typeface="Arial"/>
            </a:endParaRPr>
          </a:p>
        </p:txBody>
      </p:sp>
      <p:grpSp>
        <p:nvGrpSpPr>
          <p:cNvPr id="298" name="object 59"/>
          <p:cNvGrpSpPr/>
          <p:nvPr/>
        </p:nvGrpSpPr>
        <p:grpSpPr>
          <a:xfrm>
            <a:off x="6629400" y="4278240"/>
            <a:ext cx="4644720" cy="567720"/>
            <a:chOff x="6629400" y="4278240"/>
            <a:chExt cx="4644720" cy="567720"/>
          </a:xfrm>
        </p:grpSpPr>
        <p:pic>
          <p:nvPicPr>
            <p:cNvPr id="299" name="object 60" descr=""/>
            <p:cNvPicPr/>
            <p:nvPr/>
          </p:nvPicPr>
          <p:blipFill>
            <a:blip r:embed="rId20"/>
            <a:stretch/>
          </p:blipFill>
          <p:spPr>
            <a:xfrm>
              <a:off x="6629400" y="4278240"/>
              <a:ext cx="4644720" cy="567720"/>
            </a:xfrm>
            <a:prstGeom prst="rect">
              <a:avLst/>
            </a:prstGeom>
            <a:noFill/>
            <a:ln w="0">
              <a:noFill/>
            </a:ln>
          </p:spPr>
        </p:pic>
        <p:pic>
          <p:nvPicPr>
            <p:cNvPr id="300" name="object 61" descr=""/>
            <p:cNvPicPr/>
            <p:nvPr/>
          </p:nvPicPr>
          <p:blipFill>
            <a:blip r:embed="rId21"/>
            <a:stretch/>
          </p:blipFill>
          <p:spPr>
            <a:xfrm>
              <a:off x="8115120" y="4468680"/>
              <a:ext cx="139320" cy="186840"/>
            </a:xfrm>
            <a:prstGeom prst="rect">
              <a:avLst/>
            </a:prstGeom>
            <a:noFill/>
            <a:ln w="0">
              <a:noFill/>
            </a:ln>
          </p:spPr>
        </p:pic>
      </p:grpSp>
      <p:sp>
        <p:nvSpPr>
          <p:cNvPr id="301" name="object 62"/>
          <p:cNvSpPr/>
          <p:nvPr/>
        </p:nvSpPr>
        <p:spPr>
          <a:xfrm>
            <a:off x="8355600" y="4403880"/>
            <a:ext cx="208152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13" strike="noStrike" u="none">
                <a:solidFill>
                  <a:srgbClr val="ffffff"/>
                </a:solidFill>
                <a:uFillTx/>
                <a:latin typeface="DejaVu Sans"/>
              </a:rPr>
              <a:t>Bereken</a:t>
            </a:r>
            <a:r>
              <a:rPr b="1" lang="nl-BE" sz="1650" spc="-6" strike="noStrike" u="none">
                <a:solidFill>
                  <a:srgbClr val="ffffff"/>
                </a:solidFill>
                <a:uFillTx/>
                <a:latin typeface="DejaVu Sans"/>
              </a:rPr>
              <a:t> </a:t>
            </a:r>
            <a:r>
              <a:rPr b="1" lang="nl-BE" sz="1650" spc="-74" strike="noStrike" u="none">
                <a:solidFill>
                  <a:srgbClr val="ffffff"/>
                </a:solidFill>
                <a:uFillTx/>
                <a:latin typeface="DejaVu Sans"/>
              </a:rPr>
              <a:t>Prijs</a:t>
            </a:r>
            <a:endParaRPr b="0" lang="nl-BE" sz="165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4647240" y="180000"/>
            <a:ext cx="7229520" cy="93996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nl-BE" sz="3050" spc="-130" strike="noStrike" u="none">
                <a:solidFill>
                  <a:srgbClr val="1f2937"/>
                </a:solidFill>
                <a:uFillTx/>
                <a:latin typeface="Arial"/>
              </a:rPr>
              <a:t>Analytics</a:t>
            </a:r>
            <a:r>
              <a:rPr b="1" lang="nl-BE" sz="3050" spc="-176" strike="noStrike" u="none">
                <a:solidFill>
                  <a:srgbClr val="1f2937"/>
                </a:solidFill>
                <a:uFillTx/>
                <a:latin typeface="Arial"/>
              </a:rPr>
              <a:t> </a:t>
            </a:r>
            <a:r>
              <a:rPr b="1" lang="nl-BE" sz="3050" spc="-150" strike="noStrike" u="none">
                <a:solidFill>
                  <a:srgbClr val="1f2937"/>
                </a:solidFill>
                <a:uFillTx/>
                <a:latin typeface="Arial"/>
              </a:rPr>
              <a:t>Module</a:t>
            </a:r>
            <a:r>
              <a:rPr b="1" lang="nl-BE" sz="3050" spc="-176" strike="noStrike" u="none">
                <a:solidFill>
                  <a:srgbClr val="1f2937"/>
                </a:solidFill>
                <a:uFillTx/>
                <a:latin typeface="Arial"/>
              </a:rPr>
              <a:t> </a:t>
            </a:r>
            <a:r>
              <a:rPr b="1" lang="nl-BE" sz="2950" spc="-210" strike="noStrike" u="none">
                <a:solidFill>
                  <a:srgbClr val="1f2937"/>
                </a:solidFill>
                <a:uFillTx/>
                <a:latin typeface="Century Gothic"/>
              </a:rPr>
              <a:t>&amp;</a:t>
            </a:r>
            <a:r>
              <a:rPr b="1" lang="nl-BE" sz="2950" spc="-156" strike="noStrike" u="none">
                <a:solidFill>
                  <a:srgbClr val="1f2937"/>
                </a:solidFill>
                <a:uFillTx/>
                <a:latin typeface="Century Gothic"/>
              </a:rPr>
              <a:t> </a:t>
            </a:r>
            <a:r>
              <a:rPr b="1" lang="nl-BE" sz="3050" spc="-145" strike="noStrike" u="none">
                <a:solidFill>
                  <a:srgbClr val="1f2937"/>
                </a:solidFill>
                <a:uFillTx/>
                <a:latin typeface="Arial"/>
              </a:rPr>
              <a:t>Data</a:t>
            </a:r>
            <a:r>
              <a:rPr b="1" lang="nl-BE" sz="3050" spc="-176" strike="noStrike" u="none">
                <a:solidFill>
                  <a:srgbClr val="1f2937"/>
                </a:solidFill>
                <a:uFillTx/>
                <a:latin typeface="Arial"/>
              </a:rPr>
              <a:t> </a:t>
            </a:r>
            <a:r>
              <a:rPr b="1" lang="nl-BE" sz="3050" spc="-111" strike="noStrike" u="none">
                <a:solidFill>
                  <a:srgbClr val="1f2937"/>
                </a:solidFill>
                <a:uFillTx/>
                <a:latin typeface="Arial"/>
              </a:rPr>
              <a:t>Visualisatie</a:t>
            </a:r>
            <a:endParaRPr b="0" lang="nl-BE" sz="3050" strike="noStrike" u="none">
              <a:solidFill>
                <a:srgbClr val="000000"/>
              </a:solidFill>
              <a:uFillTx/>
              <a:latin typeface="Arial"/>
            </a:endParaRPr>
          </a:p>
        </p:txBody>
      </p:sp>
      <p:sp>
        <p:nvSpPr>
          <p:cNvPr id="303" name="object 3"/>
          <p:cNvSpPr/>
          <p:nvPr/>
        </p:nvSpPr>
        <p:spPr>
          <a:xfrm>
            <a:off x="4647240" y="823320"/>
            <a:ext cx="722952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0" lang="nl-BE" sz="1500" spc="-99" strike="noStrike" u="none">
                <a:solidFill>
                  <a:srgbClr val="4a5462"/>
                </a:solidFill>
                <a:uFillTx/>
                <a:latin typeface="DejaVu Sans"/>
              </a:rPr>
              <a:t>Geavanceerde</a:t>
            </a:r>
            <a:r>
              <a:rPr b="0" lang="nl-BE" sz="1500" spc="-14" strike="noStrike" u="none">
                <a:solidFill>
                  <a:srgbClr val="4a5462"/>
                </a:solidFill>
                <a:uFillTx/>
                <a:latin typeface="DejaVu Sans"/>
              </a:rPr>
              <a:t> </a:t>
            </a:r>
            <a:r>
              <a:rPr b="0" lang="nl-BE" sz="1500" spc="-85" strike="noStrike" u="none">
                <a:solidFill>
                  <a:srgbClr val="4a5462"/>
                </a:solidFill>
                <a:uFillTx/>
                <a:latin typeface="DejaVu Sans"/>
              </a:rPr>
              <a:t>analytics</a:t>
            </a:r>
            <a:r>
              <a:rPr b="0" lang="nl-BE" sz="1500" spc="-11" strike="noStrike" u="none">
                <a:solidFill>
                  <a:srgbClr val="4a5462"/>
                </a:solidFill>
                <a:uFillTx/>
                <a:latin typeface="DejaVu Sans"/>
              </a:rPr>
              <a:t> </a:t>
            </a:r>
            <a:r>
              <a:rPr b="0" lang="nl-BE" sz="1500" spc="-105" strike="noStrike" u="none">
                <a:solidFill>
                  <a:srgbClr val="4a5462"/>
                </a:solidFill>
                <a:uFillTx/>
                <a:latin typeface="DejaVu Sans"/>
              </a:rPr>
              <a:t>met</a:t>
            </a:r>
            <a:r>
              <a:rPr b="0" lang="nl-BE" sz="1500" spc="-14" strike="noStrike" u="none">
                <a:solidFill>
                  <a:srgbClr val="4a5462"/>
                </a:solidFill>
                <a:uFillTx/>
                <a:latin typeface="DejaVu Sans"/>
              </a:rPr>
              <a:t> </a:t>
            </a:r>
            <a:r>
              <a:rPr b="0" lang="nl-BE" sz="1500" spc="-85" strike="noStrike" u="none">
                <a:solidFill>
                  <a:srgbClr val="4a5462"/>
                </a:solidFill>
                <a:uFillTx/>
                <a:latin typeface="DejaVu Sans"/>
              </a:rPr>
              <a:t>real-</a:t>
            </a:r>
            <a:r>
              <a:rPr b="0" lang="nl-BE" sz="1500" spc="-91" strike="noStrike" u="none">
                <a:solidFill>
                  <a:srgbClr val="4a5462"/>
                </a:solidFill>
                <a:uFillTx/>
                <a:latin typeface="DejaVu Sans"/>
              </a:rPr>
              <a:t>time</a:t>
            </a:r>
            <a:r>
              <a:rPr b="0" lang="nl-BE" sz="1500" spc="-11" strike="noStrike" u="none">
                <a:solidFill>
                  <a:srgbClr val="4a5462"/>
                </a:solidFill>
                <a:uFillTx/>
                <a:latin typeface="DejaVu Sans"/>
              </a:rPr>
              <a:t> </a:t>
            </a:r>
            <a:r>
              <a:rPr b="0" lang="nl-BE" sz="1500" spc="-96" strike="noStrike" u="none">
                <a:solidFill>
                  <a:srgbClr val="4a5462"/>
                </a:solidFill>
                <a:uFillTx/>
                <a:latin typeface="DejaVu Sans"/>
              </a:rPr>
              <a:t>data</a:t>
            </a:r>
            <a:r>
              <a:rPr b="0" lang="nl-BE" sz="1500" spc="-14" strike="noStrike" u="none">
                <a:solidFill>
                  <a:srgbClr val="4a5462"/>
                </a:solidFill>
                <a:uFillTx/>
                <a:latin typeface="DejaVu Sans"/>
              </a:rPr>
              <a:t> </a:t>
            </a:r>
            <a:r>
              <a:rPr b="0" lang="nl-BE" sz="1500" spc="-74" strike="noStrike" u="none">
                <a:solidFill>
                  <a:srgbClr val="4a5462"/>
                </a:solidFill>
                <a:uFillTx/>
                <a:latin typeface="DejaVu Sans"/>
              </a:rPr>
              <a:t>insights</a:t>
            </a:r>
            <a:r>
              <a:rPr b="0" lang="nl-BE" sz="1500" spc="-11" strike="noStrike" u="none">
                <a:solidFill>
                  <a:srgbClr val="4a5462"/>
                </a:solidFill>
                <a:uFillTx/>
                <a:latin typeface="DejaVu Sans"/>
              </a:rPr>
              <a:t> </a:t>
            </a:r>
            <a:r>
              <a:rPr b="0" lang="nl-BE" sz="1500" spc="-96" strike="noStrike" u="none">
                <a:solidFill>
                  <a:srgbClr val="4a5462"/>
                </a:solidFill>
                <a:uFillTx/>
                <a:latin typeface="DejaVu Sans"/>
              </a:rPr>
              <a:t>en</a:t>
            </a:r>
            <a:r>
              <a:rPr b="0" lang="nl-BE" sz="1500" spc="-14" strike="noStrike" u="none">
                <a:solidFill>
                  <a:srgbClr val="4a5462"/>
                </a:solidFill>
                <a:uFillTx/>
                <a:latin typeface="DejaVu Sans"/>
              </a:rPr>
              <a:t> </a:t>
            </a:r>
            <a:r>
              <a:rPr b="0" lang="nl-BE" sz="1500" spc="-71" strike="noStrike" u="none">
                <a:solidFill>
                  <a:srgbClr val="4a5462"/>
                </a:solidFill>
                <a:uFillTx/>
                <a:latin typeface="DejaVu Sans"/>
              </a:rPr>
              <a:t>visualisaties</a:t>
            </a:r>
            <a:endParaRPr b="0" lang="nl-BE" sz="1500" strike="noStrike" u="none">
              <a:solidFill>
                <a:srgbClr val="000000"/>
              </a:solidFill>
              <a:uFillTx/>
              <a:latin typeface="Arial"/>
            </a:endParaRPr>
          </a:p>
        </p:txBody>
      </p:sp>
      <p:grpSp>
        <p:nvGrpSpPr>
          <p:cNvPr id="304" name="object 4"/>
          <p:cNvGrpSpPr/>
          <p:nvPr/>
        </p:nvGrpSpPr>
        <p:grpSpPr>
          <a:xfrm>
            <a:off x="838080" y="446040"/>
            <a:ext cx="301320" cy="301320"/>
            <a:chOff x="838080" y="446040"/>
            <a:chExt cx="301320" cy="301320"/>
          </a:xfrm>
        </p:grpSpPr>
        <p:sp>
          <p:nvSpPr>
            <p:cNvPr id="305" name="object 5"/>
            <p:cNvSpPr/>
            <p:nvPr/>
          </p:nvSpPr>
          <p:spPr>
            <a:xfrm>
              <a:off x="838080" y="446040"/>
              <a:ext cx="301320" cy="301320"/>
            </a:xfrm>
            <a:custGeom>
              <a:avLst/>
              <a:gdLst>
                <a:gd name="textAreaLeft" fmla="*/ 0 w 301320"/>
                <a:gd name="textAreaRight" fmla="*/ 304920 w 301320"/>
                <a:gd name="textAreaTop" fmla="*/ 0 h 301320"/>
                <a:gd name="textAreaBottom" fmla="*/ 304920 h 301320"/>
              </a:gdLst>
              <a:ahLst/>
              <a:rect l="textAreaLeft" t="textAreaTop" r="textAreaRight" b="textAreaBottom"/>
              <a:pathLst>
                <a:path w="304800" h="304800">
                  <a:moveTo>
                    <a:pt x="233603" y="304799"/>
                  </a:moveTo>
                  <a:lnTo>
                    <a:pt x="71196" y="304799"/>
                  </a:lnTo>
                  <a:lnTo>
                    <a:pt x="66241" y="304311"/>
                  </a:lnTo>
                  <a:lnTo>
                    <a:pt x="29705" y="289178"/>
                  </a:lnTo>
                  <a:lnTo>
                    <a:pt x="3885" y="253137"/>
                  </a:lnTo>
                  <a:lnTo>
                    <a:pt x="0" y="233603"/>
                  </a:lnTo>
                  <a:lnTo>
                    <a:pt x="0" y="228599"/>
                  </a:lnTo>
                  <a:lnTo>
                    <a:pt x="0" y="71196"/>
                  </a:lnTo>
                  <a:lnTo>
                    <a:pt x="15621" y="29705"/>
                  </a:lnTo>
                  <a:lnTo>
                    <a:pt x="51661" y="3885"/>
                  </a:lnTo>
                  <a:lnTo>
                    <a:pt x="71196" y="0"/>
                  </a:lnTo>
                  <a:lnTo>
                    <a:pt x="233603" y="0"/>
                  </a:lnTo>
                  <a:lnTo>
                    <a:pt x="275094" y="15621"/>
                  </a:lnTo>
                  <a:lnTo>
                    <a:pt x="300914" y="51661"/>
                  </a:lnTo>
                  <a:lnTo>
                    <a:pt x="304799" y="71196"/>
                  </a:lnTo>
                  <a:lnTo>
                    <a:pt x="304799" y="233603"/>
                  </a:lnTo>
                  <a:lnTo>
                    <a:pt x="289178" y="275094"/>
                  </a:lnTo>
                  <a:lnTo>
                    <a:pt x="253137" y="300914"/>
                  </a:lnTo>
                  <a:lnTo>
                    <a:pt x="238558" y="304311"/>
                  </a:lnTo>
                  <a:lnTo>
                    <a:pt x="233603" y="304799"/>
                  </a:lnTo>
                  <a:close/>
                </a:path>
              </a:pathLst>
            </a:custGeom>
            <a:solidFill>
              <a:srgbClr val="dae9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306" name="object 6" descr=""/>
            <p:cNvPicPr/>
            <p:nvPr/>
          </p:nvPicPr>
          <p:blipFill>
            <a:blip r:embed="rId1"/>
            <a:stretch/>
          </p:blipFill>
          <p:spPr>
            <a:xfrm>
              <a:off x="914400" y="522360"/>
              <a:ext cx="158040" cy="148680"/>
            </a:xfrm>
            <a:prstGeom prst="rect">
              <a:avLst/>
            </a:prstGeom>
            <a:noFill/>
            <a:ln w="0">
              <a:noFill/>
            </a:ln>
          </p:spPr>
        </p:pic>
      </p:grpSp>
      <p:sp>
        <p:nvSpPr>
          <p:cNvPr id="307" name="object 7"/>
          <p:cNvSpPr/>
          <p:nvPr/>
        </p:nvSpPr>
        <p:spPr>
          <a:xfrm>
            <a:off x="1244520" y="464400"/>
            <a:ext cx="217224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99" strike="noStrike" u="none">
                <a:solidFill>
                  <a:srgbClr val="1f2937"/>
                </a:solidFill>
                <a:uFillTx/>
                <a:latin typeface="DejaVu Sans"/>
              </a:rPr>
              <a:t>Basis</a:t>
            </a:r>
            <a:r>
              <a:rPr b="1" lang="nl-BE" sz="1500" spc="-11" strike="noStrike" u="none">
                <a:solidFill>
                  <a:srgbClr val="1f2937"/>
                </a:solidFill>
                <a:uFillTx/>
                <a:latin typeface="DejaVu Sans"/>
              </a:rPr>
              <a:t> </a:t>
            </a:r>
            <a:r>
              <a:rPr b="1" lang="nl-BE" sz="1500" spc="-85" strike="noStrike" u="none">
                <a:solidFill>
                  <a:srgbClr val="1f2937"/>
                </a:solidFill>
                <a:uFillTx/>
                <a:latin typeface="DejaVu Sans"/>
              </a:rPr>
              <a:t>Statistieken</a:t>
            </a:r>
            <a:endParaRPr b="0" lang="nl-BE" sz="1500" strike="noStrike" u="none">
              <a:solidFill>
                <a:srgbClr val="000000"/>
              </a:solidFill>
              <a:uFillTx/>
              <a:latin typeface="Arial"/>
            </a:endParaRPr>
          </a:p>
        </p:txBody>
      </p:sp>
      <p:sp>
        <p:nvSpPr>
          <p:cNvPr id="308" name="object 8"/>
          <p:cNvSpPr/>
          <p:nvPr/>
        </p:nvSpPr>
        <p:spPr>
          <a:xfrm>
            <a:off x="825480" y="798840"/>
            <a:ext cx="2232360" cy="697680"/>
          </a:xfrm>
          <a:prstGeom prst="rect">
            <a:avLst/>
          </a:prstGeom>
          <a:noFill/>
          <a:ln w="0">
            <a:noFill/>
          </a:ln>
        </p:spPr>
        <p:style>
          <a:lnRef idx="0"/>
          <a:fillRef idx="0"/>
          <a:effectRef idx="0"/>
          <a:fontRef idx="minor"/>
        </p:style>
        <p:txBody>
          <a:bodyPr lIns="0" rIns="0" tIns="65520" bIns="0" anchor="t">
            <a:spAutoFit/>
          </a:bodyPr>
          <a:p>
            <a:pPr marL="133920" indent="-121320">
              <a:lnSpc>
                <a:spcPct val="100000"/>
              </a:lnSpc>
              <a:spcBef>
                <a:spcPts val="516"/>
              </a:spcBef>
              <a:buClr>
                <a:srgbClr val="4a5462"/>
              </a:buClr>
              <a:buSzPct val="87000"/>
              <a:buFont typeface="Arial"/>
              <a:buChar char="•"/>
              <a:tabLst>
                <a:tab algn="l" pos="133920"/>
              </a:tabLst>
            </a:pPr>
            <a:r>
              <a:rPr b="0" lang="nl-BE" sz="1150" spc="-60" strike="noStrike" u="none">
                <a:solidFill>
                  <a:srgbClr val="4a5462"/>
                </a:solidFill>
                <a:uFillTx/>
                <a:latin typeface="DejaVu Sans"/>
              </a:rPr>
              <a:t>Dagelijkse</a:t>
            </a:r>
            <a:r>
              <a:rPr b="0" lang="nl-BE" sz="1150" spc="-14" strike="noStrike" u="none">
                <a:solidFill>
                  <a:srgbClr val="4a5462"/>
                </a:solidFill>
                <a:uFillTx/>
                <a:latin typeface="DejaVu Sans"/>
              </a:rPr>
              <a:t> </a:t>
            </a:r>
            <a:r>
              <a:rPr b="0" lang="nl-BE" sz="1150" spc="-45" strike="noStrike" u="none">
                <a:solidFill>
                  <a:srgbClr val="4a5462"/>
                </a:solidFill>
                <a:uFillTx/>
                <a:latin typeface="DejaVu Sans"/>
              </a:rPr>
              <a:t>activiteit</a:t>
            </a:r>
            <a:r>
              <a:rPr b="0" lang="nl-BE" sz="1150" spc="-14" strike="noStrike" u="none">
                <a:solidFill>
                  <a:srgbClr val="4a5462"/>
                </a:solidFill>
                <a:uFillTx/>
                <a:latin typeface="DejaVu Sans"/>
              </a:rPr>
              <a:t> </a:t>
            </a:r>
            <a:r>
              <a:rPr b="0" lang="nl-BE" sz="1150" spc="-45" strike="noStrike" u="none">
                <a:solidFill>
                  <a:srgbClr val="4a5462"/>
                </a:solidFill>
                <a:uFillTx/>
                <a:latin typeface="DejaVu Sans"/>
              </a:rPr>
              <a:t>tracking</a:t>
            </a:r>
            <a:endParaRPr b="0" lang="nl-BE" sz="1150" strike="noStrike" u="none">
              <a:solidFill>
                <a:srgbClr val="000000"/>
              </a:solidFill>
              <a:uFillTx/>
              <a:latin typeface="Arial"/>
            </a:endParaRPr>
          </a:p>
          <a:p>
            <a:pPr marL="133920" indent="-121320">
              <a:lnSpc>
                <a:spcPct val="100000"/>
              </a:lnSpc>
              <a:spcBef>
                <a:spcPts val="420"/>
              </a:spcBef>
              <a:buClr>
                <a:srgbClr val="4a5462"/>
              </a:buClr>
              <a:buSzPct val="87000"/>
              <a:buFont typeface="Arial"/>
              <a:buChar char="•"/>
              <a:tabLst>
                <a:tab algn="l" pos="133920"/>
              </a:tabLst>
            </a:pPr>
            <a:r>
              <a:rPr b="0" lang="nl-BE" sz="1150" spc="-54" strike="noStrike" u="none">
                <a:solidFill>
                  <a:srgbClr val="4a5462"/>
                </a:solidFill>
                <a:uFillTx/>
                <a:latin typeface="DejaVu Sans"/>
              </a:rPr>
              <a:t>Materiaal</a:t>
            </a:r>
            <a:r>
              <a:rPr b="0" lang="nl-BE" sz="1150" spc="-14" strike="noStrike" u="none">
                <a:solidFill>
                  <a:srgbClr val="4a5462"/>
                </a:solidFill>
                <a:uFillTx/>
                <a:latin typeface="DejaVu Sans"/>
              </a:rPr>
              <a:t> </a:t>
            </a:r>
            <a:r>
              <a:rPr b="0" lang="nl-BE" sz="1150" spc="-60" strike="noStrike" u="none">
                <a:solidFill>
                  <a:srgbClr val="4a5462"/>
                </a:solidFill>
                <a:uFillTx/>
                <a:latin typeface="DejaVu Sans"/>
              </a:rPr>
              <a:t>gebruik</a:t>
            </a:r>
            <a:r>
              <a:rPr b="0" lang="nl-BE" sz="1150" spc="-14" strike="noStrike" u="none">
                <a:solidFill>
                  <a:srgbClr val="4a5462"/>
                </a:solidFill>
                <a:uFillTx/>
                <a:latin typeface="DejaVu Sans"/>
              </a:rPr>
              <a:t> </a:t>
            </a:r>
            <a:r>
              <a:rPr b="0" lang="nl-BE" sz="1150" spc="-11" strike="noStrike" u="none">
                <a:solidFill>
                  <a:srgbClr val="4a5462"/>
                </a:solidFill>
                <a:uFillTx/>
                <a:latin typeface="DejaVu Sans"/>
              </a:rPr>
              <a:t>overzicht</a:t>
            </a:r>
            <a:endParaRPr b="0" lang="nl-BE" sz="1150" strike="noStrike" u="none">
              <a:solidFill>
                <a:srgbClr val="000000"/>
              </a:solidFill>
              <a:uFillTx/>
              <a:latin typeface="Arial"/>
            </a:endParaRPr>
          </a:p>
          <a:p>
            <a:pPr marL="133920" indent="-121320">
              <a:lnSpc>
                <a:spcPct val="100000"/>
              </a:lnSpc>
              <a:spcBef>
                <a:spcPts val="420"/>
              </a:spcBef>
              <a:buClr>
                <a:srgbClr val="4a5462"/>
              </a:buClr>
              <a:buSzPct val="87000"/>
              <a:buFont typeface="Arial"/>
              <a:buChar char="•"/>
              <a:tabLst>
                <a:tab algn="l" pos="133920"/>
              </a:tabLst>
            </a:pPr>
            <a:r>
              <a:rPr b="0" lang="nl-BE" sz="1150" spc="-60" strike="noStrike" u="none">
                <a:solidFill>
                  <a:srgbClr val="4a5462"/>
                </a:solidFill>
                <a:uFillTx/>
                <a:latin typeface="DejaVu Sans"/>
              </a:rPr>
              <a:t>Print</a:t>
            </a:r>
            <a:r>
              <a:rPr b="0" lang="nl-BE" sz="1150" spc="-6" strike="noStrike" u="none">
                <a:solidFill>
                  <a:srgbClr val="4a5462"/>
                </a:solidFill>
                <a:uFillTx/>
                <a:latin typeface="DejaVu Sans"/>
              </a:rPr>
              <a:t> </a:t>
            </a:r>
            <a:r>
              <a:rPr b="0" lang="nl-BE" sz="1150" spc="-11" strike="noStrike" u="none">
                <a:solidFill>
                  <a:srgbClr val="4a5462"/>
                </a:solidFill>
                <a:uFillTx/>
                <a:latin typeface="DejaVu Sans"/>
              </a:rPr>
              <a:t>statistieken</a:t>
            </a:r>
            <a:endParaRPr b="0" lang="nl-BE" sz="1150" strike="noStrike" u="none">
              <a:solidFill>
                <a:srgbClr val="000000"/>
              </a:solidFill>
              <a:uFillTx/>
              <a:latin typeface="Arial"/>
            </a:endParaRPr>
          </a:p>
        </p:txBody>
      </p:sp>
      <p:grpSp>
        <p:nvGrpSpPr>
          <p:cNvPr id="309" name="object 9"/>
          <p:cNvGrpSpPr/>
          <p:nvPr/>
        </p:nvGrpSpPr>
        <p:grpSpPr>
          <a:xfrm>
            <a:off x="838080" y="1692720"/>
            <a:ext cx="301320" cy="301320"/>
            <a:chOff x="838080" y="1692720"/>
            <a:chExt cx="301320" cy="301320"/>
          </a:xfrm>
        </p:grpSpPr>
        <p:sp>
          <p:nvSpPr>
            <p:cNvPr id="310" name="object 10"/>
            <p:cNvSpPr/>
            <p:nvPr/>
          </p:nvSpPr>
          <p:spPr>
            <a:xfrm>
              <a:off x="838080" y="1692720"/>
              <a:ext cx="301320" cy="301320"/>
            </a:xfrm>
            <a:custGeom>
              <a:avLst/>
              <a:gdLst>
                <a:gd name="textAreaLeft" fmla="*/ 0 w 301320"/>
                <a:gd name="textAreaRight" fmla="*/ 304920 w 301320"/>
                <a:gd name="textAreaTop" fmla="*/ 0 h 301320"/>
                <a:gd name="textAreaBottom" fmla="*/ 304920 h 301320"/>
              </a:gdLst>
              <a:ahLst/>
              <a:rect l="textAreaLeft" t="textAreaTop" r="textAreaRight" b="textAreaBottom"/>
              <a:pathLst>
                <a:path w="304800" h="304800">
                  <a:moveTo>
                    <a:pt x="233603" y="304799"/>
                  </a:moveTo>
                  <a:lnTo>
                    <a:pt x="71196" y="304799"/>
                  </a:lnTo>
                  <a:lnTo>
                    <a:pt x="66241" y="304311"/>
                  </a:lnTo>
                  <a:lnTo>
                    <a:pt x="29705" y="289177"/>
                  </a:lnTo>
                  <a:lnTo>
                    <a:pt x="3885" y="253137"/>
                  </a:lnTo>
                  <a:lnTo>
                    <a:pt x="0" y="233603"/>
                  </a:lnTo>
                  <a:lnTo>
                    <a:pt x="0" y="228599"/>
                  </a:lnTo>
                  <a:lnTo>
                    <a:pt x="0" y="71196"/>
                  </a:lnTo>
                  <a:lnTo>
                    <a:pt x="15621" y="29705"/>
                  </a:lnTo>
                  <a:lnTo>
                    <a:pt x="51661" y="3885"/>
                  </a:lnTo>
                  <a:lnTo>
                    <a:pt x="71196" y="0"/>
                  </a:lnTo>
                  <a:lnTo>
                    <a:pt x="233603" y="0"/>
                  </a:lnTo>
                  <a:lnTo>
                    <a:pt x="275094" y="15621"/>
                  </a:lnTo>
                  <a:lnTo>
                    <a:pt x="300914" y="51661"/>
                  </a:lnTo>
                  <a:lnTo>
                    <a:pt x="304799" y="71196"/>
                  </a:lnTo>
                  <a:lnTo>
                    <a:pt x="304799" y="233603"/>
                  </a:lnTo>
                  <a:lnTo>
                    <a:pt x="289178" y="275094"/>
                  </a:lnTo>
                  <a:lnTo>
                    <a:pt x="253137" y="300913"/>
                  </a:lnTo>
                  <a:lnTo>
                    <a:pt x="238558" y="304311"/>
                  </a:lnTo>
                  <a:lnTo>
                    <a:pt x="233603" y="304799"/>
                  </a:lnTo>
                  <a:close/>
                </a:path>
              </a:pathLst>
            </a:custGeom>
            <a:solidFill>
              <a:srgbClr val="fef2c7"/>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311" name="object 11" descr=""/>
            <p:cNvPicPr/>
            <p:nvPr/>
          </p:nvPicPr>
          <p:blipFill>
            <a:blip r:embed="rId2"/>
            <a:stretch/>
          </p:blipFill>
          <p:spPr>
            <a:xfrm>
              <a:off x="913680" y="1767960"/>
              <a:ext cx="150480" cy="150480"/>
            </a:xfrm>
            <a:prstGeom prst="rect">
              <a:avLst/>
            </a:prstGeom>
            <a:noFill/>
            <a:ln w="0">
              <a:noFill/>
            </a:ln>
          </p:spPr>
        </p:pic>
      </p:grpSp>
      <p:sp>
        <p:nvSpPr>
          <p:cNvPr id="312" name="object 12"/>
          <p:cNvSpPr/>
          <p:nvPr/>
        </p:nvSpPr>
        <p:spPr>
          <a:xfrm>
            <a:off x="825480" y="1696680"/>
            <a:ext cx="2951280" cy="1087920"/>
          </a:xfrm>
          <a:prstGeom prst="rect">
            <a:avLst/>
          </a:prstGeom>
          <a:noFill/>
          <a:ln w="0">
            <a:noFill/>
          </a:ln>
        </p:spPr>
        <p:style>
          <a:lnRef idx="0"/>
          <a:fillRef idx="0"/>
          <a:effectRef idx="0"/>
          <a:fontRef idx="minor"/>
        </p:style>
        <p:txBody>
          <a:bodyPr lIns="0" rIns="0" tIns="14760" bIns="0" anchor="t">
            <a:spAutoFit/>
          </a:bodyPr>
          <a:p>
            <a:pPr marL="431280">
              <a:lnSpc>
                <a:spcPct val="100000"/>
              </a:lnSpc>
              <a:spcBef>
                <a:spcPts val="113"/>
              </a:spcBef>
            </a:pPr>
            <a:r>
              <a:rPr b="1" lang="nl-BE" sz="1500" spc="-91" strike="noStrike" u="none">
                <a:solidFill>
                  <a:srgbClr val="1f2937"/>
                </a:solidFill>
                <a:uFillTx/>
                <a:latin typeface="DejaVu Sans"/>
              </a:rPr>
              <a:t>Slijtage</a:t>
            </a:r>
            <a:r>
              <a:rPr b="1" lang="nl-BE" sz="1500" spc="-31" strike="noStrike" u="none">
                <a:solidFill>
                  <a:srgbClr val="1f2937"/>
                </a:solidFill>
                <a:uFillTx/>
                <a:latin typeface="DejaVu Sans"/>
              </a:rPr>
              <a:t> </a:t>
            </a:r>
            <a:r>
              <a:rPr b="1" lang="nl-BE" sz="1500" spc="-139" strike="noStrike" u="none">
                <a:solidFill>
                  <a:srgbClr val="1f2937"/>
                </a:solidFill>
                <a:uFillTx/>
                <a:latin typeface="DejaVu Sans"/>
              </a:rPr>
              <a:t>&amp;</a:t>
            </a:r>
            <a:r>
              <a:rPr b="1" lang="nl-BE" sz="1500" spc="-26" strike="noStrike" u="none">
                <a:solidFill>
                  <a:srgbClr val="1f2937"/>
                </a:solidFill>
                <a:uFillTx/>
                <a:latin typeface="DejaVu Sans"/>
              </a:rPr>
              <a:t> </a:t>
            </a:r>
            <a:r>
              <a:rPr b="1" lang="nl-BE" sz="1500" spc="-99" strike="noStrike" u="none">
                <a:solidFill>
                  <a:srgbClr val="1f2937"/>
                </a:solidFill>
                <a:uFillTx/>
                <a:latin typeface="DejaVu Sans"/>
              </a:rPr>
              <a:t>Onderhoud</a:t>
            </a:r>
            <a:endParaRPr b="0" lang="nl-BE" sz="1500" strike="noStrike" u="none">
              <a:solidFill>
                <a:srgbClr val="000000"/>
              </a:solidFill>
              <a:uFillTx/>
              <a:latin typeface="Arial"/>
            </a:endParaRPr>
          </a:p>
          <a:p>
            <a:pPr marL="431280">
              <a:lnSpc>
                <a:spcPct val="100000"/>
              </a:lnSpc>
              <a:spcBef>
                <a:spcPts val="54"/>
              </a:spcBef>
            </a:pPr>
            <a:endParaRPr b="0" lang="nl-BE" sz="1350" strike="noStrike" u="none">
              <a:solidFill>
                <a:srgbClr val="000000"/>
              </a:solidFill>
              <a:uFillTx/>
              <a:latin typeface="Arial"/>
            </a:endParaRPr>
          </a:p>
          <a:p>
            <a:pPr marL="133920" indent="-121320">
              <a:lnSpc>
                <a:spcPct val="100000"/>
              </a:lnSpc>
              <a:buClr>
                <a:srgbClr val="4a5462"/>
              </a:buClr>
              <a:buSzPct val="87000"/>
              <a:buFont typeface="Arial"/>
              <a:buChar char="•"/>
              <a:tabLst>
                <a:tab algn="l" pos="133920"/>
              </a:tabLst>
            </a:pPr>
            <a:r>
              <a:rPr b="0" lang="nl-BE" sz="1150" spc="-65" strike="noStrike" u="none">
                <a:solidFill>
                  <a:srgbClr val="4a5462"/>
                </a:solidFill>
                <a:uFillTx/>
                <a:latin typeface="DejaVu Sans"/>
              </a:rPr>
              <a:t>Equipment</a:t>
            </a:r>
            <a:r>
              <a:rPr b="0" lang="nl-BE" sz="1150" spc="-20" strike="noStrike" u="none">
                <a:solidFill>
                  <a:srgbClr val="4a5462"/>
                </a:solidFill>
                <a:uFillTx/>
                <a:latin typeface="DejaVu Sans"/>
              </a:rPr>
              <a:t> </a:t>
            </a:r>
            <a:r>
              <a:rPr b="0" lang="nl-BE" sz="1150" spc="-11" strike="noStrike" u="none">
                <a:solidFill>
                  <a:srgbClr val="4a5462"/>
                </a:solidFill>
                <a:uFillTx/>
                <a:latin typeface="DejaVu Sans"/>
              </a:rPr>
              <a:t>monitoring</a:t>
            </a:r>
            <a:endParaRPr b="0" lang="nl-BE" sz="1150" strike="noStrike" u="none">
              <a:solidFill>
                <a:srgbClr val="000000"/>
              </a:solidFill>
              <a:uFillTx/>
              <a:latin typeface="Arial"/>
            </a:endParaRPr>
          </a:p>
          <a:p>
            <a:pPr marL="133920" indent="-121320">
              <a:lnSpc>
                <a:spcPct val="100000"/>
              </a:lnSpc>
              <a:spcBef>
                <a:spcPts val="420"/>
              </a:spcBef>
              <a:buClr>
                <a:srgbClr val="4a5462"/>
              </a:buClr>
              <a:buSzPct val="87000"/>
              <a:buFont typeface="Arial"/>
              <a:buChar char="•"/>
              <a:tabLst>
                <a:tab algn="l" pos="133920"/>
              </a:tabLst>
            </a:pPr>
            <a:r>
              <a:rPr b="0" lang="nl-BE" sz="1150" spc="-11" strike="noStrike" u="none">
                <a:solidFill>
                  <a:srgbClr val="4a5462"/>
                </a:solidFill>
                <a:uFillTx/>
                <a:latin typeface="DejaVu Sans"/>
              </a:rPr>
              <a:t>Onderhoudsschemā</a:t>
            </a:r>
            <a:endParaRPr b="0" lang="nl-BE" sz="1150" strike="noStrike" u="none">
              <a:solidFill>
                <a:srgbClr val="000000"/>
              </a:solidFill>
              <a:uFillTx/>
              <a:latin typeface="Arial"/>
            </a:endParaRPr>
          </a:p>
          <a:p>
            <a:pPr marL="133920" indent="-121320">
              <a:lnSpc>
                <a:spcPct val="100000"/>
              </a:lnSpc>
              <a:spcBef>
                <a:spcPts val="420"/>
              </a:spcBef>
              <a:buClr>
                <a:srgbClr val="4a5462"/>
              </a:buClr>
              <a:buSzPct val="87000"/>
              <a:buFont typeface="Arial"/>
              <a:buChar char="•"/>
              <a:tabLst>
                <a:tab algn="l" pos="133920"/>
              </a:tabLst>
            </a:pPr>
            <a:r>
              <a:rPr b="0" lang="nl-BE" sz="1150" spc="-71" strike="noStrike" u="none">
                <a:solidFill>
                  <a:srgbClr val="4a5462"/>
                </a:solidFill>
                <a:uFillTx/>
                <a:latin typeface="DejaVu Sans"/>
              </a:rPr>
              <a:t>Performance</a:t>
            </a:r>
            <a:r>
              <a:rPr b="0" lang="nl-BE" sz="1150" spc="-11" strike="noStrike" u="none">
                <a:solidFill>
                  <a:srgbClr val="4a5462"/>
                </a:solidFill>
                <a:uFillTx/>
                <a:latin typeface="DejaVu Sans"/>
              </a:rPr>
              <a:t> tracking</a:t>
            </a:r>
            <a:endParaRPr b="0" lang="nl-BE" sz="1150" strike="noStrike" u="none">
              <a:solidFill>
                <a:srgbClr val="000000"/>
              </a:solidFill>
              <a:uFillTx/>
              <a:latin typeface="Arial"/>
            </a:endParaRPr>
          </a:p>
        </p:txBody>
      </p:sp>
      <p:grpSp>
        <p:nvGrpSpPr>
          <p:cNvPr id="313" name="object 13"/>
          <p:cNvGrpSpPr/>
          <p:nvPr/>
        </p:nvGrpSpPr>
        <p:grpSpPr>
          <a:xfrm>
            <a:off x="838080" y="2939040"/>
            <a:ext cx="301320" cy="301320"/>
            <a:chOff x="838080" y="2939040"/>
            <a:chExt cx="301320" cy="301320"/>
          </a:xfrm>
        </p:grpSpPr>
        <p:sp>
          <p:nvSpPr>
            <p:cNvPr id="314" name="object 14"/>
            <p:cNvSpPr/>
            <p:nvPr/>
          </p:nvSpPr>
          <p:spPr>
            <a:xfrm>
              <a:off x="838080" y="2939040"/>
              <a:ext cx="301320" cy="301320"/>
            </a:xfrm>
            <a:custGeom>
              <a:avLst/>
              <a:gdLst>
                <a:gd name="textAreaLeft" fmla="*/ 0 w 301320"/>
                <a:gd name="textAreaRight" fmla="*/ 304920 w 301320"/>
                <a:gd name="textAreaTop" fmla="*/ 0 h 301320"/>
                <a:gd name="textAreaBottom" fmla="*/ 304920 h 301320"/>
              </a:gdLst>
              <a:ahLst/>
              <a:rect l="textAreaLeft" t="textAreaTop" r="textAreaRight" b="textAreaBottom"/>
              <a:pathLst>
                <a:path w="304800" h="304800">
                  <a:moveTo>
                    <a:pt x="233603" y="304799"/>
                  </a:moveTo>
                  <a:lnTo>
                    <a:pt x="71196" y="304799"/>
                  </a:lnTo>
                  <a:lnTo>
                    <a:pt x="66241" y="304311"/>
                  </a:lnTo>
                  <a:lnTo>
                    <a:pt x="29705" y="289177"/>
                  </a:lnTo>
                  <a:lnTo>
                    <a:pt x="3885" y="253136"/>
                  </a:lnTo>
                  <a:lnTo>
                    <a:pt x="0" y="233603"/>
                  </a:lnTo>
                  <a:lnTo>
                    <a:pt x="0" y="228599"/>
                  </a:lnTo>
                  <a:lnTo>
                    <a:pt x="0" y="71196"/>
                  </a:lnTo>
                  <a:lnTo>
                    <a:pt x="15621" y="29705"/>
                  </a:lnTo>
                  <a:lnTo>
                    <a:pt x="51661" y="3885"/>
                  </a:lnTo>
                  <a:lnTo>
                    <a:pt x="71196" y="0"/>
                  </a:lnTo>
                  <a:lnTo>
                    <a:pt x="233603" y="0"/>
                  </a:lnTo>
                  <a:lnTo>
                    <a:pt x="275094" y="15620"/>
                  </a:lnTo>
                  <a:lnTo>
                    <a:pt x="300914" y="51660"/>
                  </a:lnTo>
                  <a:lnTo>
                    <a:pt x="304799" y="71196"/>
                  </a:lnTo>
                  <a:lnTo>
                    <a:pt x="304799" y="233603"/>
                  </a:lnTo>
                  <a:lnTo>
                    <a:pt x="289178" y="275093"/>
                  </a:lnTo>
                  <a:lnTo>
                    <a:pt x="253137" y="300913"/>
                  </a:lnTo>
                  <a:lnTo>
                    <a:pt x="238558" y="304311"/>
                  </a:lnTo>
                  <a:lnTo>
                    <a:pt x="233603" y="304799"/>
                  </a:lnTo>
                  <a:close/>
                </a:path>
              </a:pathLst>
            </a:custGeom>
            <a:solidFill>
              <a:srgbClr val="d0fae4"/>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315" name="object 15" descr=""/>
            <p:cNvPicPr/>
            <p:nvPr/>
          </p:nvPicPr>
          <p:blipFill>
            <a:blip r:embed="rId3"/>
            <a:stretch/>
          </p:blipFill>
          <p:spPr>
            <a:xfrm>
              <a:off x="942840" y="3024720"/>
              <a:ext cx="91800" cy="129600"/>
            </a:xfrm>
            <a:prstGeom prst="rect">
              <a:avLst/>
            </a:prstGeom>
            <a:noFill/>
            <a:ln w="0">
              <a:noFill/>
            </a:ln>
          </p:spPr>
        </p:pic>
      </p:grpSp>
      <p:sp>
        <p:nvSpPr>
          <p:cNvPr id="316" name="object 16"/>
          <p:cNvSpPr/>
          <p:nvPr/>
        </p:nvSpPr>
        <p:spPr>
          <a:xfrm>
            <a:off x="1244520" y="2943360"/>
            <a:ext cx="199224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113" strike="noStrike" u="none">
                <a:solidFill>
                  <a:srgbClr val="1f2937"/>
                </a:solidFill>
                <a:uFillTx/>
                <a:latin typeface="DejaVu Sans"/>
              </a:rPr>
              <a:t>Kosten</a:t>
            </a:r>
            <a:r>
              <a:rPr b="1" lang="nl-BE" sz="1500" spc="-11" strike="noStrike" u="none">
                <a:solidFill>
                  <a:srgbClr val="1f2937"/>
                </a:solidFill>
                <a:uFillTx/>
                <a:latin typeface="DejaVu Sans"/>
              </a:rPr>
              <a:t> </a:t>
            </a:r>
            <a:r>
              <a:rPr b="1" lang="nl-BE" sz="1500" spc="-85" strike="noStrike" u="none">
                <a:solidFill>
                  <a:srgbClr val="1f2937"/>
                </a:solidFill>
                <a:uFillTx/>
                <a:latin typeface="DejaVu Sans"/>
              </a:rPr>
              <a:t>Analyse</a:t>
            </a:r>
            <a:endParaRPr b="0" lang="nl-BE" sz="1500" strike="noStrike" u="none">
              <a:solidFill>
                <a:srgbClr val="000000"/>
              </a:solidFill>
              <a:uFillTx/>
              <a:latin typeface="Arial"/>
            </a:endParaRPr>
          </a:p>
        </p:txBody>
      </p:sp>
      <p:sp>
        <p:nvSpPr>
          <p:cNvPr id="317" name="object 17"/>
          <p:cNvSpPr/>
          <p:nvPr/>
        </p:nvSpPr>
        <p:spPr>
          <a:xfrm>
            <a:off x="825480" y="3291840"/>
            <a:ext cx="1775160" cy="697680"/>
          </a:xfrm>
          <a:prstGeom prst="rect">
            <a:avLst/>
          </a:prstGeom>
          <a:noFill/>
          <a:ln w="0">
            <a:noFill/>
          </a:ln>
        </p:spPr>
        <p:style>
          <a:lnRef idx="0"/>
          <a:fillRef idx="0"/>
          <a:effectRef idx="0"/>
          <a:fontRef idx="minor"/>
        </p:style>
        <p:txBody>
          <a:bodyPr lIns="0" rIns="0" tIns="65520" bIns="0" anchor="t">
            <a:spAutoFit/>
          </a:bodyPr>
          <a:p>
            <a:pPr marL="133920" indent="-121320">
              <a:lnSpc>
                <a:spcPct val="100000"/>
              </a:lnSpc>
              <a:spcBef>
                <a:spcPts val="516"/>
              </a:spcBef>
              <a:buClr>
                <a:srgbClr val="4a5462"/>
              </a:buClr>
              <a:buSzPct val="87000"/>
              <a:buFont typeface="Arial"/>
              <a:buChar char="•"/>
              <a:tabLst>
                <a:tab algn="l" pos="133920"/>
              </a:tabLst>
            </a:pPr>
            <a:r>
              <a:rPr b="0" lang="nl-BE" sz="1150" spc="-65" strike="noStrike" u="none">
                <a:solidFill>
                  <a:srgbClr val="4a5462"/>
                </a:solidFill>
                <a:uFillTx/>
                <a:latin typeface="DejaVu Sans"/>
              </a:rPr>
              <a:t>Kostenverdeling</a:t>
            </a:r>
            <a:r>
              <a:rPr b="0" lang="nl-BE" sz="1150" spc="-6" strike="noStrike" u="none">
                <a:solidFill>
                  <a:srgbClr val="4a5462"/>
                </a:solidFill>
                <a:uFillTx/>
                <a:latin typeface="DejaVu Sans"/>
              </a:rPr>
              <a:t> </a:t>
            </a:r>
            <a:r>
              <a:rPr b="0" lang="nl-BE" sz="1150" spc="-45" strike="noStrike" u="none">
                <a:solidFill>
                  <a:srgbClr val="4a5462"/>
                </a:solidFill>
                <a:uFillTx/>
                <a:latin typeface="DejaVu Sans"/>
              </a:rPr>
              <a:t>analyse</a:t>
            </a:r>
            <a:endParaRPr b="0" lang="nl-BE" sz="1150" strike="noStrike" u="none">
              <a:solidFill>
                <a:srgbClr val="000000"/>
              </a:solidFill>
              <a:uFillTx/>
              <a:latin typeface="Arial"/>
            </a:endParaRPr>
          </a:p>
          <a:p>
            <a:pPr marL="133920" indent="-121320">
              <a:lnSpc>
                <a:spcPct val="100000"/>
              </a:lnSpc>
              <a:spcBef>
                <a:spcPts val="420"/>
              </a:spcBef>
              <a:buClr>
                <a:srgbClr val="4a5462"/>
              </a:buClr>
              <a:buSzPct val="87000"/>
              <a:buFont typeface="Arial"/>
              <a:buChar char="•"/>
              <a:tabLst>
                <a:tab algn="l" pos="133920"/>
              </a:tabLst>
            </a:pPr>
            <a:r>
              <a:rPr b="0" lang="nl-BE" sz="1150" spc="-65" strike="noStrike" u="none">
                <a:solidFill>
                  <a:srgbClr val="4a5462"/>
                </a:solidFill>
                <a:uFillTx/>
                <a:latin typeface="DejaVu Sans"/>
              </a:rPr>
              <a:t>ROI</a:t>
            </a:r>
            <a:r>
              <a:rPr b="0" lang="nl-BE" sz="1150" spc="-31" strike="noStrike" u="none">
                <a:solidFill>
                  <a:srgbClr val="4a5462"/>
                </a:solidFill>
                <a:uFillTx/>
                <a:latin typeface="DejaVu Sans"/>
              </a:rPr>
              <a:t> </a:t>
            </a:r>
            <a:r>
              <a:rPr b="0" lang="nl-BE" sz="1150" spc="-11" strike="noStrike" u="none">
                <a:solidFill>
                  <a:srgbClr val="4a5462"/>
                </a:solidFill>
                <a:uFillTx/>
                <a:latin typeface="DejaVu Sans"/>
              </a:rPr>
              <a:t>berekeningen</a:t>
            </a:r>
            <a:endParaRPr b="0" lang="nl-BE" sz="1150" strike="noStrike" u="none">
              <a:solidFill>
                <a:srgbClr val="000000"/>
              </a:solidFill>
              <a:uFillTx/>
              <a:latin typeface="Arial"/>
            </a:endParaRPr>
          </a:p>
          <a:p>
            <a:pPr marL="133920" indent="-121320">
              <a:lnSpc>
                <a:spcPct val="100000"/>
              </a:lnSpc>
              <a:spcBef>
                <a:spcPts val="420"/>
              </a:spcBef>
              <a:buClr>
                <a:srgbClr val="4a5462"/>
              </a:buClr>
              <a:buSzPct val="87000"/>
              <a:buFont typeface="Arial"/>
              <a:buChar char="•"/>
              <a:tabLst>
                <a:tab algn="l" pos="133920"/>
              </a:tabLst>
            </a:pPr>
            <a:r>
              <a:rPr b="0" lang="nl-BE" sz="1150" spc="-65" strike="noStrike" u="none">
                <a:solidFill>
                  <a:srgbClr val="4a5462"/>
                </a:solidFill>
                <a:uFillTx/>
                <a:latin typeface="DejaVu Sans"/>
              </a:rPr>
              <a:t>Budget</a:t>
            </a:r>
            <a:r>
              <a:rPr b="0" lang="nl-BE" sz="1150" spc="-34" strike="noStrike" u="none">
                <a:solidFill>
                  <a:srgbClr val="4a5462"/>
                </a:solidFill>
                <a:uFillTx/>
                <a:latin typeface="DejaVu Sans"/>
              </a:rPr>
              <a:t> </a:t>
            </a:r>
            <a:r>
              <a:rPr b="0" lang="nl-BE" sz="1150" spc="-11" strike="noStrike" u="none">
                <a:solidFill>
                  <a:srgbClr val="4a5462"/>
                </a:solidFill>
                <a:uFillTx/>
                <a:latin typeface="DejaVu Sans"/>
              </a:rPr>
              <a:t>optimalisatie</a:t>
            </a:r>
            <a:endParaRPr b="0" lang="nl-BE" sz="1150" strike="noStrike" u="none">
              <a:solidFill>
                <a:srgbClr val="000000"/>
              </a:solidFill>
              <a:uFillTx/>
              <a:latin typeface="Arial"/>
            </a:endParaRPr>
          </a:p>
        </p:txBody>
      </p:sp>
      <p:grpSp>
        <p:nvGrpSpPr>
          <p:cNvPr id="318" name="object 18"/>
          <p:cNvGrpSpPr/>
          <p:nvPr/>
        </p:nvGrpSpPr>
        <p:grpSpPr>
          <a:xfrm>
            <a:off x="838080" y="4149720"/>
            <a:ext cx="301320" cy="301320"/>
            <a:chOff x="838080" y="4149720"/>
            <a:chExt cx="301320" cy="301320"/>
          </a:xfrm>
        </p:grpSpPr>
        <p:sp>
          <p:nvSpPr>
            <p:cNvPr id="319" name="object 19"/>
            <p:cNvSpPr/>
            <p:nvPr/>
          </p:nvSpPr>
          <p:spPr>
            <a:xfrm>
              <a:off x="838080" y="4149720"/>
              <a:ext cx="301320" cy="301320"/>
            </a:xfrm>
            <a:custGeom>
              <a:avLst/>
              <a:gdLst>
                <a:gd name="textAreaLeft" fmla="*/ 0 w 301320"/>
                <a:gd name="textAreaRight" fmla="*/ 304920 w 301320"/>
                <a:gd name="textAreaTop" fmla="*/ 0 h 301320"/>
                <a:gd name="textAreaBottom" fmla="*/ 304920 h 301320"/>
              </a:gdLst>
              <a:ahLst/>
              <a:rect l="textAreaLeft" t="textAreaTop" r="textAreaRight" b="textAreaBottom"/>
              <a:pathLst>
                <a:path w="304800" h="304800">
                  <a:moveTo>
                    <a:pt x="233603" y="304799"/>
                  </a:moveTo>
                  <a:lnTo>
                    <a:pt x="71196" y="304799"/>
                  </a:lnTo>
                  <a:lnTo>
                    <a:pt x="66241" y="304311"/>
                  </a:lnTo>
                  <a:lnTo>
                    <a:pt x="29705" y="289177"/>
                  </a:lnTo>
                  <a:lnTo>
                    <a:pt x="3885" y="253137"/>
                  </a:lnTo>
                  <a:lnTo>
                    <a:pt x="0" y="233603"/>
                  </a:lnTo>
                  <a:lnTo>
                    <a:pt x="0" y="228599"/>
                  </a:lnTo>
                  <a:lnTo>
                    <a:pt x="0" y="71196"/>
                  </a:lnTo>
                  <a:lnTo>
                    <a:pt x="15621" y="29705"/>
                  </a:lnTo>
                  <a:lnTo>
                    <a:pt x="51661" y="3885"/>
                  </a:lnTo>
                  <a:lnTo>
                    <a:pt x="71196" y="0"/>
                  </a:lnTo>
                  <a:lnTo>
                    <a:pt x="233603" y="0"/>
                  </a:lnTo>
                  <a:lnTo>
                    <a:pt x="275094" y="15621"/>
                  </a:lnTo>
                  <a:lnTo>
                    <a:pt x="300914" y="51661"/>
                  </a:lnTo>
                  <a:lnTo>
                    <a:pt x="304799" y="71196"/>
                  </a:lnTo>
                  <a:lnTo>
                    <a:pt x="304799" y="233603"/>
                  </a:lnTo>
                  <a:lnTo>
                    <a:pt x="289178" y="275094"/>
                  </a:lnTo>
                  <a:lnTo>
                    <a:pt x="253137" y="300913"/>
                  </a:lnTo>
                  <a:lnTo>
                    <a:pt x="238558" y="304311"/>
                  </a:lnTo>
                  <a:lnTo>
                    <a:pt x="233603" y="304799"/>
                  </a:lnTo>
                  <a:close/>
                </a:path>
              </a:pathLst>
            </a:custGeom>
            <a:solidFill>
              <a:srgbClr val="ece8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320" name="object 20" descr=""/>
            <p:cNvPicPr/>
            <p:nvPr/>
          </p:nvPicPr>
          <p:blipFill>
            <a:blip r:embed="rId4"/>
            <a:stretch/>
          </p:blipFill>
          <p:spPr>
            <a:xfrm>
              <a:off x="938160" y="4225680"/>
              <a:ext cx="101160" cy="148680"/>
            </a:xfrm>
            <a:prstGeom prst="rect">
              <a:avLst/>
            </a:prstGeom>
            <a:noFill/>
            <a:ln w="0">
              <a:noFill/>
            </a:ln>
          </p:spPr>
        </p:pic>
      </p:grpSp>
      <p:sp>
        <p:nvSpPr>
          <p:cNvPr id="321" name="object 21"/>
          <p:cNvSpPr/>
          <p:nvPr/>
        </p:nvSpPr>
        <p:spPr>
          <a:xfrm>
            <a:off x="825480" y="4189680"/>
            <a:ext cx="2411280" cy="1087920"/>
          </a:xfrm>
          <a:prstGeom prst="rect">
            <a:avLst/>
          </a:prstGeom>
          <a:noFill/>
          <a:ln w="0">
            <a:noFill/>
          </a:ln>
        </p:spPr>
        <p:style>
          <a:lnRef idx="0"/>
          <a:fillRef idx="0"/>
          <a:effectRef idx="0"/>
          <a:fontRef idx="minor"/>
        </p:style>
        <p:txBody>
          <a:bodyPr lIns="0" rIns="0" tIns="14760" bIns="0" anchor="t">
            <a:spAutoFit/>
          </a:bodyPr>
          <a:p>
            <a:pPr marL="431280">
              <a:lnSpc>
                <a:spcPct val="100000"/>
              </a:lnSpc>
              <a:spcBef>
                <a:spcPts val="113"/>
              </a:spcBef>
            </a:pPr>
            <a:r>
              <a:rPr b="1" lang="nl-BE" sz="1500" spc="-105" strike="noStrike" u="none">
                <a:solidFill>
                  <a:srgbClr val="1f2937"/>
                </a:solidFill>
                <a:uFillTx/>
                <a:latin typeface="DejaVu Sans"/>
              </a:rPr>
              <a:t>Business</a:t>
            </a:r>
            <a:r>
              <a:rPr b="1" lang="nl-BE" sz="1500" spc="14" strike="noStrike" u="none">
                <a:solidFill>
                  <a:srgbClr val="1f2937"/>
                </a:solidFill>
                <a:uFillTx/>
                <a:latin typeface="DejaVu Sans"/>
              </a:rPr>
              <a:t> </a:t>
            </a:r>
            <a:r>
              <a:rPr b="1" lang="nl-BE" sz="1500" spc="-74" strike="noStrike" u="none">
                <a:solidFill>
                  <a:srgbClr val="1f2937"/>
                </a:solidFill>
                <a:uFillTx/>
                <a:latin typeface="DejaVu Sans"/>
              </a:rPr>
              <a:t>Insights</a:t>
            </a:r>
            <a:endParaRPr b="0" lang="nl-BE" sz="1500" strike="noStrike" u="none">
              <a:solidFill>
                <a:srgbClr val="000000"/>
              </a:solidFill>
              <a:uFillTx/>
              <a:latin typeface="Arial"/>
            </a:endParaRPr>
          </a:p>
          <a:p>
            <a:pPr marL="431280">
              <a:lnSpc>
                <a:spcPct val="100000"/>
              </a:lnSpc>
              <a:spcBef>
                <a:spcPts val="54"/>
              </a:spcBef>
            </a:pPr>
            <a:endParaRPr b="0" lang="nl-BE" sz="1350" strike="noStrike" u="none">
              <a:solidFill>
                <a:srgbClr val="000000"/>
              </a:solidFill>
              <a:uFillTx/>
              <a:latin typeface="Arial"/>
            </a:endParaRPr>
          </a:p>
          <a:p>
            <a:pPr marL="133920" indent="-121320">
              <a:lnSpc>
                <a:spcPct val="100000"/>
              </a:lnSpc>
              <a:buClr>
                <a:srgbClr val="4a5462"/>
              </a:buClr>
              <a:buSzPct val="87000"/>
              <a:buFont typeface="Arial"/>
              <a:buChar char="•"/>
              <a:tabLst>
                <a:tab algn="l" pos="133920"/>
              </a:tabLst>
            </a:pPr>
            <a:r>
              <a:rPr b="0" lang="nl-BE" sz="1150" spc="-105" strike="noStrike" u="none">
                <a:solidFill>
                  <a:srgbClr val="4a5462"/>
                </a:solidFill>
                <a:uFillTx/>
                <a:latin typeface="DejaVu Sans"/>
              </a:rPr>
              <a:t>Trend</a:t>
            </a:r>
            <a:r>
              <a:rPr b="0" lang="nl-BE" sz="1150" spc="-6" strike="noStrike" u="none">
                <a:solidFill>
                  <a:srgbClr val="4a5462"/>
                </a:solidFill>
                <a:uFillTx/>
                <a:latin typeface="DejaVu Sans"/>
              </a:rPr>
              <a:t> </a:t>
            </a:r>
            <a:r>
              <a:rPr b="0" lang="nl-BE" sz="1150" spc="-11" strike="noStrike" u="none">
                <a:solidFill>
                  <a:srgbClr val="4a5462"/>
                </a:solidFill>
                <a:uFillTx/>
                <a:latin typeface="DejaVu Sans"/>
              </a:rPr>
              <a:t>analyse</a:t>
            </a:r>
            <a:endParaRPr b="0" lang="nl-BE" sz="1150" strike="noStrike" u="none">
              <a:solidFill>
                <a:srgbClr val="000000"/>
              </a:solidFill>
              <a:uFillTx/>
              <a:latin typeface="Arial"/>
            </a:endParaRPr>
          </a:p>
          <a:p>
            <a:pPr marL="133920" indent="-121320">
              <a:lnSpc>
                <a:spcPct val="100000"/>
              </a:lnSpc>
              <a:spcBef>
                <a:spcPts val="420"/>
              </a:spcBef>
              <a:buClr>
                <a:srgbClr val="4a5462"/>
              </a:buClr>
              <a:buSzPct val="87000"/>
              <a:buFont typeface="Arial"/>
              <a:buChar char="•"/>
              <a:tabLst>
                <a:tab algn="l" pos="133920"/>
              </a:tabLst>
            </a:pPr>
            <a:r>
              <a:rPr b="0" lang="nl-BE" sz="1150" spc="-11" strike="noStrike" u="none">
                <a:solidFill>
                  <a:srgbClr val="4a5462"/>
                </a:solidFill>
                <a:uFillTx/>
                <a:latin typeface="DejaVu Sans"/>
              </a:rPr>
              <a:t>Voorspellingen</a:t>
            </a:r>
            <a:endParaRPr b="0" lang="nl-BE" sz="1150" strike="noStrike" u="none">
              <a:solidFill>
                <a:srgbClr val="000000"/>
              </a:solidFill>
              <a:uFillTx/>
              <a:latin typeface="Arial"/>
            </a:endParaRPr>
          </a:p>
          <a:p>
            <a:pPr marL="133920" indent="-121320">
              <a:lnSpc>
                <a:spcPct val="100000"/>
              </a:lnSpc>
              <a:spcBef>
                <a:spcPts val="420"/>
              </a:spcBef>
              <a:buClr>
                <a:srgbClr val="4a5462"/>
              </a:buClr>
              <a:buSzPct val="87000"/>
              <a:buFont typeface="Arial"/>
              <a:buChar char="•"/>
              <a:tabLst>
                <a:tab algn="l" pos="133920"/>
              </a:tabLst>
            </a:pPr>
            <a:r>
              <a:rPr b="0" lang="nl-BE" sz="1150" spc="-11" strike="noStrike" u="none">
                <a:solidFill>
                  <a:srgbClr val="4a5462"/>
                </a:solidFill>
                <a:uFillTx/>
                <a:latin typeface="DejaVu Sans"/>
              </a:rPr>
              <a:t>Aanbevelingen</a:t>
            </a:r>
            <a:endParaRPr b="0" lang="nl-BE" sz="1150" strike="noStrike" u="none">
              <a:solidFill>
                <a:srgbClr val="000000"/>
              </a:solidFill>
              <a:uFillTx/>
              <a:latin typeface="Arial"/>
            </a:endParaRPr>
          </a:p>
        </p:txBody>
      </p:sp>
      <p:sp>
        <p:nvSpPr>
          <p:cNvPr id="322" name="object 22"/>
          <p:cNvSpPr/>
          <p:nvPr/>
        </p:nvSpPr>
        <p:spPr>
          <a:xfrm>
            <a:off x="4636440" y="4686120"/>
            <a:ext cx="6749640" cy="5760"/>
          </a:xfrm>
          <a:custGeom>
            <a:avLst/>
            <a:gdLst>
              <a:gd name="textAreaLeft" fmla="*/ 0 w 6749640"/>
              <a:gd name="textAreaRight" fmla="*/ 6753240 w 6749640"/>
              <a:gd name="textAreaTop" fmla="*/ 0 h 5760"/>
              <a:gd name="textAreaBottom" fmla="*/ 9360 h 5760"/>
            </a:gdLst>
            <a:ahLst/>
            <a:rect l="textAreaLeft" t="textAreaTop" r="textAreaRight" b="textAreaBottom"/>
            <a:pathLst>
              <a:path w="6753225" h="9525">
                <a:moveTo>
                  <a:pt x="6753224" y="9524"/>
                </a:moveTo>
                <a:lnTo>
                  <a:pt x="0" y="9524"/>
                </a:lnTo>
                <a:lnTo>
                  <a:pt x="0" y="0"/>
                </a:lnTo>
                <a:lnTo>
                  <a:pt x="6753224" y="0"/>
                </a:lnTo>
                <a:lnTo>
                  <a:pt x="6753224" y="9524"/>
                </a:lnTo>
                <a:close/>
              </a:path>
            </a:pathLst>
          </a:custGeom>
          <a:solidFill>
            <a:srgbClr val="e4e7eb"/>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sp>
        <p:nvSpPr>
          <p:cNvPr id="323" name="object 23"/>
          <p:cNvSpPr/>
          <p:nvPr/>
        </p:nvSpPr>
        <p:spPr>
          <a:xfrm>
            <a:off x="4680000" y="1243080"/>
            <a:ext cx="424152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84" strike="noStrike" u="none">
                <a:solidFill>
                  <a:srgbClr val="1f2937"/>
                </a:solidFill>
                <a:uFillTx/>
                <a:latin typeface="DejaVu Sans"/>
              </a:rPr>
              <a:t>Top</a:t>
            </a:r>
            <a:r>
              <a:rPr b="1" lang="nl-BE" sz="1650" spc="-26" strike="noStrike" u="none">
                <a:solidFill>
                  <a:srgbClr val="1f2937"/>
                </a:solidFill>
                <a:uFillTx/>
                <a:latin typeface="DejaVu Sans"/>
              </a:rPr>
              <a:t> </a:t>
            </a:r>
            <a:r>
              <a:rPr b="1" lang="nl-BE" sz="1650" spc="-111" strike="noStrike" u="none">
                <a:solidFill>
                  <a:srgbClr val="1f2937"/>
                </a:solidFill>
                <a:uFillTx/>
                <a:latin typeface="DejaVu Sans"/>
              </a:rPr>
              <a:t>10</a:t>
            </a:r>
            <a:r>
              <a:rPr b="1" lang="nl-BE" sz="1650" spc="-26" strike="noStrike" u="none">
                <a:solidFill>
                  <a:srgbClr val="1f2937"/>
                </a:solidFill>
                <a:uFillTx/>
                <a:latin typeface="DejaVu Sans"/>
              </a:rPr>
              <a:t> </a:t>
            </a:r>
            <a:r>
              <a:rPr b="1" lang="nl-BE" sz="1650" spc="-111" strike="noStrike" u="none">
                <a:solidFill>
                  <a:srgbClr val="1f2937"/>
                </a:solidFill>
                <a:uFillTx/>
                <a:latin typeface="DejaVu Sans"/>
              </a:rPr>
              <a:t>Meest</a:t>
            </a:r>
            <a:r>
              <a:rPr b="1" lang="nl-BE" sz="1650" spc="-26" strike="noStrike" u="none">
                <a:solidFill>
                  <a:srgbClr val="1f2937"/>
                </a:solidFill>
                <a:uFillTx/>
                <a:latin typeface="DejaVu Sans"/>
              </a:rPr>
              <a:t> </a:t>
            </a:r>
            <a:r>
              <a:rPr b="1" lang="nl-BE" sz="1650" spc="-99" strike="noStrike" u="none">
                <a:solidFill>
                  <a:srgbClr val="1f2937"/>
                </a:solidFill>
                <a:uFillTx/>
                <a:latin typeface="DejaVu Sans"/>
              </a:rPr>
              <a:t>Gebruikte</a:t>
            </a:r>
            <a:r>
              <a:rPr b="1" lang="nl-BE" sz="1650" spc="-26" strike="noStrike" u="none">
                <a:solidFill>
                  <a:srgbClr val="1f2937"/>
                </a:solidFill>
                <a:uFillTx/>
                <a:latin typeface="DejaVu Sans"/>
              </a:rPr>
              <a:t> </a:t>
            </a:r>
            <a:r>
              <a:rPr b="1" lang="nl-BE" sz="1650" spc="-91" strike="noStrike" u="none">
                <a:solidFill>
                  <a:srgbClr val="1f2937"/>
                </a:solidFill>
                <a:uFillTx/>
                <a:latin typeface="DejaVu Sans"/>
              </a:rPr>
              <a:t>Materialen</a:t>
            </a:r>
            <a:endParaRPr b="0" lang="nl-BE" sz="1650" strike="noStrike" u="none">
              <a:solidFill>
                <a:srgbClr val="000000"/>
              </a:solidFill>
              <a:uFillTx/>
              <a:latin typeface="Arial"/>
            </a:endParaRPr>
          </a:p>
        </p:txBody>
      </p:sp>
      <p:grpSp>
        <p:nvGrpSpPr>
          <p:cNvPr id="324" name="object 24"/>
          <p:cNvGrpSpPr/>
          <p:nvPr/>
        </p:nvGrpSpPr>
        <p:grpSpPr>
          <a:xfrm>
            <a:off x="9854280" y="1260000"/>
            <a:ext cx="1482480" cy="492120"/>
            <a:chOff x="9854280" y="1260000"/>
            <a:chExt cx="1482480" cy="492120"/>
          </a:xfrm>
        </p:grpSpPr>
        <p:sp>
          <p:nvSpPr>
            <p:cNvPr id="325" name="object 25"/>
            <p:cNvSpPr/>
            <p:nvPr/>
          </p:nvSpPr>
          <p:spPr>
            <a:xfrm>
              <a:off x="9854280" y="1260000"/>
              <a:ext cx="1482480" cy="492120"/>
            </a:xfrm>
            <a:custGeom>
              <a:avLst/>
              <a:gdLst>
                <a:gd name="textAreaLeft" fmla="*/ 0 w 1482480"/>
                <a:gd name="textAreaRight" fmla="*/ 1486080 w 1482480"/>
                <a:gd name="textAreaTop" fmla="*/ 0 h 492120"/>
                <a:gd name="textAreaBottom" fmla="*/ 495720 h 492120"/>
              </a:gdLst>
              <a:ahLst/>
              <a:rect l="textAreaLeft" t="textAreaTop" r="textAreaRight" b="textAreaBottom"/>
              <a:pathLst>
                <a:path w="1485900" h="342900">
                  <a:moveTo>
                    <a:pt x="1414703" y="342899"/>
                  </a:moveTo>
                  <a:lnTo>
                    <a:pt x="71195" y="342899"/>
                  </a:lnTo>
                  <a:lnTo>
                    <a:pt x="66240" y="342411"/>
                  </a:lnTo>
                  <a:lnTo>
                    <a:pt x="29705" y="327278"/>
                  </a:lnTo>
                  <a:lnTo>
                    <a:pt x="3883" y="291237"/>
                  </a:lnTo>
                  <a:lnTo>
                    <a:pt x="0" y="271703"/>
                  </a:lnTo>
                  <a:lnTo>
                    <a:pt x="0" y="266699"/>
                  </a:lnTo>
                  <a:lnTo>
                    <a:pt x="0" y="71196"/>
                  </a:lnTo>
                  <a:lnTo>
                    <a:pt x="15621" y="29705"/>
                  </a:lnTo>
                  <a:lnTo>
                    <a:pt x="51660" y="3885"/>
                  </a:lnTo>
                  <a:lnTo>
                    <a:pt x="71195" y="0"/>
                  </a:lnTo>
                  <a:lnTo>
                    <a:pt x="1414703" y="0"/>
                  </a:lnTo>
                  <a:lnTo>
                    <a:pt x="1456193" y="15621"/>
                  </a:lnTo>
                  <a:lnTo>
                    <a:pt x="1482012" y="51661"/>
                  </a:lnTo>
                  <a:lnTo>
                    <a:pt x="1485898" y="71196"/>
                  </a:lnTo>
                  <a:lnTo>
                    <a:pt x="1485898" y="271703"/>
                  </a:lnTo>
                  <a:lnTo>
                    <a:pt x="1470277" y="313194"/>
                  </a:lnTo>
                  <a:lnTo>
                    <a:pt x="1434237" y="339014"/>
                  </a:lnTo>
                  <a:lnTo>
                    <a:pt x="1419658" y="342411"/>
                  </a:lnTo>
                  <a:lnTo>
                    <a:pt x="1414703" y="342899"/>
                  </a:lnTo>
                  <a:close/>
                </a:path>
              </a:pathLst>
            </a:custGeom>
            <a:solidFill>
              <a:srgbClr val="dae9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326" name="object 26" descr=""/>
            <p:cNvPicPr/>
            <p:nvPr/>
          </p:nvPicPr>
          <p:blipFill>
            <a:blip r:embed="rId5"/>
            <a:stretch/>
          </p:blipFill>
          <p:spPr>
            <a:xfrm>
              <a:off x="10010880" y="1423440"/>
              <a:ext cx="121320" cy="164880"/>
            </a:xfrm>
            <a:prstGeom prst="rect">
              <a:avLst/>
            </a:prstGeom>
            <a:noFill/>
            <a:ln w="0">
              <a:noFill/>
            </a:ln>
          </p:spPr>
        </p:pic>
      </p:grpSp>
      <p:sp>
        <p:nvSpPr>
          <p:cNvPr id="327" name="object 27"/>
          <p:cNvSpPr/>
          <p:nvPr/>
        </p:nvSpPr>
        <p:spPr>
          <a:xfrm>
            <a:off x="10251360" y="1316520"/>
            <a:ext cx="995400" cy="36684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4" strike="noStrike" u="none">
                <a:solidFill>
                  <a:srgbClr val="2562eb"/>
                </a:solidFill>
                <a:uFillTx/>
                <a:latin typeface="Verdana"/>
              </a:rPr>
              <a:t>Vernieuw</a:t>
            </a:r>
            <a:r>
              <a:rPr b="0" lang="nl-BE" sz="1150" spc="-40" strike="noStrike" u="none">
                <a:solidFill>
                  <a:srgbClr val="2562eb"/>
                </a:solidFill>
                <a:uFillTx/>
                <a:latin typeface="Verdana"/>
              </a:rPr>
              <a:t> </a:t>
            </a:r>
            <a:r>
              <a:rPr b="0" lang="nl-BE" sz="1150" spc="-34" strike="noStrike" u="none">
                <a:solidFill>
                  <a:srgbClr val="2562eb"/>
                </a:solidFill>
                <a:uFillTx/>
                <a:latin typeface="Verdana"/>
              </a:rPr>
              <a:t>Data</a:t>
            </a:r>
            <a:endParaRPr b="0" lang="nl-BE" sz="1150" strike="noStrike" u="none">
              <a:solidFill>
                <a:srgbClr val="000000"/>
              </a:solidFill>
              <a:uFillTx/>
              <a:latin typeface="Arial"/>
            </a:endParaRPr>
          </a:p>
        </p:txBody>
      </p:sp>
      <p:sp>
        <p:nvSpPr>
          <p:cNvPr id="328" name="object 28"/>
          <p:cNvSpPr/>
          <p:nvPr/>
        </p:nvSpPr>
        <p:spPr>
          <a:xfrm>
            <a:off x="5337720" y="4708080"/>
            <a:ext cx="666360" cy="72000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26" strike="noStrike" u="none">
                <a:solidFill>
                  <a:srgbClr val="2562eb"/>
                </a:solidFill>
                <a:uFillTx/>
                <a:latin typeface="DejaVu Sans"/>
              </a:rPr>
              <a:t>52</a:t>
            </a:r>
            <a:endParaRPr b="0" lang="nl-BE" sz="1950" strike="noStrike" u="none">
              <a:solidFill>
                <a:srgbClr val="000000"/>
              </a:solidFill>
              <a:uFillTx/>
              <a:latin typeface="Arial"/>
            </a:endParaRPr>
          </a:p>
          <a:p>
            <a:pPr algn="ctr">
              <a:lnSpc>
                <a:spcPct val="100000"/>
              </a:lnSpc>
              <a:spcBef>
                <a:spcPts val="184"/>
              </a:spcBef>
            </a:pPr>
            <a:r>
              <a:rPr b="0" lang="nl-BE" sz="1150" spc="-60" strike="noStrike" u="none">
                <a:solidFill>
                  <a:srgbClr val="4a5462"/>
                </a:solidFill>
                <a:uFillTx/>
                <a:latin typeface="DejaVu Sans"/>
              </a:rPr>
              <a:t>PLA</a:t>
            </a:r>
            <a:r>
              <a:rPr b="0" lang="nl-BE" sz="1150" spc="-34" strike="noStrike" u="none">
                <a:solidFill>
                  <a:srgbClr val="4a5462"/>
                </a:solidFill>
                <a:uFillTx/>
                <a:latin typeface="DejaVu Sans"/>
              </a:rPr>
              <a:t> </a:t>
            </a:r>
            <a:r>
              <a:rPr b="0" lang="nl-BE" sz="1150" spc="-26" strike="noStrike" u="none">
                <a:solidFill>
                  <a:srgbClr val="4a5462"/>
                </a:solidFill>
                <a:uFillTx/>
                <a:latin typeface="DejaVu Sans"/>
              </a:rPr>
              <a:t>Basic</a:t>
            </a:r>
            <a:endParaRPr b="0" lang="nl-BE" sz="1150" strike="noStrike" u="none">
              <a:solidFill>
                <a:srgbClr val="000000"/>
              </a:solidFill>
              <a:uFillTx/>
              <a:latin typeface="Arial"/>
            </a:endParaRPr>
          </a:p>
        </p:txBody>
      </p:sp>
      <p:sp>
        <p:nvSpPr>
          <p:cNvPr id="329" name="object 29"/>
          <p:cNvSpPr/>
          <p:nvPr/>
        </p:nvSpPr>
        <p:spPr>
          <a:xfrm>
            <a:off x="7553520" y="4708080"/>
            <a:ext cx="840240" cy="72000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26" strike="noStrike" u="none">
                <a:solidFill>
                  <a:srgbClr val="049569"/>
                </a:solidFill>
                <a:uFillTx/>
                <a:latin typeface="DejaVu Sans"/>
              </a:rPr>
              <a:t>289</a:t>
            </a:r>
            <a:endParaRPr b="0" lang="nl-BE" sz="1950" strike="noStrike" u="none">
              <a:solidFill>
                <a:srgbClr val="000000"/>
              </a:solidFill>
              <a:uFillTx/>
              <a:latin typeface="Arial"/>
            </a:endParaRPr>
          </a:p>
          <a:p>
            <a:pPr algn="ctr">
              <a:lnSpc>
                <a:spcPct val="100000"/>
              </a:lnSpc>
              <a:spcBef>
                <a:spcPts val="184"/>
              </a:spcBef>
            </a:pPr>
            <a:r>
              <a:rPr b="0" lang="nl-BE" sz="1150" spc="-79" strike="noStrike" u="none">
                <a:solidFill>
                  <a:srgbClr val="4a5462"/>
                </a:solidFill>
                <a:uFillTx/>
                <a:latin typeface="DejaVu Sans"/>
              </a:rPr>
              <a:t>Totaal</a:t>
            </a:r>
            <a:r>
              <a:rPr b="0" lang="nl-BE" sz="1150" spc="-34" strike="noStrike" u="none">
                <a:solidFill>
                  <a:srgbClr val="4a5462"/>
                </a:solidFill>
                <a:uFillTx/>
                <a:latin typeface="DejaVu Sans"/>
              </a:rPr>
              <a:t> </a:t>
            </a:r>
            <a:r>
              <a:rPr b="0" lang="nl-BE" sz="1150" spc="-31" strike="noStrike" u="none">
                <a:solidFill>
                  <a:srgbClr val="4a5462"/>
                </a:solidFill>
                <a:uFillTx/>
                <a:latin typeface="DejaVu Sans"/>
              </a:rPr>
              <a:t>producten</a:t>
            </a:r>
            <a:endParaRPr b="0" lang="nl-BE" sz="1150" strike="noStrike" u="none">
              <a:solidFill>
                <a:srgbClr val="000000"/>
              </a:solidFill>
              <a:uFillTx/>
              <a:latin typeface="Arial"/>
            </a:endParaRPr>
          </a:p>
        </p:txBody>
      </p:sp>
      <p:sp>
        <p:nvSpPr>
          <p:cNvPr id="330" name="object 30"/>
          <p:cNvSpPr/>
          <p:nvPr/>
        </p:nvSpPr>
        <p:spPr>
          <a:xfrm>
            <a:off x="9635760" y="4708080"/>
            <a:ext cx="1282320" cy="54468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26" strike="noStrike" u="none">
                <a:solidFill>
                  <a:srgbClr val="7c3aec"/>
                </a:solidFill>
                <a:uFillTx/>
                <a:latin typeface="DejaVu Sans"/>
              </a:rPr>
              <a:t>12</a:t>
            </a:r>
            <a:endParaRPr b="0" lang="nl-BE" sz="1950" strike="noStrike" u="none">
              <a:solidFill>
                <a:srgbClr val="000000"/>
              </a:solidFill>
              <a:uFillTx/>
              <a:latin typeface="Arial"/>
            </a:endParaRPr>
          </a:p>
          <a:p>
            <a:pPr algn="ctr">
              <a:lnSpc>
                <a:spcPct val="100000"/>
              </a:lnSpc>
              <a:spcBef>
                <a:spcPts val="184"/>
              </a:spcBef>
            </a:pPr>
            <a:r>
              <a:rPr b="0" lang="nl-BE" sz="1150" spc="-45" strike="noStrike" u="none">
                <a:solidFill>
                  <a:srgbClr val="4a5462"/>
                </a:solidFill>
                <a:uFillTx/>
                <a:latin typeface="DejaVu Sans"/>
              </a:rPr>
              <a:t>Materialen</a:t>
            </a:r>
            <a:endParaRPr b="0" lang="nl-BE" sz="1150" strike="noStrike" u="none">
              <a:solidFill>
                <a:srgbClr val="000000"/>
              </a:solidFill>
              <a:uFillTx/>
              <a:latin typeface="Arial"/>
            </a:endParaRPr>
          </a:p>
        </p:txBody>
      </p:sp>
      <p:grpSp>
        <p:nvGrpSpPr>
          <p:cNvPr id="331" name="object 31"/>
          <p:cNvGrpSpPr/>
          <p:nvPr/>
        </p:nvGrpSpPr>
        <p:grpSpPr>
          <a:xfrm>
            <a:off x="609480" y="5679720"/>
            <a:ext cx="2568240" cy="1175400"/>
            <a:chOff x="609480" y="5679720"/>
            <a:chExt cx="2568240" cy="1175400"/>
          </a:xfrm>
        </p:grpSpPr>
        <p:pic>
          <p:nvPicPr>
            <p:cNvPr id="332" name="object 32" descr=""/>
            <p:cNvPicPr/>
            <p:nvPr/>
          </p:nvPicPr>
          <p:blipFill>
            <a:blip r:embed="rId6"/>
            <a:stretch/>
          </p:blipFill>
          <p:spPr>
            <a:xfrm>
              <a:off x="609480" y="5679720"/>
              <a:ext cx="2568240" cy="1175400"/>
            </a:xfrm>
            <a:prstGeom prst="rect">
              <a:avLst/>
            </a:prstGeom>
            <a:noFill/>
            <a:ln w="0">
              <a:noFill/>
            </a:ln>
          </p:spPr>
        </p:pic>
        <p:pic>
          <p:nvPicPr>
            <p:cNvPr id="333" name="object 33" descr=""/>
            <p:cNvPicPr/>
            <p:nvPr/>
          </p:nvPicPr>
          <p:blipFill>
            <a:blip r:embed="rId7"/>
            <a:stretch/>
          </p:blipFill>
          <p:spPr>
            <a:xfrm>
              <a:off x="1781280" y="5861520"/>
              <a:ext cx="225000" cy="268560"/>
            </a:xfrm>
            <a:prstGeom prst="rect">
              <a:avLst/>
            </a:prstGeom>
            <a:noFill/>
            <a:ln w="0">
              <a:noFill/>
            </a:ln>
          </p:spPr>
        </p:pic>
      </p:grpSp>
      <p:sp>
        <p:nvSpPr>
          <p:cNvPr id="334" name="object 34"/>
          <p:cNvSpPr/>
          <p:nvPr/>
        </p:nvSpPr>
        <p:spPr>
          <a:xfrm>
            <a:off x="1219320" y="6155640"/>
            <a:ext cx="1369800" cy="349920"/>
          </a:xfrm>
          <a:prstGeom prst="rect">
            <a:avLst/>
          </a:prstGeom>
          <a:noFill/>
          <a:ln w="0">
            <a:noFill/>
          </a:ln>
        </p:spPr>
        <p:style>
          <a:lnRef idx="0"/>
          <a:fillRef idx="0"/>
          <a:effectRef idx="0"/>
          <a:fontRef idx="minor"/>
        </p:style>
        <p:txBody>
          <a:bodyPr lIns="0" rIns="0" tIns="16560" bIns="0" anchor="t">
            <a:spAutoFit/>
          </a:bodyPr>
          <a:p>
            <a:pPr algn="ctr">
              <a:lnSpc>
                <a:spcPct val="100000"/>
              </a:lnSpc>
              <a:spcBef>
                <a:spcPts val="130"/>
              </a:spcBef>
            </a:pPr>
            <a:r>
              <a:rPr b="1" lang="nl-BE" sz="1150" spc="-74" strike="noStrike" u="none">
                <a:solidFill>
                  <a:srgbClr val="1f2937"/>
                </a:solidFill>
                <a:uFillTx/>
                <a:latin typeface="DejaVu Sans"/>
              </a:rPr>
              <a:t>CSV</a:t>
            </a:r>
            <a:r>
              <a:rPr b="1" lang="nl-BE" sz="1150" spc="-31" strike="noStrike" u="none">
                <a:solidFill>
                  <a:srgbClr val="1f2937"/>
                </a:solidFill>
                <a:uFillTx/>
                <a:latin typeface="DejaVu Sans"/>
              </a:rPr>
              <a:t> </a:t>
            </a:r>
            <a:r>
              <a:rPr b="1" lang="nl-BE" sz="1150" spc="-11" strike="noStrike" u="none">
                <a:solidFill>
                  <a:srgbClr val="1f2937"/>
                </a:solidFill>
                <a:uFillTx/>
                <a:latin typeface="DejaVu Sans"/>
              </a:rPr>
              <a:t>Export</a:t>
            </a:r>
            <a:endParaRPr b="0" lang="nl-BE" sz="1150" strike="noStrike" u="none">
              <a:solidFill>
                <a:srgbClr val="000000"/>
              </a:solidFill>
              <a:uFillTx/>
              <a:latin typeface="Arial"/>
            </a:endParaRPr>
          </a:p>
          <a:p>
            <a:pPr algn="ctr">
              <a:lnSpc>
                <a:spcPct val="100000"/>
              </a:lnSpc>
              <a:spcBef>
                <a:spcPts val="45"/>
              </a:spcBef>
            </a:pPr>
            <a:r>
              <a:rPr b="0" lang="nl-BE" sz="1000" spc="-65" strike="noStrike" u="none">
                <a:solidFill>
                  <a:srgbClr val="4a5462"/>
                </a:solidFill>
                <a:uFillTx/>
                <a:latin typeface="DejaVu Sans"/>
              </a:rPr>
              <a:t>Data</a:t>
            </a:r>
            <a:r>
              <a:rPr b="0" lang="nl-BE" sz="1000" strike="noStrike" u="none">
                <a:solidFill>
                  <a:srgbClr val="4a5462"/>
                </a:solidFill>
                <a:uFillTx/>
                <a:latin typeface="DejaVu Sans"/>
              </a:rPr>
              <a:t> </a:t>
            </a:r>
            <a:r>
              <a:rPr b="0" lang="nl-BE" sz="1000" spc="-71" strike="noStrike" u="none">
                <a:solidFill>
                  <a:srgbClr val="4a5462"/>
                </a:solidFill>
                <a:uFillTx/>
                <a:latin typeface="DejaVu Sans"/>
              </a:rPr>
              <a:t>export</a:t>
            </a:r>
            <a:r>
              <a:rPr b="0" lang="nl-BE" sz="1000" spc="6" strike="noStrike" u="none">
                <a:solidFill>
                  <a:srgbClr val="4a5462"/>
                </a:solidFill>
                <a:uFillTx/>
                <a:latin typeface="DejaVu Sans"/>
              </a:rPr>
              <a:t> </a:t>
            </a:r>
            <a:r>
              <a:rPr b="0" lang="nl-BE" sz="1000" spc="-26" strike="noStrike" u="none">
                <a:solidFill>
                  <a:srgbClr val="4a5462"/>
                </a:solidFill>
                <a:uFillTx/>
                <a:latin typeface="DejaVu Sans"/>
              </a:rPr>
              <a:t>functie</a:t>
            </a:r>
            <a:endParaRPr b="0" lang="nl-BE" sz="1000" strike="noStrike" u="none">
              <a:solidFill>
                <a:srgbClr val="000000"/>
              </a:solidFill>
              <a:uFillTx/>
              <a:latin typeface="Arial"/>
            </a:endParaRPr>
          </a:p>
        </p:txBody>
      </p:sp>
      <p:grpSp>
        <p:nvGrpSpPr>
          <p:cNvPr id="335" name="object 35"/>
          <p:cNvGrpSpPr/>
          <p:nvPr/>
        </p:nvGrpSpPr>
        <p:grpSpPr>
          <a:xfrm>
            <a:off x="3409920" y="5679720"/>
            <a:ext cx="2568240" cy="1157400"/>
            <a:chOff x="3409920" y="5679720"/>
            <a:chExt cx="2568240" cy="1157400"/>
          </a:xfrm>
        </p:grpSpPr>
        <p:pic>
          <p:nvPicPr>
            <p:cNvPr id="336" name="object 36" descr=""/>
            <p:cNvPicPr/>
            <p:nvPr/>
          </p:nvPicPr>
          <p:blipFill>
            <a:blip r:embed="rId8"/>
            <a:stretch/>
          </p:blipFill>
          <p:spPr>
            <a:xfrm>
              <a:off x="3409920" y="5679720"/>
              <a:ext cx="2568240" cy="1157400"/>
            </a:xfrm>
            <a:prstGeom prst="rect">
              <a:avLst/>
            </a:prstGeom>
            <a:noFill/>
            <a:ln w="0">
              <a:noFill/>
            </a:ln>
          </p:spPr>
        </p:pic>
        <p:pic>
          <p:nvPicPr>
            <p:cNvPr id="337" name="object 37" descr=""/>
            <p:cNvPicPr/>
            <p:nvPr/>
          </p:nvPicPr>
          <p:blipFill>
            <a:blip r:embed="rId9"/>
            <a:stretch/>
          </p:blipFill>
          <p:spPr>
            <a:xfrm>
              <a:off x="4580280" y="5875560"/>
              <a:ext cx="227520" cy="231480"/>
            </a:xfrm>
            <a:prstGeom prst="rect">
              <a:avLst/>
            </a:prstGeom>
            <a:noFill/>
            <a:ln w="0">
              <a:noFill/>
            </a:ln>
          </p:spPr>
        </p:pic>
      </p:grpSp>
      <p:sp>
        <p:nvSpPr>
          <p:cNvPr id="338" name="object 38"/>
          <p:cNvSpPr/>
          <p:nvPr/>
        </p:nvSpPr>
        <p:spPr>
          <a:xfrm>
            <a:off x="4087080" y="6191640"/>
            <a:ext cx="1214280" cy="349920"/>
          </a:xfrm>
          <a:prstGeom prst="rect">
            <a:avLst/>
          </a:prstGeom>
          <a:noFill/>
          <a:ln w="0">
            <a:noFill/>
          </a:ln>
        </p:spPr>
        <p:style>
          <a:lnRef idx="0"/>
          <a:fillRef idx="0"/>
          <a:effectRef idx="0"/>
          <a:fontRef idx="minor"/>
        </p:style>
        <p:txBody>
          <a:bodyPr lIns="0" rIns="0" tIns="16560" bIns="0" anchor="t">
            <a:spAutoFit/>
          </a:bodyPr>
          <a:p>
            <a:pPr algn="ctr">
              <a:lnSpc>
                <a:spcPct val="100000"/>
              </a:lnSpc>
              <a:spcBef>
                <a:spcPts val="130"/>
              </a:spcBef>
            </a:pPr>
            <a:r>
              <a:rPr b="1" lang="nl-BE" sz="1150" spc="-79" strike="noStrike" u="none">
                <a:solidFill>
                  <a:srgbClr val="1f2937"/>
                </a:solidFill>
                <a:uFillTx/>
                <a:latin typeface="DejaVu Sans"/>
              </a:rPr>
              <a:t>Data</a:t>
            </a:r>
            <a:r>
              <a:rPr b="1" lang="nl-BE" sz="1150" spc="-14" strike="noStrike" u="none">
                <a:solidFill>
                  <a:srgbClr val="1f2937"/>
                </a:solidFill>
                <a:uFillTx/>
                <a:latin typeface="DejaVu Sans"/>
              </a:rPr>
              <a:t> </a:t>
            </a:r>
            <a:r>
              <a:rPr b="1" lang="nl-BE" sz="1150" spc="-11" strike="noStrike" u="none">
                <a:solidFill>
                  <a:srgbClr val="1f2937"/>
                </a:solidFill>
                <a:uFillTx/>
                <a:latin typeface="DejaVu Sans"/>
              </a:rPr>
              <a:t>Filtering</a:t>
            </a:r>
            <a:endParaRPr b="0" lang="nl-BE" sz="1150" strike="noStrike" u="none">
              <a:solidFill>
                <a:srgbClr val="000000"/>
              </a:solidFill>
              <a:uFillTx/>
              <a:latin typeface="Arial"/>
            </a:endParaRPr>
          </a:p>
          <a:p>
            <a:pPr algn="ctr">
              <a:lnSpc>
                <a:spcPct val="100000"/>
              </a:lnSpc>
              <a:spcBef>
                <a:spcPts val="45"/>
              </a:spcBef>
            </a:pPr>
            <a:r>
              <a:rPr b="0" lang="nl-BE" sz="1000" spc="-71" strike="noStrike" u="none">
                <a:solidFill>
                  <a:srgbClr val="4a5462"/>
                </a:solidFill>
                <a:uFillTx/>
                <a:latin typeface="DejaVu Sans"/>
              </a:rPr>
              <a:t>Geavanceerde</a:t>
            </a:r>
            <a:r>
              <a:rPr b="0" lang="nl-BE" sz="1000" spc="14" strike="noStrike" u="none">
                <a:solidFill>
                  <a:srgbClr val="4a5462"/>
                </a:solidFill>
                <a:uFillTx/>
                <a:latin typeface="DejaVu Sans"/>
              </a:rPr>
              <a:t> </a:t>
            </a:r>
            <a:r>
              <a:rPr b="0" lang="nl-BE" sz="900" spc="-11" strike="noStrike" u="none">
                <a:solidFill>
                  <a:srgbClr val="4a5462"/>
                </a:solidFill>
                <a:uFillTx/>
                <a:latin typeface="Arial"/>
              </a:rPr>
              <a:t>ﬁ</a:t>
            </a:r>
            <a:r>
              <a:rPr b="0" lang="nl-BE" sz="1000" spc="-11" strike="noStrike" u="none">
                <a:solidFill>
                  <a:srgbClr val="4a5462"/>
                </a:solidFill>
                <a:uFillTx/>
                <a:latin typeface="DejaVu Sans"/>
              </a:rPr>
              <a:t>lters</a:t>
            </a:r>
            <a:endParaRPr b="0" lang="nl-BE" sz="1000" strike="noStrike" u="none">
              <a:solidFill>
                <a:srgbClr val="000000"/>
              </a:solidFill>
              <a:uFillTx/>
              <a:latin typeface="Arial"/>
            </a:endParaRPr>
          </a:p>
        </p:txBody>
      </p:sp>
      <p:grpSp>
        <p:nvGrpSpPr>
          <p:cNvPr id="339" name="object 39"/>
          <p:cNvGrpSpPr/>
          <p:nvPr/>
        </p:nvGrpSpPr>
        <p:grpSpPr>
          <a:xfrm>
            <a:off x="6210360" y="5679720"/>
            <a:ext cx="2568240" cy="1175400"/>
            <a:chOff x="6210360" y="5679720"/>
            <a:chExt cx="2568240" cy="1175400"/>
          </a:xfrm>
        </p:grpSpPr>
        <p:pic>
          <p:nvPicPr>
            <p:cNvPr id="340" name="object 40" descr=""/>
            <p:cNvPicPr/>
            <p:nvPr/>
          </p:nvPicPr>
          <p:blipFill>
            <a:blip r:embed="rId10"/>
            <a:stretch/>
          </p:blipFill>
          <p:spPr>
            <a:xfrm>
              <a:off x="6210360" y="5679720"/>
              <a:ext cx="2568240" cy="1175400"/>
            </a:xfrm>
            <a:prstGeom prst="rect">
              <a:avLst/>
            </a:prstGeom>
            <a:noFill/>
            <a:ln w="0">
              <a:noFill/>
            </a:ln>
          </p:spPr>
        </p:pic>
        <p:pic>
          <p:nvPicPr>
            <p:cNvPr id="341" name="object 41" descr=""/>
            <p:cNvPicPr/>
            <p:nvPr/>
          </p:nvPicPr>
          <p:blipFill>
            <a:blip r:embed="rId11"/>
            <a:stretch/>
          </p:blipFill>
          <p:spPr>
            <a:xfrm>
              <a:off x="7381800" y="5861520"/>
              <a:ext cx="225000" cy="268200"/>
            </a:xfrm>
            <a:prstGeom prst="rect">
              <a:avLst/>
            </a:prstGeom>
            <a:noFill/>
            <a:ln w="0">
              <a:noFill/>
            </a:ln>
          </p:spPr>
        </p:pic>
      </p:grpSp>
      <p:sp>
        <p:nvSpPr>
          <p:cNvPr id="342" name="object 42"/>
          <p:cNvSpPr/>
          <p:nvPr/>
        </p:nvSpPr>
        <p:spPr>
          <a:xfrm>
            <a:off x="6678720" y="6192000"/>
            <a:ext cx="1670040" cy="3499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1" strike="noStrike" u="none">
                <a:solidFill>
                  <a:srgbClr val="1f2937"/>
                </a:solidFill>
                <a:uFillTx/>
                <a:latin typeface="DejaVu Sans"/>
              </a:rPr>
              <a:t>Real-</a:t>
            </a:r>
            <a:r>
              <a:rPr b="1" lang="nl-BE" sz="1150" spc="-74" strike="noStrike" u="none">
                <a:solidFill>
                  <a:srgbClr val="1f2937"/>
                </a:solidFill>
                <a:uFillTx/>
                <a:latin typeface="DejaVu Sans"/>
              </a:rPr>
              <a:t>time</a:t>
            </a:r>
            <a:r>
              <a:rPr b="1" lang="nl-BE" sz="1150" spc="11" strike="noStrike" u="none">
                <a:solidFill>
                  <a:srgbClr val="1f2937"/>
                </a:solidFill>
                <a:uFillTx/>
                <a:latin typeface="DejaVu Sans"/>
              </a:rPr>
              <a:t> </a:t>
            </a:r>
            <a:r>
              <a:rPr b="1" lang="nl-BE" sz="1150" spc="-51" strike="noStrike" u="none">
                <a:solidFill>
                  <a:srgbClr val="1f2937"/>
                </a:solidFill>
                <a:uFillTx/>
                <a:latin typeface="DejaVu Sans"/>
              </a:rPr>
              <a:t>Updates</a:t>
            </a:r>
            <a:endParaRPr b="0" lang="nl-BE" sz="1150" strike="noStrike" u="none">
              <a:solidFill>
                <a:srgbClr val="000000"/>
              </a:solidFill>
              <a:uFillTx/>
              <a:latin typeface="Arial"/>
            </a:endParaRPr>
          </a:p>
          <a:p>
            <a:pPr marL="12600">
              <a:lnSpc>
                <a:spcPct val="100000"/>
              </a:lnSpc>
              <a:spcBef>
                <a:spcPts val="45"/>
              </a:spcBef>
            </a:pPr>
            <a:r>
              <a:rPr b="0" lang="nl-BE" sz="1000" spc="-60" strike="noStrike" u="none">
                <a:solidFill>
                  <a:srgbClr val="4a5462"/>
                </a:solidFill>
                <a:uFillTx/>
                <a:latin typeface="DejaVu Sans"/>
              </a:rPr>
              <a:t>Live</a:t>
            </a:r>
            <a:r>
              <a:rPr b="0" lang="nl-BE" sz="1000" spc="-11" strike="noStrike" u="none">
                <a:solidFill>
                  <a:srgbClr val="4a5462"/>
                </a:solidFill>
                <a:uFillTx/>
                <a:latin typeface="DejaVu Sans"/>
              </a:rPr>
              <a:t> </a:t>
            </a:r>
            <a:r>
              <a:rPr b="0" lang="nl-BE" sz="1000" spc="-65" strike="noStrike" u="none">
                <a:solidFill>
                  <a:srgbClr val="4a5462"/>
                </a:solidFill>
                <a:uFillTx/>
                <a:latin typeface="DejaVu Sans"/>
              </a:rPr>
              <a:t>data</a:t>
            </a:r>
            <a:r>
              <a:rPr b="0" lang="nl-BE" sz="1000" spc="-6" strike="noStrike" u="none">
                <a:solidFill>
                  <a:srgbClr val="4a5462"/>
                </a:solidFill>
                <a:uFillTx/>
                <a:latin typeface="DejaVu Sans"/>
              </a:rPr>
              <a:t> </a:t>
            </a:r>
            <a:r>
              <a:rPr b="0" lang="nl-BE" sz="1000" spc="-54" strike="noStrike" u="none">
                <a:solidFill>
                  <a:srgbClr val="4a5462"/>
                </a:solidFill>
                <a:uFillTx/>
                <a:latin typeface="DejaVu Sans"/>
              </a:rPr>
              <a:t>synchronisatie</a:t>
            </a:r>
            <a:endParaRPr b="0" lang="nl-BE" sz="1000" strike="noStrike" u="none">
              <a:solidFill>
                <a:srgbClr val="000000"/>
              </a:solidFill>
              <a:uFillTx/>
              <a:latin typeface="Arial"/>
            </a:endParaRPr>
          </a:p>
        </p:txBody>
      </p:sp>
      <p:grpSp>
        <p:nvGrpSpPr>
          <p:cNvPr id="343" name="object 43"/>
          <p:cNvGrpSpPr/>
          <p:nvPr/>
        </p:nvGrpSpPr>
        <p:grpSpPr>
          <a:xfrm>
            <a:off x="9010800" y="5679720"/>
            <a:ext cx="2568240" cy="1175400"/>
            <a:chOff x="9010800" y="5679720"/>
            <a:chExt cx="2568240" cy="1175400"/>
          </a:xfrm>
        </p:grpSpPr>
        <p:pic>
          <p:nvPicPr>
            <p:cNvPr id="344" name="object 44" descr=""/>
            <p:cNvPicPr/>
            <p:nvPr/>
          </p:nvPicPr>
          <p:blipFill>
            <a:blip r:embed="rId12"/>
            <a:stretch/>
          </p:blipFill>
          <p:spPr>
            <a:xfrm>
              <a:off x="9010800" y="5679720"/>
              <a:ext cx="2568240" cy="1175400"/>
            </a:xfrm>
            <a:prstGeom prst="rect">
              <a:avLst/>
            </a:prstGeom>
            <a:noFill/>
            <a:ln w="0">
              <a:noFill/>
            </a:ln>
          </p:spPr>
        </p:pic>
        <p:pic>
          <p:nvPicPr>
            <p:cNvPr id="345" name="object 45" descr=""/>
            <p:cNvPicPr/>
            <p:nvPr/>
          </p:nvPicPr>
          <p:blipFill>
            <a:blip r:embed="rId13"/>
            <a:stretch/>
          </p:blipFill>
          <p:spPr>
            <a:xfrm>
              <a:off x="10182240" y="5878440"/>
              <a:ext cx="225000" cy="234720"/>
            </a:xfrm>
            <a:prstGeom prst="rect">
              <a:avLst/>
            </a:prstGeom>
            <a:noFill/>
            <a:ln w="0">
              <a:noFill/>
            </a:ln>
          </p:spPr>
        </p:pic>
      </p:grpSp>
      <p:sp>
        <p:nvSpPr>
          <p:cNvPr id="346" name="object 48"/>
          <p:cNvSpPr/>
          <p:nvPr/>
        </p:nvSpPr>
        <p:spPr>
          <a:xfrm>
            <a:off x="9417240" y="6191640"/>
            <a:ext cx="1919520" cy="358560"/>
          </a:xfrm>
          <a:prstGeom prst="rect">
            <a:avLst/>
          </a:prstGeom>
          <a:noFill/>
          <a:ln w="0">
            <a:noFill/>
          </a:ln>
        </p:spPr>
        <p:style>
          <a:lnRef idx="0"/>
          <a:fillRef idx="0"/>
          <a:effectRef idx="0"/>
          <a:fontRef idx="minor"/>
        </p:style>
        <p:txBody>
          <a:bodyPr lIns="0" rIns="0" tIns="10800" bIns="0" anchor="t">
            <a:spAutoFit/>
          </a:bodyPr>
          <a:p>
            <a:pPr marL="258480" indent="-221040">
              <a:lnSpc>
                <a:spcPct val="103000"/>
              </a:lnSpc>
              <a:spcBef>
                <a:spcPts val="85"/>
              </a:spcBef>
              <a:tabLst>
                <a:tab algn="l" pos="0"/>
              </a:tabLst>
            </a:pPr>
            <a:r>
              <a:rPr b="1" lang="nl-BE" sz="1150" spc="-60" strike="noStrike" u="none">
                <a:solidFill>
                  <a:srgbClr val="1f2937"/>
                </a:solidFill>
                <a:uFillTx/>
                <a:latin typeface="DejaVu Sans"/>
              </a:rPr>
              <a:t>Interactieve</a:t>
            </a:r>
            <a:r>
              <a:rPr b="1" lang="nl-BE" sz="1150" spc="6" strike="noStrike" u="none">
                <a:solidFill>
                  <a:srgbClr val="1f2937"/>
                </a:solidFill>
                <a:uFillTx/>
                <a:latin typeface="DejaVu Sans"/>
              </a:rPr>
              <a:t> </a:t>
            </a:r>
            <a:r>
              <a:rPr b="1" lang="nl-BE" sz="1150" spc="-45" strike="noStrike" u="none">
                <a:solidFill>
                  <a:srgbClr val="1f2937"/>
                </a:solidFill>
                <a:uFillTx/>
                <a:latin typeface="DejaVu Sans"/>
              </a:rPr>
              <a:t>Gra</a:t>
            </a:r>
            <a:r>
              <a:rPr b="1" lang="nl-BE" sz="1050" spc="-456" strike="noStrike" u="none">
                <a:solidFill>
                  <a:srgbClr val="1f2937"/>
                </a:solidFill>
                <a:uFillTx/>
                <a:latin typeface="Arial"/>
              </a:rPr>
              <a:t>ﬁ</a:t>
            </a:r>
            <a:r>
              <a:rPr b="1" lang="nl-BE" sz="1150" spc="-519" strike="noStrike" u="none">
                <a:solidFill>
                  <a:srgbClr val="1f2937"/>
                </a:solidFill>
                <a:uFillTx/>
                <a:latin typeface="DejaVu Sans"/>
              </a:rPr>
              <a:t>e</a:t>
            </a:r>
            <a:r>
              <a:rPr b="1" lang="nl-BE" sz="1150" spc="-686" strike="noStrike" u="none">
                <a:solidFill>
                  <a:srgbClr val="1f2937"/>
                </a:solidFill>
                <a:uFillTx/>
                <a:latin typeface="DejaVu Sans"/>
              </a:rPr>
              <a:t>k</a:t>
            </a:r>
            <a:r>
              <a:rPr b="1" lang="nl-BE" sz="1150" spc="-805" strike="noStrike" u="none">
                <a:solidFill>
                  <a:srgbClr val="1f2937"/>
                </a:solidFill>
                <a:uFillTx/>
                <a:latin typeface="DejaVu Sans"/>
              </a:rPr>
              <a:t>e</a:t>
            </a:r>
            <a:r>
              <a:rPr b="1" lang="nl-BE" sz="1150" spc="-714" strike="noStrike" u="none">
                <a:solidFill>
                  <a:srgbClr val="1f2937"/>
                </a:solidFill>
                <a:uFillTx/>
                <a:latin typeface="DejaVu Sans"/>
              </a:rPr>
              <a:t>n</a:t>
            </a:r>
            <a:endParaRPr b="0" lang="nl-BE" sz="1150" strike="noStrike" u="none">
              <a:solidFill>
                <a:srgbClr val="000000"/>
              </a:solidFill>
              <a:uFillTx/>
              <a:latin typeface="Arial"/>
            </a:endParaRPr>
          </a:p>
          <a:p>
            <a:pPr marL="258480" indent="-221040">
              <a:lnSpc>
                <a:spcPct val="103000"/>
              </a:lnSpc>
              <a:spcBef>
                <a:spcPts val="85"/>
              </a:spcBef>
              <a:tabLst>
                <a:tab algn="l" pos="0"/>
              </a:tabLst>
            </a:pPr>
            <a:r>
              <a:rPr b="0" lang="nl-BE" sz="1000" spc="-74" strike="noStrike" u="none">
                <a:solidFill>
                  <a:srgbClr val="4a5462"/>
                </a:solidFill>
                <a:uFillTx/>
                <a:latin typeface="DejaVu Sans"/>
              </a:rPr>
              <a:t>Dynamic</a:t>
            </a:r>
            <a:r>
              <a:rPr b="0" lang="nl-BE" sz="1000" spc="31" strike="noStrike" u="none">
                <a:solidFill>
                  <a:srgbClr val="4a5462"/>
                </a:solidFill>
                <a:uFillTx/>
                <a:latin typeface="DejaVu Sans"/>
              </a:rPr>
              <a:t> </a:t>
            </a:r>
            <a:r>
              <a:rPr b="0" lang="nl-BE" sz="1000" spc="-11" strike="noStrike" u="none">
                <a:solidFill>
                  <a:srgbClr val="4a5462"/>
                </a:solidFill>
                <a:uFillTx/>
                <a:latin typeface="DejaVu Sans"/>
              </a:rPr>
              <a:t>visualisaties</a:t>
            </a:r>
            <a:endParaRPr b="0" lang="nl-BE" sz="1000" strike="noStrike" u="none">
              <a:solidFill>
                <a:srgbClr val="000000"/>
              </a:solidFill>
              <a:uFillTx/>
              <a:latin typeface="Arial"/>
            </a:endParaRPr>
          </a:p>
        </p:txBody>
      </p:sp>
      <p:graphicFrame>
        <p:nvGraphicFramePr>
          <p:cNvPr id="347" name=""/>
          <p:cNvGraphicFramePr/>
          <p:nvPr/>
        </p:nvGraphicFramePr>
        <p:xfrm>
          <a:off x="2700000" y="1590480"/>
          <a:ext cx="8196480" cy="3228480"/>
        </p:xfrm>
        <a:graphic>
          <a:graphicData uri="http://schemas.openxmlformats.org/drawingml/2006/chart">
            <c:chart xmlns:c="http://schemas.openxmlformats.org/drawingml/2006/chart" xmlns:r="http://schemas.openxmlformats.org/officeDocument/2006/relationships" r:id="rId14"/>
          </a:graphicData>
        </a:graphic>
      </p:graphicFrame>
      <p:sp>
        <p:nvSpPr>
          <p:cNvPr id="348" name=""/>
          <p:cNvSpPr/>
          <p:nvPr/>
        </p:nvSpPr>
        <p:spPr>
          <a:xfrm>
            <a:off x="5616000" y="2196000"/>
            <a:ext cx="1978560" cy="1978560"/>
          </a:xfrm>
          <a:prstGeom prst="ellipse">
            <a:avLst/>
          </a:prstGeom>
          <a:solidFill>
            <a:srgbClr val="ffffff"/>
          </a:solidFill>
          <a:ln w="0">
            <a:solidFill>
              <a:srgbClr val="ffffff"/>
            </a:solidFill>
          </a:ln>
        </p:spPr>
        <p:style>
          <a:lnRef idx="0"/>
          <a:fillRef idx="0"/>
          <a:effectRef idx="0"/>
          <a:fontRef idx="minor"/>
        </p:style>
        <p:txBody>
          <a:bodyPr lIns="90000" rIns="90000" tIns="45000" bIns="45000" anchor="ctr">
            <a:noAutofit/>
          </a:bodyPr>
          <a:p>
            <a:pPr>
              <a:lnSpc>
                <a:spcPct val="100000"/>
              </a:lnSpc>
            </a:pPr>
            <a:endParaRPr b="0" lang="nl-BE"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9" name="object 98" descr=""/>
          <p:cNvPicPr/>
          <p:nvPr/>
        </p:nvPicPr>
        <p:blipFill>
          <a:blip r:embed="rId1"/>
          <a:stretch/>
        </p:blipFill>
        <p:spPr>
          <a:xfrm>
            <a:off x="540000" y="5220000"/>
            <a:ext cx="11157840" cy="1602360"/>
          </a:xfrm>
          <a:prstGeom prst="rect">
            <a:avLst/>
          </a:prstGeom>
          <a:noFill/>
          <a:ln w="0">
            <a:noFill/>
          </a:ln>
        </p:spPr>
      </p:pic>
      <p:sp>
        <p:nvSpPr>
          <p:cNvPr id="350" name="PlaceHolder 1"/>
          <p:cNvSpPr>
            <a:spLocks noGrp="1"/>
          </p:cNvSpPr>
          <p:nvPr>
            <p:ph type="title"/>
          </p:nvPr>
        </p:nvSpPr>
        <p:spPr>
          <a:xfrm>
            <a:off x="658080" y="146880"/>
            <a:ext cx="7619760" cy="40680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1" lang="nl-BE" sz="2550" spc="-136" strike="noStrike" u="none">
                <a:solidFill>
                  <a:srgbClr val="1f2937"/>
                </a:solidFill>
                <a:uFillTx/>
                <a:latin typeface="Arial"/>
              </a:rPr>
              <a:t>Geavanceerde</a:t>
            </a:r>
            <a:r>
              <a:rPr b="1" lang="nl-BE" sz="2550" spc="-125" strike="noStrike" u="none">
                <a:solidFill>
                  <a:srgbClr val="1f2937"/>
                </a:solidFill>
                <a:uFillTx/>
                <a:latin typeface="Arial"/>
              </a:rPr>
              <a:t> </a:t>
            </a:r>
            <a:r>
              <a:rPr b="1" lang="nl-BE" sz="2550" spc="-113" strike="noStrike" u="none">
                <a:solidFill>
                  <a:srgbClr val="1f2937"/>
                </a:solidFill>
                <a:uFillTx/>
                <a:latin typeface="Arial"/>
              </a:rPr>
              <a:t>Analytics</a:t>
            </a:r>
            <a:r>
              <a:rPr b="1" lang="nl-BE" sz="2550" spc="-119" strike="noStrike" u="none">
                <a:solidFill>
                  <a:srgbClr val="1f2937"/>
                </a:solidFill>
                <a:uFillTx/>
                <a:latin typeface="Arial"/>
              </a:rPr>
              <a:t> </a:t>
            </a:r>
            <a:r>
              <a:rPr b="1" lang="nl-BE" sz="2600" spc="-164" strike="noStrike" u="none">
                <a:solidFill>
                  <a:srgbClr val="1f2937"/>
                </a:solidFill>
                <a:uFillTx/>
                <a:latin typeface="Berlin Sans FB"/>
              </a:rPr>
              <a:t>-</a:t>
            </a:r>
            <a:r>
              <a:rPr b="1" lang="nl-BE" sz="2600" spc="-65" strike="noStrike" u="none">
                <a:solidFill>
                  <a:srgbClr val="1f2937"/>
                </a:solidFill>
                <a:uFillTx/>
                <a:latin typeface="Berlin Sans FB"/>
              </a:rPr>
              <a:t> </a:t>
            </a:r>
            <a:r>
              <a:rPr b="1" lang="nl-BE" sz="2550" spc="-96" strike="noStrike" u="none">
                <a:solidFill>
                  <a:srgbClr val="1f2937"/>
                </a:solidFill>
                <a:uFillTx/>
                <a:latin typeface="Arial"/>
              </a:rPr>
              <a:t>Materiaal</a:t>
            </a:r>
            <a:r>
              <a:rPr b="1" lang="nl-BE" sz="2550" spc="-119" strike="noStrike" u="none">
                <a:solidFill>
                  <a:srgbClr val="1f2937"/>
                </a:solidFill>
                <a:uFillTx/>
                <a:latin typeface="Arial"/>
              </a:rPr>
              <a:t> </a:t>
            </a:r>
            <a:r>
              <a:rPr b="1" lang="nl-BE" sz="2550" spc="-150" strike="noStrike" u="none">
                <a:solidFill>
                  <a:srgbClr val="1f2937"/>
                </a:solidFill>
                <a:uFillTx/>
                <a:latin typeface="Arial"/>
              </a:rPr>
              <a:t>Gebruik</a:t>
            </a:r>
            <a:r>
              <a:rPr b="1" lang="nl-BE" sz="2550" spc="-119" strike="noStrike" u="none">
                <a:solidFill>
                  <a:srgbClr val="1f2937"/>
                </a:solidFill>
                <a:uFillTx/>
                <a:latin typeface="Arial"/>
              </a:rPr>
              <a:t> </a:t>
            </a:r>
            <a:r>
              <a:rPr b="1" lang="nl-BE" sz="2550" spc="-71" strike="noStrike" u="none">
                <a:solidFill>
                  <a:srgbClr val="1f2937"/>
                </a:solidFill>
                <a:uFillTx/>
                <a:latin typeface="Arial"/>
              </a:rPr>
              <a:t>Analyse</a:t>
            </a:r>
            <a:endParaRPr b="0" lang="nl-BE" sz="2550" strike="noStrike" u="none">
              <a:solidFill>
                <a:srgbClr val="000000"/>
              </a:solidFill>
              <a:uFillTx/>
              <a:latin typeface="Arial"/>
            </a:endParaRPr>
          </a:p>
        </p:txBody>
      </p:sp>
      <p:sp>
        <p:nvSpPr>
          <p:cNvPr id="351" name="object 87"/>
          <p:cNvSpPr/>
          <p:nvPr/>
        </p:nvSpPr>
        <p:spPr>
          <a:xfrm>
            <a:off x="694080" y="597960"/>
            <a:ext cx="614376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105" strike="noStrike" u="none">
                <a:solidFill>
                  <a:srgbClr val="4a5462"/>
                </a:solidFill>
                <a:uFillTx/>
                <a:latin typeface="DejaVu Sans"/>
              </a:rPr>
              <a:t>Deep-</a:t>
            </a:r>
            <a:r>
              <a:rPr b="0" lang="nl-BE" sz="1350" spc="-96" strike="noStrike" u="none">
                <a:solidFill>
                  <a:srgbClr val="4a5462"/>
                </a:solidFill>
                <a:uFillTx/>
                <a:latin typeface="DejaVu Sans"/>
              </a:rPr>
              <a:t>dive</a:t>
            </a:r>
            <a:r>
              <a:rPr b="0" lang="nl-BE" sz="1350" spc="-11" strike="noStrike" u="none">
                <a:solidFill>
                  <a:srgbClr val="4a5462"/>
                </a:solidFill>
                <a:uFillTx/>
                <a:latin typeface="DejaVu Sans"/>
              </a:rPr>
              <a:t> </a:t>
            </a:r>
            <a:r>
              <a:rPr b="0" lang="nl-BE" sz="1350" spc="-85" strike="noStrike" u="none">
                <a:solidFill>
                  <a:srgbClr val="4a5462"/>
                </a:solidFill>
                <a:uFillTx/>
                <a:latin typeface="DejaVu Sans"/>
              </a:rPr>
              <a:t>in</a:t>
            </a:r>
            <a:r>
              <a:rPr b="0" lang="nl-BE" sz="1350" spc="-11" strike="noStrike" u="none">
                <a:solidFill>
                  <a:srgbClr val="4a5462"/>
                </a:solidFill>
                <a:uFillTx/>
                <a:latin typeface="DejaVu Sans"/>
              </a:rPr>
              <a:t> </a:t>
            </a:r>
            <a:r>
              <a:rPr b="0" lang="nl-BE" sz="1350" spc="-99" strike="noStrike" u="none">
                <a:solidFill>
                  <a:srgbClr val="4a5462"/>
                </a:solidFill>
                <a:uFillTx/>
                <a:latin typeface="DejaVu Sans"/>
              </a:rPr>
              <a:t>data</a:t>
            </a:r>
            <a:r>
              <a:rPr b="0" lang="nl-BE" sz="1350" spc="-11" strike="noStrike" u="none">
                <a:solidFill>
                  <a:srgbClr val="4a5462"/>
                </a:solidFill>
                <a:uFillTx/>
                <a:latin typeface="DejaVu Sans"/>
              </a:rPr>
              <a:t> </a:t>
            </a:r>
            <a:r>
              <a:rPr b="0" lang="nl-BE" sz="1350" spc="-79" strike="noStrike" u="none">
                <a:solidFill>
                  <a:srgbClr val="4a5462"/>
                </a:solidFill>
                <a:uFillTx/>
                <a:latin typeface="DejaVu Sans"/>
              </a:rPr>
              <a:t>visualisatie</a:t>
            </a:r>
            <a:r>
              <a:rPr b="0" lang="nl-BE" sz="1350" spc="-11" strike="noStrike" u="none">
                <a:solidFill>
                  <a:srgbClr val="4a5462"/>
                </a:solidFill>
                <a:uFillTx/>
                <a:latin typeface="DejaVu Sans"/>
              </a:rPr>
              <a:t> </a:t>
            </a:r>
            <a:r>
              <a:rPr b="0" lang="nl-BE" sz="1350" spc="-111" strike="noStrike" u="none">
                <a:solidFill>
                  <a:srgbClr val="4a5462"/>
                </a:solidFill>
                <a:uFillTx/>
                <a:latin typeface="DejaVu Sans"/>
              </a:rPr>
              <a:t>en</a:t>
            </a:r>
            <a:r>
              <a:rPr b="0" lang="nl-BE" sz="1350" spc="-11" strike="noStrike" u="none">
                <a:solidFill>
                  <a:srgbClr val="4a5462"/>
                </a:solidFill>
                <a:uFillTx/>
                <a:latin typeface="DejaVu Sans"/>
              </a:rPr>
              <a:t> </a:t>
            </a:r>
            <a:r>
              <a:rPr b="0" lang="nl-BE" sz="1350" spc="-99" strike="noStrike" u="none">
                <a:solidFill>
                  <a:srgbClr val="4a5462"/>
                </a:solidFill>
                <a:uFillTx/>
                <a:latin typeface="DejaVu Sans"/>
              </a:rPr>
              <a:t>Python</a:t>
            </a:r>
            <a:r>
              <a:rPr b="0" lang="nl-BE" sz="1350" spc="-11" strike="noStrike" u="none">
                <a:solidFill>
                  <a:srgbClr val="4a5462"/>
                </a:solidFill>
                <a:uFillTx/>
                <a:latin typeface="DejaVu Sans"/>
              </a:rPr>
              <a:t> </a:t>
            </a:r>
            <a:r>
              <a:rPr b="0" lang="nl-BE" sz="1350" spc="-96" strike="noStrike" u="none">
                <a:solidFill>
                  <a:srgbClr val="4a5462"/>
                </a:solidFill>
                <a:uFillTx/>
                <a:latin typeface="DejaVu Sans"/>
              </a:rPr>
              <a:t>implementatie</a:t>
            </a:r>
            <a:r>
              <a:rPr b="0" lang="nl-BE" sz="1350" spc="-6" strike="noStrike" u="none">
                <a:solidFill>
                  <a:srgbClr val="4a5462"/>
                </a:solidFill>
                <a:uFillTx/>
                <a:latin typeface="DejaVu Sans"/>
              </a:rPr>
              <a:t> </a:t>
            </a:r>
            <a:r>
              <a:rPr b="0" lang="nl-BE" sz="1350" spc="-105" strike="noStrike" u="none">
                <a:solidFill>
                  <a:srgbClr val="4a5462"/>
                </a:solidFill>
                <a:uFillTx/>
                <a:latin typeface="DejaVu Sans"/>
              </a:rPr>
              <a:t>van</a:t>
            </a:r>
            <a:r>
              <a:rPr b="0" lang="nl-BE" sz="1350" spc="-11" strike="noStrike" u="none">
                <a:solidFill>
                  <a:srgbClr val="4a5462"/>
                </a:solidFill>
                <a:uFillTx/>
                <a:latin typeface="DejaVu Sans"/>
              </a:rPr>
              <a:t> </a:t>
            </a:r>
            <a:r>
              <a:rPr b="0" lang="nl-BE" sz="1350" spc="-91" strike="noStrike" u="none">
                <a:solidFill>
                  <a:srgbClr val="4a5462"/>
                </a:solidFill>
                <a:uFillTx/>
                <a:latin typeface="DejaVu Sans"/>
              </a:rPr>
              <a:t>analytics</a:t>
            </a:r>
            <a:r>
              <a:rPr b="0" lang="nl-BE" sz="1350" spc="-11" strike="noStrike" u="none">
                <a:solidFill>
                  <a:srgbClr val="4a5462"/>
                </a:solidFill>
                <a:uFillTx/>
                <a:latin typeface="DejaVu Sans"/>
              </a:rPr>
              <a:t> engine</a:t>
            </a:r>
            <a:endParaRPr b="0" lang="nl-BE" sz="1350" strike="noStrike" u="none">
              <a:solidFill>
                <a:srgbClr val="000000"/>
              </a:solidFill>
              <a:uFillTx/>
              <a:latin typeface="Arial"/>
            </a:endParaRPr>
          </a:p>
        </p:txBody>
      </p:sp>
      <p:pic>
        <p:nvPicPr>
          <p:cNvPr id="352" name="object 88" descr=""/>
          <p:cNvPicPr/>
          <p:nvPr/>
        </p:nvPicPr>
        <p:blipFill>
          <a:blip r:embed="rId2"/>
          <a:stretch/>
        </p:blipFill>
        <p:spPr>
          <a:xfrm>
            <a:off x="685800" y="1069920"/>
            <a:ext cx="168840" cy="168480"/>
          </a:xfrm>
          <a:prstGeom prst="rect">
            <a:avLst/>
          </a:prstGeom>
          <a:noFill/>
          <a:ln w="0">
            <a:noFill/>
          </a:ln>
        </p:spPr>
      </p:pic>
      <p:sp>
        <p:nvSpPr>
          <p:cNvPr id="353" name="object 89"/>
          <p:cNvSpPr/>
          <p:nvPr/>
        </p:nvSpPr>
        <p:spPr>
          <a:xfrm>
            <a:off x="920880" y="995400"/>
            <a:ext cx="411696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84" strike="noStrike" u="none">
                <a:solidFill>
                  <a:srgbClr val="1f2937"/>
                </a:solidFill>
                <a:uFillTx/>
                <a:latin typeface="DejaVu Sans"/>
              </a:rPr>
              <a:t>Top</a:t>
            </a:r>
            <a:r>
              <a:rPr b="1" lang="nl-BE" sz="1650" spc="-26" strike="noStrike" u="none">
                <a:solidFill>
                  <a:srgbClr val="1f2937"/>
                </a:solidFill>
                <a:uFillTx/>
                <a:latin typeface="DejaVu Sans"/>
              </a:rPr>
              <a:t> </a:t>
            </a:r>
            <a:r>
              <a:rPr b="1" lang="nl-BE" sz="1650" spc="-111" strike="noStrike" u="none">
                <a:solidFill>
                  <a:srgbClr val="1f2937"/>
                </a:solidFill>
                <a:uFillTx/>
                <a:latin typeface="DejaVu Sans"/>
              </a:rPr>
              <a:t>10</a:t>
            </a:r>
            <a:r>
              <a:rPr b="1" lang="nl-BE" sz="1650" spc="-26" strike="noStrike" u="none">
                <a:solidFill>
                  <a:srgbClr val="1f2937"/>
                </a:solidFill>
                <a:uFillTx/>
                <a:latin typeface="DejaVu Sans"/>
              </a:rPr>
              <a:t> </a:t>
            </a:r>
            <a:r>
              <a:rPr b="1" lang="nl-BE" sz="1650" spc="-111" strike="noStrike" u="none">
                <a:solidFill>
                  <a:srgbClr val="1f2937"/>
                </a:solidFill>
                <a:uFillTx/>
                <a:latin typeface="DejaVu Sans"/>
              </a:rPr>
              <a:t>Meest</a:t>
            </a:r>
            <a:r>
              <a:rPr b="1" lang="nl-BE" sz="1650" spc="-26" strike="noStrike" u="none">
                <a:solidFill>
                  <a:srgbClr val="1f2937"/>
                </a:solidFill>
                <a:uFillTx/>
                <a:latin typeface="DejaVu Sans"/>
              </a:rPr>
              <a:t> </a:t>
            </a:r>
            <a:r>
              <a:rPr b="1" lang="nl-BE" sz="1650" spc="-99" strike="noStrike" u="none">
                <a:solidFill>
                  <a:srgbClr val="1f2937"/>
                </a:solidFill>
                <a:uFillTx/>
                <a:latin typeface="DejaVu Sans"/>
              </a:rPr>
              <a:t>Gebruikte</a:t>
            </a:r>
            <a:r>
              <a:rPr b="1" lang="nl-BE" sz="1650" spc="-26" strike="noStrike" u="none">
                <a:solidFill>
                  <a:srgbClr val="1f2937"/>
                </a:solidFill>
                <a:uFillTx/>
                <a:latin typeface="DejaVu Sans"/>
              </a:rPr>
              <a:t> </a:t>
            </a:r>
            <a:r>
              <a:rPr b="1" lang="nl-BE" sz="1650" spc="-91" strike="noStrike" u="none">
                <a:solidFill>
                  <a:srgbClr val="1f2937"/>
                </a:solidFill>
                <a:uFillTx/>
                <a:latin typeface="DejaVu Sans"/>
              </a:rPr>
              <a:t>Materialen</a:t>
            </a:r>
            <a:endParaRPr b="0" lang="nl-BE" sz="1650" strike="noStrike" u="none">
              <a:solidFill>
                <a:srgbClr val="000000"/>
              </a:solidFill>
              <a:uFillTx/>
              <a:latin typeface="Arial"/>
            </a:endParaRPr>
          </a:p>
        </p:txBody>
      </p:sp>
      <p:pic>
        <p:nvPicPr>
          <p:cNvPr id="354" name="object 90" descr=""/>
          <p:cNvPicPr/>
          <p:nvPr/>
        </p:nvPicPr>
        <p:blipFill>
          <a:blip r:embed="rId3"/>
          <a:stretch/>
        </p:blipFill>
        <p:spPr>
          <a:xfrm>
            <a:off x="685800" y="1477080"/>
            <a:ext cx="3452040" cy="1940760"/>
          </a:xfrm>
          <a:prstGeom prst="rect">
            <a:avLst/>
          </a:prstGeom>
          <a:noFill/>
          <a:ln w="0">
            <a:noFill/>
          </a:ln>
        </p:spPr>
      </p:pic>
      <p:pic>
        <p:nvPicPr>
          <p:cNvPr id="355" name="object 91" descr=""/>
          <p:cNvPicPr/>
          <p:nvPr/>
        </p:nvPicPr>
        <p:blipFill>
          <a:blip r:embed="rId4"/>
          <a:stretch/>
        </p:blipFill>
        <p:spPr>
          <a:xfrm>
            <a:off x="685800" y="3521880"/>
            <a:ext cx="97560" cy="111960"/>
          </a:xfrm>
          <a:prstGeom prst="rect">
            <a:avLst/>
          </a:prstGeom>
          <a:noFill/>
          <a:ln w="0">
            <a:noFill/>
          </a:ln>
        </p:spPr>
      </p:pic>
      <p:sp>
        <p:nvSpPr>
          <p:cNvPr id="356" name="object 92"/>
          <p:cNvSpPr/>
          <p:nvPr/>
        </p:nvSpPr>
        <p:spPr>
          <a:xfrm>
            <a:off x="811080" y="3476160"/>
            <a:ext cx="2838600" cy="318960"/>
          </a:xfrm>
          <a:prstGeom prst="rect">
            <a:avLst/>
          </a:prstGeom>
          <a:noFill/>
          <a:ln w="0">
            <a:noFill/>
          </a:ln>
        </p:spPr>
        <p:style>
          <a:lnRef idx="0"/>
          <a:fillRef idx="0"/>
          <a:effectRef idx="0"/>
          <a:fontRef idx="minor"/>
        </p:style>
        <p:txBody>
          <a:bodyPr lIns="0" rIns="0" tIns="14040" bIns="0" anchor="t">
            <a:spAutoFit/>
          </a:bodyPr>
          <a:p>
            <a:pPr marL="12600">
              <a:lnSpc>
                <a:spcPct val="100000"/>
              </a:lnSpc>
              <a:spcBef>
                <a:spcPts val="111"/>
              </a:spcBef>
            </a:pPr>
            <a:r>
              <a:rPr b="0" lang="nl-BE" sz="1000" spc="-65" strike="noStrike" u="none">
                <a:solidFill>
                  <a:srgbClr val="6a7280"/>
                </a:solidFill>
                <a:uFillTx/>
                <a:latin typeface="DejaVu Sans"/>
              </a:rPr>
              <a:t>Data</a:t>
            </a:r>
            <a:r>
              <a:rPr b="0" lang="nl-BE" sz="1000" spc="14" strike="noStrike" u="none">
                <a:solidFill>
                  <a:srgbClr val="6a7280"/>
                </a:solidFill>
                <a:uFillTx/>
                <a:latin typeface="DejaVu Sans"/>
              </a:rPr>
              <a:t> </a:t>
            </a:r>
            <a:r>
              <a:rPr b="0" lang="nl-BE" sz="1000" spc="-71" strike="noStrike" u="none">
                <a:solidFill>
                  <a:srgbClr val="6a7280"/>
                </a:solidFill>
                <a:uFillTx/>
                <a:latin typeface="DejaVu Sans"/>
              </a:rPr>
              <a:t>bron:</a:t>
            </a:r>
            <a:r>
              <a:rPr b="0" lang="nl-BE" sz="1000" spc="14" strike="noStrike" u="none">
                <a:solidFill>
                  <a:srgbClr val="6a7280"/>
                </a:solidFill>
                <a:uFillTx/>
                <a:latin typeface="DejaVu Sans"/>
              </a:rPr>
              <a:t> </a:t>
            </a:r>
            <a:r>
              <a:rPr b="0" lang="nl-BE" sz="1000" spc="-60" strike="noStrike" u="none">
                <a:solidFill>
                  <a:srgbClr val="6a7280"/>
                </a:solidFill>
                <a:uFillTx/>
                <a:latin typeface="DejaVu Sans"/>
              </a:rPr>
              <a:t>master_calculations.csv</a:t>
            </a:r>
            <a:r>
              <a:rPr b="0" lang="nl-BE" sz="1000" spc="14" strike="noStrike" u="none">
                <a:solidFill>
                  <a:srgbClr val="6a7280"/>
                </a:solidFill>
                <a:uFillTx/>
                <a:latin typeface="DejaVu Sans"/>
              </a:rPr>
              <a:t> </a:t>
            </a:r>
            <a:r>
              <a:rPr b="0" lang="nl-BE" sz="1000" spc="-71" strike="noStrike" u="none">
                <a:solidFill>
                  <a:srgbClr val="6a7280"/>
                </a:solidFill>
                <a:uFillTx/>
                <a:latin typeface="DejaVu Sans"/>
              </a:rPr>
              <a:t>(197</a:t>
            </a:r>
            <a:r>
              <a:rPr b="0" lang="nl-BE" sz="1000" spc="14" strike="noStrike" u="none">
                <a:solidFill>
                  <a:srgbClr val="6a7280"/>
                </a:solidFill>
                <a:uFillTx/>
                <a:latin typeface="DejaVu Sans"/>
              </a:rPr>
              <a:t> </a:t>
            </a:r>
            <a:r>
              <a:rPr b="0" lang="nl-BE" sz="1000" spc="-40" strike="noStrike" u="none">
                <a:solidFill>
                  <a:srgbClr val="6a7280"/>
                </a:solidFill>
                <a:uFillTx/>
                <a:latin typeface="DejaVu Sans"/>
              </a:rPr>
              <a:t>records)</a:t>
            </a:r>
            <a:endParaRPr b="0" lang="nl-BE" sz="1000" strike="noStrike" u="none">
              <a:solidFill>
                <a:srgbClr val="000000"/>
              </a:solidFill>
              <a:uFillTx/>
              <a:latin typeface="Arial"/>
            </a:endParaRPr>
          </a:p>
        </p:txBody>
      </p:sp>
      <p:grpSp>
        <p:nvGrpSpPr>
          <p:cNvPr id="357" name="object 93"/>
          <p:cNvGrpSpPr/>
          <p:nvPr/>
        </p:nvGrpSpPr>
        <p:grpSpPr>
          <a:xfrm>
            <a:off x="6210360" y="924120"/>
            <a:ext cx="5522040" cy="4185720"/>
            <a:chOff x="6210360" y="924120"/>
            <a:chExt cx="5522040" cy="4185720"/>
          </a:xfrm>
        </p:grpSpPr>
        <p:sp>
          <p:nvSpPr>
            <p:cNvPr id="358" name="object 94"/>
            <p:cNvSpPr/>
            <p:nvPr/>
          </p:nvSpPr>
          <p:spPr>
            <a:xfrm>
              <a:off x="6210360" y="924120"/>
              <a:ext cx="5522040" cy="4185720"/>
            </a:xfrm>
            <a:custGeom>
              <a:avLst/>
              <a:gdLst>
                <a:gd name="textAreaLeft" fmla="*/ 0 w 5522040"/>
                <a:gd name="textAreaRight" fmla="*/ 5524560 w 5522040"/>
                <a:gd name="textAreaTop" fmla="*/ 0 h 4185720"/>
                <a:gd name="textAreaBottom" fmla="*/ 4188240 h 4185720"/>
              </a:gdLst>
              <a:ahLst/>
              <a:rect l="textAreaLeft" t="textAreaTop" r="textAreaRight" b="textAreaBottom"/>
              <a:pathLst>
                <a:path w="5524500" h="5334000">
                  <a:moveTo>
                    <a:pt x="5417704" y="5333999"/>
                  </a:moveTo>
                  <a:lnTo>
                    <a:pt x="106795" y="5333999"/>
                  </a:lnTo>
                  <a:lnTo>
                    <a:pt x="99361" y="5333266"/>
                  </a:lnTo>
                  <a:lnTo>
                    <a:pt x="57037" y="5318905"/>
                  </a:lnTo>
                  <a:lnTo>
                    <a:pt x="23432" y="5289440"/>
                  </a:lnTo>
                  <a:lnTo>
                    <a:pt x="3660" y="5249358"/>
                  </a:lnTo>
                  <a:lnTo>
                    <a:pt x="0" y="5227204"/>
                  </a:lnTo>
                  <a:lnTo>
                    <a:pt x="0" y="5219699"/>
                  </a:lnTo>
                  <a:lnTo>
                    <a:pt x="0" y="106794"/>
                  </a:lnTo>
                  <a:lnTo>
                    <a:pt x="11571" y="63625"/>
                  </a:lnTo>
                  <a:lnTo>
                    <a:pt x="38784" y="28170"/>
                  </a:lnTo>
                  <a:lnTo>
                    <a:pt x="77492" y="5828"/>
                  </a:lnTo>
                  <a:lnTo>
                    <a:pt x="106795" y="0"/>
                  </a:lnTo>
                  <a:lnTo>
                    <a:pt x="5417704" y="0"/>
                  </a:lnTo>
                  <a:lnTo>
                    <a:pt x="5460872" y="11572"/>
                  </a:lnTo>
                  <a:lnTo>
                    <a:pt x="5496328" y="38784"/>
                  </a:lnTo>
                  <a:lnTo>
                    <a:pt x="5518670" y="77492"/>
                  </a:lnTo>
                  <a:lnTo>
                    <a:pt x="5524500" y="106794"/>
                  </a:lnTo>
                  <a:lnTo>
                    <a:pt x="5524500" y="5227204"/>
                  </a:lnTo>
                  <a:lnTo>
                    <a:pt x="5512926" y="5270372"/>
                  </a:lnTo>
                  <a:lnTo>
                    <a:pt x="5485714" y="5305828"/>
                  </a:lnTo>
                  <a:lnTo>
                    <a:pt x="5447006" y="5328170"/>
                  </a:lnTo>
                  <a:lnTo>
                    <a:pt x="5425136" y="5333267"/>
                  </a:lnTo>
                  <a:lnTo>
                    <a:pt x="5417704" y="5333999"/>
                  </a:lnTo>
                  <a:close/>
                </a:path>
              </a:pathLst>
            </a:custGeom>
            <a:solidFill>
              <a:srgbClr val="111726"/>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359" name="object 95" descr=""/>
            <p:cNvPicPr/>
            <p:nvPr/>
          </p:nvPicPr>
          <p:blipFill>
            <a:blip r:embed="rId5"/>
            <a:stretch/>
          </p:blipFill>
          <p:spPr>
            <a:xfrm>
              <a:off x="6438960" y="1149840"/>
              <a:ext cx="147240" cy="114480"/>
            </a:xfrm>
            <a:prstGeom prst="rect">
              <a:avLst/>
            </a:prstGeom>
            <a:noFill/>
            <a:ln w="0">
              <a:noFill/>
            </a:ln>
          </p:spPr>
        </p:pic>
      </p:grpSp>
      <p:sp>
        <p:nvSpPr>
          <p:cNvPr id="360" name="object 96"/>
          <p:cNvSpPr/>
          <p:nvPr/>
        </p:nvSpPr>
        <p:spPr>
          <a:xfrm>
            <a:off x="6652440" y="1031400"/>
            <a:ext cx="486540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6" strike="noStrike" u="none">
                <a:solidFill>
                  <a:srgbClr val="ffffff"/>
                </a:solidFill>
                <a:uFillTx/>
                <a:latin typeface="DejaVu Sans"/>
              </a:rPr>
              <a:t>Analytics</a:t>
            </a:r>
            <a:r>
              <a:rPr b="1" lang="nl-BE" sz="1650" spc="-6" strike="noStrike" u="none">
                <a:solidFill>
                  <a:srgbClr val="ffffff"/>
                </a:solidFill>
                <a:uFillTx/>
                <a:latin typeface="DejaVu Sans"/>
              </a:rPr>
              <a:t> </a:t>
            </a:r>
            <a:r>
              <a:rPr b="1" lang="nl-BE" sz="1650" spc="-105" strike="noStrike" u="none">
                <a:solidFill>
                  <a:srgbClr val="ffffff"/>
                </a:solidFill>
                <a:uFillTx/>
                <a:latin typeface="DejaVu Sans"/>
              </a:rPr>
              <a:t>Engine</a:t>
            </a:r>
            <a:r>
              <a:rPr b="1" lang="nl-BE" sz="1650" spc="-6" strike="noStrike" u="none">
                <a:solidFill>
                  <a:srgbClr val="ffffff"/>
                </a:solidFill>
                <a:uFillTx/>
                <a:latin typeface="DejaVu Sans"/>
              </a:rPr>
              <a:t> </a:t>
            </a:r>
            <a:r>
              <a:rPr b="1" lang="nl-BE" sz="1650" spc="-96" strike="noStrike" u="none">
                <a:solidFill>
                  <a:srgbClr val="ffffff"/>
                </a:solidFill>
                <a:uFillTx/>
                <a:latin typeface="DejaVu Sans"/>
              </a:rPr>
              <a:t>Implementation</a:t>
            </a:r>
            <a:endParaRPr b="0" lang="nl-BE" sz="1650" strike="noStrike" u="none">
              <a:solidFill>
                <a:srgbClr val="000000"/>
              </a:solidFill>
              <a:uFillTx/>
              <a:latin typeface="Arial"/>
            </a:endParaRPr>
          </a:p>
        </p:txBody>
      </p:sp>
      <p:sp>
        <p:nvSpPr>
          <p:cNvPr id="361" name="object 97"/>
          <p:cNvSpPr/>
          <p:nvPr/>
        </p:nvSpPr>
        <p:spPr>
          <a:xfrm>
            <a:off x="6426360" y="1445400"/>
            <a:ext cx="5306040" cy="3403800"/>
          </a:xfrm>
          <a:prstGeom prst="rect">
            <a:avLst/>
          </a:prstGeom>
          <a:noFill/>
          <a:ln w="0">
            <a:noFill/>
          </a:ln>
        </p:spPr>
        <p:style>
          <a:lnRef idx="0"/>
          <a:fillRef idx="0"/>
          <a:effectRef idx="0"/>
          <a:fontRef idx="minor"/>
        </p:style>
        <p:txBody>
          <a:bodyPr lIns="0" rIns="0" tIns="15840" bIns="0" anchor="t">
            <a:spAutoFit/>
          </a:bodyPr>
          <a:p>
            <a:pPr marL="12600">
              <a:lnSpc>
                <a:spcPct val="100000"/>
              </a:lnSpc>
              <a:spcBef>
                <a:spcPts val="125"/>
              </a:spcBef>
            </a:pPr>
            <a:r>
              <a:rPr b="0" lang="nl-BE" sz="800" strike="noStrike" u="none">
                <a:solidFill>
                  <a:srgbClr val="9ca2af"/>
                </a:solidFill>
                <a:uFillTx/>
                <a:latin typeface="Lucida Console"/>
              </a:rPr>
              <a:t>#</a:t>
            </a:r>
            <a:r>
              <a:rPr b="0" lang="nl-BE" sz="800" spc="-79" strike="noStrike" u="none">
                <a:solidFill>
                  <a:srgbClr val="9ca2af"/>
                </a:solidFill>
                <a:uFillTx/>
                <a:latin typeface="Lucida Console"/>
              </a:rPr>
              <a:t> </a:t>
            </a:r>
            <a:r>
              <a:rPr b="0" lang="nl-BE" sz="800" spc="-26" strike="noStrike" u="none">
                <a:solidFill>
                  <a:srgbClr val="9ca2af"/>
                </a:solidFill>
                <a:uFillTx/>
                <a:latin typeface="Lucida Console"/>
              </a:rPr>
              <a:t>Materiaal</a:t>
            </a:r>
            <a:r>
              <a:rPr b="0" lang="nl-BE" sz="800" spc="-74" strike="noStrike" u="none">
                <a:solidFill>
                  <a:srgbClr val="9ca2af"/>
                </a:solidFill>
                <a:uFillTx/>
                <a:latin typeface="Lucida Console"/>
              </a:rPr>
              <a:t> </a:t>
            </a:r>
            <a:r>
              <a:rPr b="0" lang="nl-BE" sz="800" spc="-20" strike="noStrike" u="none">
                <a:solidFill>
                  <a:srgbClr val="9ca2af"/>
                </a:solidFill>
                <a:uFillTx/>
                <a:latin typeface="Lucida Console"/>
              </a:rPr>
              <a:t>gebruik</a:t>
            </a:r>
            <a:r>
              <a:rPr b="0" lang="nl-BE" sz="800" spc="-74" strike="noStrike" u="none">
                <a:solidFill>
                  <a:srgbClr val="9ca2af"/>
                </a:solidFill>
                <a:uFillTx/>
                <a:latin typeface="Lucida Console"/>
              </a:rPr>
              <a:t> </a:t>
            </a:r>
            <a:r>
              <a:rPr b="0" lang="nl-BE" sz="800" spc="-11" strike="noStrike" u="none">
                <a:solidFill>
                  <a:srgbClr val="9ca2af"/>
                </a:solidFill>
                <a:uFillTx/>
                <a:latin typeface="Lucida Console"/>
              </a:rPr>
              <a:t>analyse</a:t>
            </a:r>
            <a:endParaRPr b="0" lang="nl-BE" sz="800" strike="noStrike" u="none">
              <a:solidFill>
                <a:srgbClr val="000000"/>
              </a:solidFill>
              <a:uFillTx/>
              <a:latin typeface="Arial"/>
            </a:endParaRPr>
          </a:p>
          <a:p>
            <a:pPr marL="12600">
              <a:lnSpc>
                <a:spcPct val="100000"/>
              </a:lnSpc>
              <a:spcBef>
                <a:spcPts val="60"/>
              </a:spcBef>
            </a:pPr>
            <a:endParaRPr b="0" lang="nl-BE" sz="800" strike="noStrike" u="none">
              <a:solidFill>
                <a:srgbClr val="000000"/>
              </a:solidFill>
              <a:uFillTx/>
              <a:latin typeface="Arial"/>
            </a:endParaRPr>
          </a:p>
          <a:p>
            <a:pPr marL="12600">
              <a:lnSpc>
                <a:spcPct val="100000"/>
              </a:lnSpc>
            </a:pPr>
            <a:r>
              <a:rPr b="0" lang="nl-BE" sz="800" spc="-20" strike="noStrike" u="none">
                <a:solidFill>
                  <a:srgbClr val="60a5fa"/>
                </a:solidFill>
                <a:uFillTx/>
                <a:latin typeface="Lucida Console"/>
                <a:ea typeface="Microsoft YaHei"/>
              </a:rPr>
              <a:t>import</a:t>
            </a:r>
            <a:r>
              <a:rPr b="0" lang="nl-BE" sz="800" spc="-91" strike="noStrike" u="none">
                <a:solidFill>
                  <a:srgbClr val="60a5fa"/>
                </a:solidFill>
                <a:uFillTx/>
                <a:latin typeface="Lucida Console"/>
                <a:ea typeface="Microsoft YaHei"/>
              </a:rPr>
              <a:t> </a:t>
            </a:r>
            <a:r>
              <a:rPr b="0" lang="nl-BE" sz="800" spc="-20" strike="noStrike" u="none">
                <a:solidFill>
                  <a:srgbClr val="33d399"/>
                </a:solidFill>
                <a:uFillTx/>
                <a:latin typeface="Lucida Console"/>
                <a:ea typeface="Microsoft YaHei"/>
              </a:rPr>
              <a:t>pandas</a:t>
            </a:r>
            <a:r>
              <a:rPr b="0" lang="nl-BE" sz="800" spc="-91" strike="noStrike" u="none">
                <a:solidFill>
                  <a:srgbClr val="33d399"/>
                </a:solidFill>
                <a:uFillTx/>
                <a:latin typeface="Lucida Console"/>
                <a:ea typeface="Microsoft YaHei"/>
              </a:rPr>
              <a:t> </a:t>
            </a:r>
            <a:r>
              <a:rPr b="0" lang="nl-BE" sz="800" strike="noStrike" u="none">
                <a:solidFill>
                  <a:srgbClr val="60a5fa"/>
                </a:solidFill>
                <a:uFillTx/>
                <a:latin typeface="Lucida Console"/>
                <a:ea typeface="Microsoft YaHei"/>
              </a:rPr>
              <a:t>as</a:t>
            </a:r>
            <a:r>
              <a:rPr b="0" lang="nl-BE" sz="800" spc="-91" strike="noStrike" u="none">
                <a:solidFill>
                  <a:srgbClr val="60a5fa"/>
                </a:solidFill>
                <a:uFillTx/>
                <a:latin typeface="Lucida Console"/>
                <a:ea typeface="Microsoft YaHei"/>
              </a:rPr>
              <a:t> </a:t>
            </a:r>
            <a:r>
              <a:rPr b="0" lang="nl-BE" sz="800" spc="-26" strike="noStrike" u="none">
                <a:solidFill>
                  <a:srgbClr val="33d399"/>
                </a:solidFill>
                <a:uFillTx/>
                <a:latin typeface="Lucida Console"/>
                <a:ea typeface="Microsoft YaHei"/>
              </a:rPr>
              <a:t>pd</a:t>
            </a:r>
            <a:endParaRPr b="0" lang="nl-BE" sz="800" strike="noStrike" u="none">
              <a:solidFill>
                <a:srgbClr val="000000"/>
              </a:solidFill>
              <a:uFillTx/>
              <a:latin typeface="Arial"/>
            </a:endParaRPr>
          </a:p>
          <a:p>
            <a:pPr marL="12600">
              <a:lnSpc>
                <a:spcPct val="184000"/>
              </a:lnSpc>
            </a:pPr>
            <a:r>
              <a:rPr b="0" lang="nl-BE" sz="800" spc="-20" strike="noStrike" u="none">
                <a:solidFill>
                  <a:srgbClr val="60a5fa"/>
                </a:solidFill>
                <a:uFillTx/>
                <a:latin typeface="Lucida Console"/>
                <a:ea typeface="Microsoft YaHei"/>
              </a:rPr>
              <a:t>import</a:t>
            </a:r>
            <a:r>
              <a:rPr b="0" lang="nl-BE" sz="800" spc="-65" strike="noStrike" u="none">
                <a:solidFill>
                  <a:srgbClr val="60a5fa"/>
                </a:solidFill>
                <a:uFillTx/>
                <a:latin typeface="Lucida Console"/>
                <a:ea typeface="Microsoft YaHei"/>
              </a:rPr>
              <a:t> </a:t>
            </a:r>
            <a:r>
              <a:rPr b="0" lang="nl-BE" sz="800" spc="-31" strike="noStrike" u="none">
                <a:solidFill>
                  <a:srgbClr val="33d399"/>
                </a:solidFill>
                <a:uFillTx/>
                <a:latin typeface="Lucida Console"/>
                <a:ea typeface="Microsoft YaHei"/>
              </a:rPr>
              <a:t>matplotlib.pyplot</a:t>
            </a:r>
            <a:r>
              <a:rPr b="0" lang="nl-BE" sz="800" spc="-65" strike="noStrike" u="none">
                <a:solidFill>
                  <a:srgbClr val="33d399"/>
                </a:solidFill>
                <a:uFillTx/>
                <a:latin typeface="Lucida Console"/>
                <a:ea typeface="Microsoft YaHei"/>
              </a:rPr>
              <a:t> </a:t>
            </a:r>
            <a:r>
              <a:rPr b="0" lang="nl-BE" sz="800" strike="noStrike" u="none">
                <a:solidFill>
                  <a:srgbClr val="60a5fa"/>
                </a:solidFill>
                <a:uFillTx/>
                <a:latin typeface="Lucida Console"/>
                <a:ea typeface="Microsoft YaHei"/>
              </a:rPr>
              <a:t>as</a:t>
            </a:r>
            <a:r>
              <a:rPr b="0" lang="nl-BE" sz="800" spc="-65" strike="noStrike" u="none">
                <a:solidFill>
                  <a:srgbClr val="60a5fa"/>
                </a:solidFill>
                <a:uFillTx/>
                <a:latin typeface="Lucida Console"/>
                <a:ea typeface="Microsoft YaHei"/>
              </a:rPr>
              <a:t> </a:t>
            </a:r>
            <a:r>
              <a:rPr b="0" lang="nl-BE" sz="800" spc="-105" strike="noStrike" u="none">
                <a:solidFill>
                  <a:srgbClr val="33d399"/>
                </a:solidFill>
                <a:uFillTx/>
                <a:latin typeface="Lucida Console"/>
                <a:ea typeface="Microsoft YaHei"/>
              </a:rPr>
              <a:t>plt </a:t>
            </a:r>
            <a:endParaRPr b="0" lang="nl-BE" sz="800" strike="noStrike" u="none">
              <a:solidFill>
                <a:srgbClr val="000000"/>
              </a:solidFill>
              <a:uFillTx/>
              <a:latin typeface="Arial"/>
            </a:endParaRPr>
          </a:p>
          <a:p>
            <a:pPr marL="12600">
              <a:lnSpc>
                <a:spcPct val="184000"/>
              </a:lnSpc>
            </a:pPr>
            <a:r>
              <a:rPr b="0" lang="nl-BE" sz="800" spc="-11" strike="noStrike" u="none">
                <a:solidFill>
                  <a:srgbClr val="60a5fa"/>
                </a:solidFill>
                <a:uFillTx/>
                <a:latin typeface="Lucida Console"/>
                <a:ea typeface="Microsoft YaHei"/>
              </a:rPr>
              <a:t>from</a:t>
            </a:r>
            <a:r>
              <a:rPr b="0" lang="nl-BE" sz="800" spc="-96" strike="noStrike" u="none">
                <a:solidFill>
                  <a:srgbClr val="60a5fa"/>
                </a:solidFill>
                <a:uFillTx/>
                <a:latin typeface="Lucida Console"/>
                <a:ea typeface="Microsoft YaHei"/>
              </a:rPr>
              <a:t> </a:t>
            </a:r>
            <a:r>
              <a:rPr b="0" lang="nl-BE" sz="800" spc="-26" strike="noStrike" u="none">
                <a:solidFill>
                  <a:srgbClr val="33d399"/>
                </a:solidFill>
                <a:uFillTx/>
                <a:latin typeface="Lucida Console"/>
                <a:ea typeface="Microsoft YaHei"/>
              </a:rPr>
              <a:t>collections</a:t>
            </a:r>
            <a:r>
              <a:rPr b="0" lang="nl-BE" sz="800" spc="-91" strike="noStrike" u="none">
                <a:solidFill>
                  <a:srgbClr val="33d399"/>
                </a:solidFill>
                <a:uFillTx/>
                <a:latin typeface="Lucida Console"/>
                <a:ea typeface="Microsoft YaHei"/>
              </a:rPr>
              <a:t> </a:t>
            </a:r>
            <a:r>
              <a:rPr b="0" lang="nl-BE" sz="800" spc="-20" strike="noStrike" u="none">
                <a:solidFill>
                  <a:srgbClr val="60a5fa"/>
                </a:solidFill>
                <a:uFillTx/>
                <a:latin typeface="Lucida Console"/>
                <a:ea typeface="Microsoft YaHei"/>
              </a:rPr>
              <a:t>import</a:t>
            </a:r>
            <a:r>
              <a:rPr b="0" lang="nl-BE" sz="800" spc="-91" strike="noStrike" u="none">
                <a:solidFill>
                  <a:srgbClr val="60a5fa"/>
                </a:solidFill>
                <a:uFillTx/>
                <a:latin typeface="Lucida Console"/>
                <a:ea typeface="Microsoft YaHei"/>
              </a:rPr>
              <a:t> </a:t>
            </a:r>
            <a:r>
              <a:rPr b="0" lang="nl-BE" sz="800" spc="-65" strike="noStrike" u="none">
                <a:solidFill>
                  <a:srgbClr val="33d399"/>
                </a:solidFill>
                <a:uFillTx/>
                <a:latin typeface="Lucida Console"/>
                <a:ea typeface="Microsoft YaHei"/>
              </a:rPr>
              <a:t>Counter</a:t>
            </a:r>
            <a:endParaRPr b="0" lang="nl-BE" sz="800" strike="noStrike" u="none">
              <a:solidFill>
                <a:srgbClr val="000000"/>
              </a:solidFill>
              <a:uFillTx/>
              <a:latin typeface="Arial"/>
            </a:endParaRPr>
          </a:p>
          <a:p>
            <a:pPr marL="12600">
              <a:lnSpc>
                <a:spcPct val="100000"/>
              </a:lnSpc>
              <a:spcBef>
                <a:spcPts val="300"/>
              </a:spcBef>
            </a:pPr>
            <a:endParaRPr b="0" lang="nl-BE" sz="800" strike="noStrike" u="none">
              <a:solidFill>
                <a:srgbClr val="000000"/>
              </a:solidFill>
              <a:uFillTx/>
              <a:latin typeface="Arial"/>
            </a:endParaRPr>
          </a:p>
          <a:p>
            <a:pPr marL="164520" indent="-152280">
              <a:lnSpc>
                <a:spcPct val="184000"/>
              </a:lnSpc>
              <a:tabLst>
                <a:tab algn="l" pos="0"/>
              </a:tabLst>
            </a:pPr>
            <a:r>
              <a:rPr b="0" lang="nl-BE" sz="800" spc="-11" strike="noStrike" u="none">
                <a:solidFill>
                  <a:srgbClr val="60a5fa"/>
                </a:solidFill>
                <a:uFillTx/>
                <a:latin typeface="Lucida Console"/>
                <a:ea typeface="Microsoft YaHei"/>
              </a:rPr>
              <a:t>class</a:t>
            </a:r>
            <a:r>
              <a:rPr b="0" lang="nl-BE" sz="800" spc="-130" strike="noStrike" u="none">
                <a:solidFill>
                  <a:srgbClr val="60a5fa"/>
                </a:solidFill>
                <a:uFillTx/>
                <a:latin typeface="Lucida Console"/>
                <a:ea typeface="Microsoft YaHei"/>
              </a:rPr>
              <a:t> </a:t>
            </a:r>
            <a:r>
              <a:rPr b="0" lang="nl-BE" sz="800" spc="-11" strike="noStrike" u="none">
                <a:solidFill>
                  <a:srgbClr val="fabe24"/>
                </a:solidFill>
                <a:uFillTx/>
                <a:latin typeface="Lucida Console"/>
                <a:ea typeface="Microsoft YaHei"/>
              </a:rPr>
              <a:t>MaterialAnalytics</a:t>
            </a:r>
            <a:r>
              <a:rPr b="0" lang="nl-BE" sz="800" spc="-11" strike="noStrike" u="none">
                <a:solidFill>
                  <a:srgbClr val="33d399"/>
                </a:solidFill>
                <a:uFillTx/>
                <a:latin typeface="Lucida Console"/>
                <a:ea typeface="Microsoft YaHei"/>
              </a:rPr>
              <a:t>: </a:t>
            </a:r>
            <a:r>
              <a:rPr b="0" lang="nl-BE" sz="800" strike="noStrike" u="none">
                <a:solidFill>
                  <a:srgbClr val="60a5fa"/>
                </a:solidFill>
                <a:uFillTx/>
                <a:latin typeface="Lucida Console"/>
                <a:ea typeface="Microsoft YaHei"/>
              </a:rPr>
              <a:t>def</a:t>
            </a:r>
            <a:r>
              <a:rPr b="0" lang="nl-BE" sz="800" spc="-125" strike="noStrike" u="none">
                <a:solidFill>
                  <a:srgbClr val="60a5fa"/>
                </a:solidFill>
                <a:uFillTx/>
                <a:latin typeface="Lucida Console"/>
                <a:ea typeface="Microsoft YaHei"/>
              </a:rPr>
              <a:t> </a:t>
            </a:r>
            <a:r>
              <a:rPr b="0" lang="nl-BE" sz="800" spc="-45" strike="noStrike" u="none">
                <a:solidFill>
                  <a:srgbClr val="fabe24"/>
                </a:solidFill>
                <a:uFillTx/>
                <a:latin typeface="Lucida Console"/>
                <a:ea typeface="Microsoft YaHei"/>
              </a:rPr>
              <a:t>analyze_usage</a:t>
            </a:r>
            <a:r>
              <a:rPr b="0" lang="nl-BE" sz="800" spc="-45" strike="noStrike" u="none">
                <a:solidFill>
                  <a:srgbClr val="33d399"/>
                </a:solidFill>
                <a:uFillTx/>
                <a:latin typeface="Lucida Console"/>
                <a:ea typeface="Microsoft YaHei"/>
              </a:rPr>
              <a:t>(self):</a:t>
            </a:r>
            <a:endParaRPr b="0" lang="nl-BE" sz="800" strike="noStrike" u="none">
              <a:solidFill>
                <a:srgbClr val="000000"/>
              </a:solidFill>
              <a:uFillTx/>
              <a:latin typeface="Arial"/>
            </a:endParaRPr>
          </a:p>
          <a:p>
            <a:pPr marL="316800">
              <a:lnSpc>
                <a:spcPct val="184000"/>
              </a:lnSpc>
              <a:tabLst>
                <a:tab algn="l" pos="0"/>
              </a:tabLst>
            </a:pPr>
            <a:r>
              <a:rPr b="0" lang="nl-BE" sz="800" strike="noStrike" u="none">
                <a:solidFill>
                  <a:srgbClr val="33d399"/>
                </a:solidFill>
                <a:uFillTx/>
                <a:latin typeface="Lucida Console"/>
                <a:ea typeface="Microsoft YaHei"/>
              </a:rPr>
              <a:t>df</a:t>
            </a:r>
            <a:r>
              <a:rPr b="0" lang="nl-BE" sz="800" spc="-79"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79" strike="noStrike" u="none">
                <a:solidFill>
                  <a:srgbClr val="33d399"/>
                </a:solidFill>
                <a:uFillTx/>
                <a:latin typeface="Lucida Console"/>
                <a:ea typeface="Microsoft YaHei"/>
              </a:rPr>
              <a:t> </a:t>
            </a:r>
            <a:r>
              <a:rPr b="0" lang="nl-BE" sz="800" spc="-45" strike="noStrike" u="none">
                <a:solidFill>
                  <a:srgbClr val="33d399"/>
                </a:solidFill>
                <a:uFillTx/>
                <a:latin typeface="Lucida Console"/>
                <a:ea typeface="Microsoft YaHei"/>
              </a:rPr>
              <a:t>pd.read_csv(</a:t>
            </a:r>
            <a:r>
              <a:rPr b="0" lang="nl-BE" sz="800" spc="-45" strike="noStrike" u="none">
                <a:solidFill>
                  <a:srgbClr val="6ee7b6"/>
                </a:solidFill>
                <a:uFillTx/>
                <a:latin typeface="Lucida Console"/>
                <a:ea typeface="Microsoft YaHei"/>
              </a:rPr>
              <a:t>'master_calculations.csv'</a:t>
            </a:r>
            <a:r>
              <a:rPr b="0" lang="nl-BE" sz="800" spc="-45" strike="noStrike" u="none">
                <a:solidFill>
                  <a:srgbClr val="33d399"/>
                </a:solidFill>
                <a:uFillTx/>
                <a:latin typeface="Lucida Console"/>
                <a:ea typeface="Microsoft YaHei"/>
              </a:rPr>
              <a:t>) </a:t>
            </a:r>
            <a:endParaRPr b="0" lang="nl-BE" sz="800" strike="noStrike" u="none">
              <a:solidFill>
                <a:srgbClr val="000000"/>
              </a:solidFill>
              <a:uFillTx/>
              <a:latin typeface="Arial"/>
            </a:endParaRPr>
          </a:p>
          <a:p>
            <a:pPr marL="316800">
              <a:lnSpc>
                <a:spcPct val="184000"/>
              </a:lnSpc>
              <a:tabLst>
                <a:tab algn="l" pos="0"/>
              </a:tabLst>
            </a:pPr>
            <a:r>
              <a:rPr b="0" lang="nl-BE" sz="800" spc="-31" strike="noStrike" u="none">
                <a:solidFill>
                  <a:srgbClr val="33d399"/>
                </a:solidFill>
                <a:uFillTx/>
                <a:latin typeface="Lucida Console"/>
                <a:ea typeface="Microsoft YaHei"/>
              </a:rPr>
              <a:t>material_counts</a:t>
            </a:r>
            <a:r>
              <a:rPr b="0" lang="nl-BE" sz="800" spc="-40"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40"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Counter(df[</a:t>
            </a:r>
            <a:r>
              <a:rPr b="0" lang="nl-BE" sz="800" spc="-11" strike="noStrike" u="none">
                <a:solidFill>
                  <a:srgbClr val="6ee7b6"/>
                </a:solidFill>
                <a:uFillTx/>
                <a:latin typeface="Lucida Console"/>
                <a:ea typeface="Microsoft YaHei"/>
              </a:rPr>
              <a:t>'material'</a:t>
            </a:r>
            <a:r>
              <a:rPr b="0" lang="nl-BE" sz="800" spc="-11" strike="noStrike" u="none">
                <a:solidFill>
                  <a:srgbClr val="33d399"/>
                </a:solidFill>
                <a:uFillTx/>
                <a:latin typeface="Lucida Console"/>
                <a:ea typeface="Microsoft YaHei"/>
              </a:rPr>
              <a:t>]) </a:t>
            </a:r>
            <a:endParaRPr b="0" lang="nl-BE" sz="800" strike="noStrike" u="none">
              <a:solidFill>
                <a:srgbClr val="000000"/>
              </a:solidFill>
              <a:uFillTx/>
              <a:latin typeface="Arial"/>
            </a:endParaRPr>
          </a:p>
          <a:p>
            <a:pPr marL="316800">
              <a:lnSpc>
                <a:spcPct val="184000"/>
              </a:lnSpc>
              <a:tabLst>
                <a:tab algn="l" pos="0"/>
              </a:tabLst>
            </a:pPr>
            <a:r>
              <a:rPr b="0" lang="nl-BE" sz="800" spc="-20" strike="noStrike" u="none">
                <a:solidFill>
                  <a:srgbClr val="33d399"/>
                </a:solidFill>
                <a:uFillTx/>
                <a:latin typeface="Lucida Console"/>
                <a:ea typeface="Microsoft YaHei"/>
              </a:rPr>
              <a:t>top_10</a:t>
            </a:r>
            <a:r>
              <a:rPr b="0" lang="nl-BE" sz="800" spc="-79"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material_counts.most_common(</a:t>
            </a:r>
            <a:r>
              <a:rPr b="0" lang="nl-BE" sz="800" spc="-11" strike="noStrike" u="none">
                <a:solidFill>
                  <a:srgbClr val="a68bfa"/>
                </a:solidFill>
                <a:uFillTx/>
                <a:latin typeface="Courier New"/>
                <a:ea typeface="Microsoft YaHei"/>
              </a:rPr>
              <a:t>10</a:t>
            </a:r>
            <a:r>
              <a:rPr b="0" lang="nl-BE" sz="800" spc="-11" strike="noStrike" u="none">
                <a:solidFill>
                  <a:srgbClr val="33d399"/>
                </a:solidFill>
                <a:uFillTx/>
                <a:latin typeface="Lucida Console"/>
                <a:ea typeface="Microsoft YaHei"/>
              </a:rPr>
              <a:t>) </a:t>
            </a:r>
            <a:endParaRPr b="0" lang="nl-BE" sz="800" strike="noStrike" u="none">
              <a:solidFill>
                <a:srgbClr val="000000"/>
              </a:solidFill>
              <a:uFillTx/>
              <a:latin typeface="Arial"/>
            </a:endParaRPr>
          </a:p>
          <a:p>
            <a:pPr marL="316800">
              <a:lnSpc>
                <a:spcPct val="184000"/>
              </a:lnSpc>
              <a:tabLst>
                <a:tab algn="l" pos="0"/>
              </a:tabLst>
            </a:pPr>
            <a:r>
              <a:rPr b="0" lang="nl-BE" sz="800" spc="-20" strike="noStrike" u="none">
                <a:solidFill>
                  <a:srgbClr val="60a5fa"/>
                </a:solidFill>
                <a:uFillTx/>
                <a:latin typeface="Lucida Console"/>
                <a:ea typeface="Microsoft YaHei"/>
              </a:rPr>
              <a:t>return</a:t>
            </a:r>
            <a:r>
              <a:rPr b="0" lang="nl-BE" sz="800" spc="-91" strike="noStrike" u="none">
                <a:solidFill>
                  <a:srgbClr val="60a5fa"/>
                </a:solidFill>
                <a:uFillTx/>
                <a:latin typeface="Lucida Console"/>
                <a:ea typeface="Microsoft YaHei"/>
              </a:rPr>
              <a:t> </a:t>
            </a:r>
            <a:r>
              <a:rPr b="0" lang="nl-BE" sz="800" spc="-11" strike="noStrike" u="none">
                <a:solidFill>
                  <a:srgbClr val="33d399"/>
                </a:solidFill>
                <a:uFillTx/>
                <a:latin typeface="Lucida Console"/>
                <a:ea typeface="Microsoft YaHei"/>
              </a:rPr>
              <a:t>self.create_chart(top_10)</a:t>
            </a:r>
            <a:endParaRPr b="0" lang="nl-BE" sz="800" strike="noStrike" u="none">
              <a:solidFill>
                <a:srgbClr val="000000"/>
              </a:solidFill>
              <a:uFillTx/>
              <a:latin typeface="Arial"/>
            </a:endParaRPr>
          </a:p>
          <a:p>
            <a:pPr marL="12600">
              <a:lnSpc>
                <a:spcPct val="100000"/>
              </a:lnSpc>
              <a:spcBef>
                <a:spcPts val="125"/>
              </a:spcBef>
              <a:tabLst>
                <a:tab algn="l" pos="0"/>
              </a:tabLst>
            </a:pPr>
            <a:endParaRPr b="0" lang="nl-BE" sz="800" strike="noStrike" u="none">
              <a:solidFill>
                <a:srgbClr val="000000"/>
              </a:solidFill>
              <a:uFillTx/>
              <a:latin typeface="Arial"/>
            </a:endParaRPr>
          </a:p>
          <a:p>
            <a:pPr marL="12600">
              <a:lnSpc>
                <a:spcPct val="100000"/>
              </a:lnSpc>
              <a:spcBef>
                <a:spcPts val="125"/>
              </a:spcBef>
              <a:tabLst>
                <a:tab algn="l" pos="0"/>
              </a:tabLst>
            </a:pPr>
            <a:r>
              <a:rPr b="0" lang="nl-BE" sz="800" strike="noStrike" u="none">
                <a:solidFill>
                  <a:srgbClr val="60a5fa"/>
                </a:solidFill>
                <a:uFillTx/>
                <a:latin typeface="Lucida Console"/>
                <a:ea typeface="Microsoft YaHei"/>
              </a:rPr>
              <a:t>    </a:t>
            </a:r>
            <a:r>
              <a:rPr b="0" lang="nl-BE" sz="800" strike="noStrike" u="none">
                <a:solidFill>
                  <a:srgbClr val="60a5fa"/>
                </a:solidFill>
                <a:uFillTx/>
                <a:latin typeface="Lucida Console"/>
                <a:ea typeface="Microsoft YaHei"/>
              </a:rPr>
              <a:t>def</a:t>
            </a:r>
            <a:r>
              <a:rPr b="0" lang="nl-BE" sz="800" spc="-71" strike="noStrike" u="none">
                <a:solidFill>
                  <a:srgbClr val="60a5fa"/>
                </a:solidFill>
                <a:uFillTx/>
                <a:latin typeface="Lucida Console"/>
                <a:ea typeface="Microsoft YaHei"/>
              </a:rPr>
              <a:t> </a:t>
            </a:r>
            <a:r>
              <a:rPr b="0" lang="nl-BE" sz="800" spc="-31" strike="noStrike" u="none">
                <a:solidFill>
                  <a:srgbClr val="fabe24"/>
                </a:solidFill>
                <a:uFillTx/>
                <a:latin typeface="Lucida Console"/>
                <a:ea typeface="Microsoft YaHei"/>
              </a:rPr>
              <a:t>create_chart</a:t>
            </a:r>
            <a:r>
              <a:rPr b="0" lang="nl-BE" sz="800" spc="-31" strike="noStrike" u="none">
                <a:solidFill>
                  <a:srgbClr val="33d399"/>
                </a:solidFill>
                <a:uFillTx/>
                <a:latin typeface="Lucida Console"/>
                <a:ea typeface="Microsoft YaHei"/>
              </a:rPr>
              <a:t>(self,</a:t>
            </a:r>
            <a:r>
              <a:rPr b="0" lang="nl-BE" sz="800" spc="-65"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data):</a:t>
            </a:r>
            <a:endParaRPr b="0" lang="nl-BE" sz="800" strike="noStrike" u="none">
              <a:solidFill>
                <a:srgbClr val="000000"/>
              </a:solidFill>
              <a:uFillTx/>
              <a:latin typeface="Arial"/>
            </a:endParaRPr>
          </a:p>
          <a:p>
            <a:pPr marL="164520">
              <a:lnSpc>
                <a:spcPct val="184000"/>
              </a:lnSpc>
              <a:tabLst>
                <a:tab algn="l" pos="0"/>
              </a:tabLst>
            </a:pPr>
            <a:r>
              <a:rPr b="0" lang="nl-BE" sz="800" spc="-26" strike="noStrike" u="none">
                <a:solidFill>
                  <a:srgbClr val="33d399"/>
                </a:solidFill>
                <a:uFillTx/>
                <a:latin typeface="Lucida Console"/>
                <a:ea typeface="Microsoft YaHei"/>
              </a:rPr>
              <a:t>  </a:t>
            </a:r>
            <a:r>
              <a:rPr b="0" lang="nl-BE" sz="800" spc="-26" strike="noStrike" u="none">
                <a:solidFill>
                  <a:srgbClr val="33d399"/>
                </a:solidFill>
                <a:uFillTx/>
                <a:latin typeface="Lucida Console"/>
                <a:ea typeface="Microsoft YaHei"/>
              </a:rPr>
              <a:t>materials,</a:t>
            </a:r>
            <a:r>
              <a:rPr b="0" lang="nl-BE" sz="800" spc="-74" strike="noStrike" u="none">
                <a:solidFill>
                  <a:srgbClr val="33d399"/>
                </a:solidFill>
                <a:uFillTx/>
                <a:latin typeface="Lucida Console"/>
                <a:ea typeface="Microsoft YaHei"/>
              </a:rPr>
              <a:t> </a:t>
            </a:r>
            <a:r>
              <a:rPr b="0" lang="nl-BE" sz="800" spc="-20" strike="noStrike" u="none">
                <a:solidFill>
                  <a:srgbClr val="33d399"/>
                </a:solidFill>
                <a:uFillTx/>
                <a:latin typeface="Lucida Console"/>
                <a:ea typeface="Microsoft YaHei"/>
              </a:rPr>
              <a:t>counts</a:t>
            </a:r>
            <a:r>
              <a:rPr b="0" lang="nl-BE" sz="800" spc="-74"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74"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zip(*data) </a:t>
            </a:r>
            <a:endParaRPr b="0" lang="nl-BE" sz="800" strike="noStrike" u="none">
              <a:solidFill>
                <a:srgbClr val="000000"/>
              </a:solidFill>
              <a:uFillTx/>
              <a:latin typeface="Arial"/>
            </a:endParaRPr>
          </a:p>
          <a:p>
            <a:pPr marL="164520">
              <a:lnSpc>
                <a:spcPct val="184000"/>
              </a:lnSpc>
              <a:tabLst>
                <a:tab algn="l" pos="0"/>
              </a:tabLst>
            </a:pPr>
            <a:r>
              <a:rPr b="0" lang="nl-BE" sz="800" spc="-31" strike="noStrike" u="none">
                <a:solidFill>
                  <a:srgbClr val="33d399"/>
                </a:solidFill>
                <a:uFillTx/>
                <a:latin typeface="Lucida Console"/>
                <a:ea typeface="Microsoft YaHei"/>
              </a:rPr>
              <a:t>  </a:t>
            </a:r>
            <a:r>
              <a:rPr b="0" lang="nl-BE" sz="800" spc="-31" strike="noStrike" u="none">
                <a:solidFill>
                  <a:srgbClr val="33d399"/>
                </a:solidFill>
                <a:uFillTx/>
                <a:latin typeface="Lucida Console"/>
                <a:ea typeface="Microsoft YaHei"/>
              </a:rPr>
              <a:t>plt.barh(materials,</a:t>
            </a:r>
            <a:r>
              <a:rPr b="0" lang="nl-BE" sz="800" spc="-54" strike="noStrike" u="none">
                <a:solidFill>
                  <a:srgbClr val="33d399"/>
                </a:solidFill>
                <a:uFillTx/>
                <a:latin typeface="Lucida Console"/>
                <a:ea typeface="Microsoft YaHei"/>
              </a:rPr>
              <a:t> </a:t>
            </a:r>
            <a:r>
              <a:rPr b="0" lang="nl-BE" sz="800" spc="-20" strike="noStrike" u="none">
                <a:solidFill>
                  <a:srgbClr val="33d399"/>
                </a:solidFill>
                <a:uFillTx/>
                <a:latin typeface="Lucida Console"/>
                <a:ea typeface="Microsoft YaHei"/>
              </a:rPr>
              <a:t>counts,</a:t>
            </a:r>
            <a:r>
              <a:rPr b="0" lang="nl-BE" sz="800" spc="-54" strike="noStrike" u="none">
                <a:solidFill>
                  <a:srgbClr val="33d399"/>
                </a:solidFill>
                <a:uFillTx/>
                <a:latin typeface="Lucida Console"/>
                <a:ea typeface="Microsoft YaHei"/>
              </a:rPr>
              <a:t> color=</a:t>
            </a:r>
            <a:r>
              <a:rPr b="0" lang="nl-BE" sz="800" spc="-54" strike="noStrike" u="none">
                <a:solidFill>
                  <a:srgbClr val="6ee7b6"/>
                </a:solidFill>
                <a:uFillTx/>
                <a:latin typeface="Lucida Console"/>
                <a:ea typeface="Microsoft YaHei"/>
              </a:rPr>
              <a:t>'#10B981'</a:t>
            </a:r>
            <a:r>
              <a:rPr b="0" lang="nl-BE" sz="800" spc="-54" strike="noStrike" u="none">
                <a:solidFill>
                  <a:srgbClr val="33d399"/>
                </a:solidFill>
                <a:uFillTx/>
                <a:latin typeface="Lucida Console"/>
                <a:ea typeface="Microsoft YaHei"/>
              </a:rPr>
              <a:t>) </a:t>
            </a:r>
            <a:r>
              <a:rPr b="0" lang="nl-BE" sz="800" spc="-54" strike="noStrike" u="none">
                <a:solidFill>
                  <a:srgbClr val="33d399"/>
                </a:solidFill>
                <a:uFillTx/>
                <a:latin typeface="Lucida Console"/>
                <a:ea typeface="Microsoft YaHei"/>
              </a:rPr>
              <a:t>	</a:t>
            </a:r>
            <a:r>
              <a:rPr b="0" lang="nl-BE" sz="800" spc="-54" strike="noStrike" u="none">
                <a:solidFill>
                  <a:srgbClr val="33d399"/>
                </a:solidFill>
                <a:uFillTx/>
                <a:latin typeface="Lucida Console"/>
                <a:ea typeface="Microsoft YaHei"/>
              </a:rPr>
              <a:t>	</a:t>
            </a:r>
            <a:r>
              <a:rPr b="0" lang="nl-BE" sz="800" spc="-54" strike="noStrike" u="none">
                <a:solidFill>
                  <a:srgbClr val="33d399"/>
                </a:solidFill>
                <a:uFillTx/>
                <a:latin typeface="Lucida Console"/>
                <a:ea typeface="Microsoft YaHei"/>
              </a:rPr>
              <a:t>	</a:t>
            </a:r>
            <a:r>
              <a:rPr b="0" lang="nl-BE" sz="800" spc="-54" strike="noStrike" u="none">
                <a:solidFill>
                  <a:srgbClr val="33d399"/>
                </a:solidFill>
                <a:uFillTx/>
                <a:latin typeface="Lucida Console"/>
                <a:ea typeface="Microsoft YaHei"/>
              </a:rPr>
              <a:t>             </a:t>
            </a:r>
            <a:r>
              <a:rPr b="0" lang="nl-BE" sz="800" spc="-31" strike="noStrike" u="none">
                <a:solidFill>
                  <a:srgbClr val="33d399"/>
                </a:solidFill>
                <a:uFillTx/>
                <a:latin typeface="Lucida Console"/>
                <a:ea typeface="Microsoft YaHei"/>
              </a:rPr>
              <a:t>plt.title(</a:t>
            </a:r>
            <a:r>
              <a:rPr b="0" lang="nl-BE" sz="800" spc="-31" strike="noStrike" u="none">
                <a:solidFill>
                  <a:srgbClr val="6ee7b6"/>
                </a:solidFill>
                <a:uFillTx/>
                <a:latin typeface="Lucida Console"/>
                <a:ea typeface="Microsoft YaHei"/>
              </a:rPr>
              <a:t>'Top</a:t>
            </a:r>
            <a:r>
              <a:rPr b="0" lang="nl-BE" sz="800" spc="-54" strike="noStrike" u="none">
                <a:solidFill>
                  <a:srgbClr val="6ee7b6"/>
                </a:solidFill>
                <a:uFillTx/>
                <a:latin typeface="Lucida Console"/>
                <a:ea typeface="Microsoft YaHei"/>
              </a:rPr>
              <a:t> </a:t>
            </a:r>
            <a:r>
              <a:rPr b="0" lang="nl-BE" sz="800" strike="noStrike" u="none">
                <a:solidFill>
                  <a:srgbClr val="6ee7b6"/>
                </a:solidFill>
                <a:uFillTx/>
                <a:latin typeface="Lucida Console"/>
                <a:ea typeface="Microsoft YaHei"/>
              </a:rPr>
              <a:t>10</a:t>
            </a:r>
            <a:r>
              <a:rPr b="0" lang="nl-BE" sz="800" spc="-54" strike="noStrike" u="none">
                <a:solidFill>
                  <a:srgbClr val="6ee7b6"/>
                </a:solidFill>
                <a:uFillTx/>
                <a:latin typeface="Lucida Console"/>
                <a:ea typeface="Microsoft YaHei"/>
              </a:rPr>
              <a:t> </a:t>
            </a:r>
            <a:r>
              <a:rPr b="0" lang="nl-BE" sz="800" spc="-11" strike="noStrike" u="none">
                <a:solidFill>
                  <a:srgbClr val="6ee7b6"/>
                </a:solidFill>
                <a:uFillTx/>
                <a:latin typeface="Lucida Console"/>
                <a:ea typeface="Microsoft YaHei"/>
              </a:rPr>
              <a:t>Materialen'</a:t>
            </a:r>
            <a:r>
              <a:rPr b="0" lang="nl-BE" sz="800" spc="-11" strike="noStrike" u="none">
                <a:solidFill>
                  <a:srgbClr val="33d399"/>
                </a:solidFill>
                <a:uFillTx/>
                <a:latin typeface="Lucida Console"/>
                <a:ea typeface="Microsoft YaHei"/>
              </a:rPr>
              <a:t>) </a:t>
            </a:r>
            <a:endParaRPr b="0" lang="nl-BE" sz="800" strike="noStrike" u="none">
              <a:solidFill>
                <a:srgbClr val="000000"/>
              </a:solidFill>
              <a:uFillTx/>
              <a:latin typeface="Arial"/>
            </a:endParaRPr>
          </a:p>
          <a:p>
            <a:pPr marL="164520">
              <a:lnSpc>
                <a:spcPct val="184000"/>
              </a:lnSpc>
              <a:tabLst>
                <a:tab algn="l" pos="0"/>
              </a:tabLst>
            </a:pPr>
            <a:r>
              <a:rPr b="0" lang="nl-BE" sz="800" spc="-11"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plt.tight_layout()</a:t>
            </a:r>
            <a:endParaRPr b="0" lang="nl-BE" sz="800" strike="noStrike" u="none">
              <a:solidFill>
                <a:srgbClr val="000000"/>
              </a:solidFill>
              <a:uFillTx/>
              <a:latin typeface="Arial"/>
            </a:endParaRPr>
          </a:p>
          <a:p>
            <a:pPr marL="164520">
              <a:lnSpc>
                <a:spcPct val="100000"/>
              </a:lnSpc>
              <a:tabLst>
                <a:tab algn="l" pos="0"/>
              </a:tabLst>
            </a:pPr>
            <a:r>
              <a:rPr b="0" lang="nl-BE" sz="800" spc="-20" strike="noStrike" u="none">
                <a:solidFill>
                  <a:srgbClr val="60a5fa"/>
                </a:solidFill>
                <a:uFillTx/>
                <a:latin typeface="Lucida Console"/>
                <a:ea typeface="Microsoft YaHei"/>
              </a:rPr>
              <a:t>  </a:t>
            </a:r>
            <a:r>
              <a:rPr b="0" lang="nl-BE" sz="800" spc="-20" strike="noStrike" u="none">
                <a:solidFill>
                  <a:srgbClr val="60a5fa"/>
                </a:solidFill>
                <a:uFillTx/>
                <a:latin typeface="Lucida Console"/>
                <a:ea typeface="Microsoft YaHei"/>
              </a:rPr>
              <a:t>return</a:t>
            </a:r>
            <a:r>
              <a:rPr b="0" lang="nl-BE" sz="800" spc="-91" strike="noStrike" u="none">
                <a:solidFill>
                  <a:srgbClr val="60a5fa"/>
                </a:solidFill>
                <a:uFillTx/>
                <a:latin typeface="Lucida Console"/>
                <a:ea typeface="Microsoft YaHei"/>
              </a:rPr>
              <a:t> </a:t>
            </a:r>
            <a:r>
              <a:rPr b="0" lang="nl-BE" sz="800" spc="-11" strike="noStrike" u="none">
                <a:solidFill>
                  <a:srgbClr val="33d399"/>
                </a:solidFill>
                <a:uFillTx/>
                <a:latin typeface="Lucida Console"/>
                <a:ea typeface="Microsoft YaHei"/>
              </a:rPr>
              <a:t>plt.gcf()</a:t>
            </a:r>
            <a:endParaRPr b="0" lang="nl-BE" sz="800" strike="noStrike" u="none">
              <a:solidFill>
                <a:srgbClr val="000000"/>
              </a:solidFill>
              <a:uFillTx/>
              <a:latin typeface="Arial"/>
            </a:endParaRPr>
          </a:p>
        </p:txBody>
      </p:sp>
      <p:pic>
        <p:nvPicPr>
          <p:cNvPr id="362" name="object 99" descr=""/>
          <p:cNvPicPr/>
          <p:nvPr/>
        </p:nvPicPr>
        <p:blipFill>
          <a:blip r:embed="rId6"/>
          <a:stretch/>
        </p:blipFill>
        <p:spPr>
          <a:xfrm>
            <a:off x="630000" y="3999600"/>
            <a:ext cx="158040" cy="147600"/>
          </a:xfrm>
          <a:prstGeom prst="rect">
            <a:avLst/>
          </a:prstGeom>
          <a:noFill/>
          <a:ln w="0">
            <a:noFill/>
          </a:ln>
        </p:spPr>
      </p:pic>
      <p:sp>
        <p:nvSpPr>
          <p:cNvPr id="363" name="object 100"/>
          <p:cNvSpPr/>
          <p:nvPr/>
        </p:nvSpPr>
        <p:spPr>
          <a:xfrm>
            <a:off x="859680" y="3960000"/>
            <a:ext cx="17301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1" strike="noStrike" u="none">
                <a:solidFill>
                  <a:srgbClr val="1f2937"/>
                </a:solidFill>
                <a:uFillTx/>
                <a:latin typeface="DejaVu Sans"/>
              </a:rPr>
              <a:t>Real-</a:t>
            </a:r>
            <a:r>
              <a:rPr b="1" lang="nl-BE" sz="1150" spc="-74" strike="noStrike" u="none">
                <a:solidFill>
                  <a:srgbClr val="1f2937"/>
                </a:solidFill>
                <a:uFillTx/>
                <a:latin typeface="DejaVu Sans"/>
              </a:rPr>
              <a:t>time</a:t>
            </a:r>
            <a:r>
              <a:rPr b="1" lang="nl-BE" sz="1150" spc="11" strike="noStrike" u="none">
                <a:solidFill>
                  <a:srgbClr val="1f2937"/>
                </a:solidFill>
                <a:uFillTx/>
                <a:latin typeface="DejaVu Sans"/>
              </a:rPr>
              <a:t> </a:t>
            </a:r>
            <a:r>
              <a:rPr b="1" lang="nl-BE" sz="1150" spc="-54" strike="noStrike" u="none">
                <a:solidFill>
                  <a:srgbClr val="1f2937"/>
                </a:solidFill>
                <a:uFillTx/>
                <a:latin typeface="DejaVu Sans"/>
              </a:rPr>
              <a:t>Processing</a:t>
            </a:r>
            <a:endParaRPr b="0" lang="nl-BE" sz="1150" strike="noStrike" u="none">
              <a:solidFill>
                <a:srgbClr val="000000"/>
              </a:solidFill>
              <a:uFillTx/>
              <a:latin typeface="Arial"/>
            </a:endParaRPr>
          </a:p>
        </p:txBody>
      </p:sp>
      <p:sp>
        <p:nvSpPr>
          <p:cNvPr id="364" name="object 101"/>
          <p:cNvSpPr/>
          <p:nvPr/>
        </p:nvSpPr>
        <p:spPr>
          <a:xfrm>
            <a:off x="612000" y="4221000"/>
            <a:ext cx="187596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79" strike="noStrike" u="none">
                <a:solidFill>
                  <a:srgbClr val="4a5462"/>
                </a:solidFill>
                <a:uFillTx/>
                <a:latin typeface="DejaVu Sans"/>
              </a:rPr>
              <a:t>Pandas</a:t>
            </a:r>
            <a:r>
              <a:rPr b="0" lang="nl-BE" sz="1000" spc="6" strike="noStrike" u="none">
                <a:solidFill>
                  <a:srgbClr val="4a5462"/>
                </a:solidFill>
                <a:uFillTx/>
                <a:latin typeface="DejaVu Sans"/>
              </a:rPr>
              <a:t> </a:t>
            </a:r>
            <a:r>
              <a:rPr b="0" lang="nl-BE" sz="1000" spc="-74" strike="noStrike" u="none">
                <a:solidFill>
                  <a:srgbClr val="4a5462"/>
                </a:solidFill>
                <a:uFillTx/>
                <a:latin typeface="DejaVu Sans"/>
              </a:rPr>
              <a:t>DataFrame</a:t>
            </a:r>
            <a:r>
              <a:rPr b="0" lang="nl-BE" sz="1000" spc="11" strike="noStrike" u="none">
                <a:solidFill>
                  <a:srgbClr val="4a5462"/>
                </a:solidFill>
                <a:uFillTx/>
                <a:latin typeface="DejaVu Sans"/>
              </a:rPr>
              <a:t> </a:t>
            </a:r>
            <a:r>
              <a:rPr b="0" lang="nl-BE" sz="1000" spc="-51" strike="noStrike" u="none">
                <a:solidFill>
                  <a:srgbClr val="4a5462"/>
                </a:solidFill>
                <a:uFillTx/>
                <a:latin typeface="DejaVu Sans"/>
              </a:rPr>
              <a:t>verwerking</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5" strike="noStrike" u="none">
                <a:solidFill>
                  <a:srgbClr val="4a5462"/>
                </a:solidFill>
                <a:uFillTx/>
                <a:latin typeface="DejaVu Sans"/>
              </a:rPr>
              <a:t>Automatische</a:t>
            </a:r>
            <a:r>
              <a:rPr b="0" lang="nl-BE" sz="1000" spc="6" strike="noStrike" u="none">
                <a:solidFill>
                  <a:srgbClr val="4a5462"/>
                </a:solidFill>
                <a:uFillTx/>
                <a:latin typeface="DejaVu Sans"/>
              </a:rPr>
              <a:t> </a:t>
            </a:r>
            <a:r>
              <a:rPr b="0" lang="nl-BE" sz="1000" spc="-65" strike="noStrike" u="none">
                <a:solidFill>
                  <a:srgbClr val="4a5462"/>
                </a:solidFill>
                <a:uFillTx/>
                <a:latin typeface="DejaVu Sans"/>
              </a:rPr>
              <a:t>data</a:t>
            </a:r>
            <a:r>
              <a:rPr b="0" lang="nl-BE" sz="1000" spc="11" strike="noStrike" u="none">
                <a:solidFill>
                  <a:srgbClr val="4a5462"/>
                </a:solidFill>
                <a:uFillTx/>
                <a:latin typeface="DejaVu Sans"/>
              </a:rPr>
              <a:t> </a:t>
            </a:r>
            <a:r>
              <a:rPr b="0" lang="nl-BE" sz="1000" spc="-11" strike="noStrike" u="none">
                <a:solidFill>
                  <a:srgbClr val="4a5462"/>
                </a:solidFill>
                <a:uFillTx/>
                <a:latin typeface="DejaVu Sans"/>
              </a:rPr>
              <a:t>refresh</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4" strike="noStrike" u="none">
                <a:solidFill>
                  <a:srgbClr val="4a5462"/>
                </a:solidFill>
                <a:uFillTx/>
                <a:latin typeface="DejaVu Sans"/>
              </a:rPr>
              <a:t>Memory-</a:t>
            </a:r>
            <a:r>
              <a:rPr b="0" lang="nl-BE" sz="1000" spc="-20" strike="noStrike" u="none">
                <a:solidFill>
                  <a:srgbClr val="4a5462"/>
                </a:solidFill>
                <a:uFillTx/>
                <a:latin typeface="DejaVu Sans"/>
              </a:rPr>
              <a:t>e</a:t>
            </a:r>
            <a:r>
              <a:rPr b="0" lang="nl-BE" sz="900" spc="-20" strike="noStrike" u="none">
                <a:solidFill>
                  <a:srgbClr val="4a5462"/>
                </a:solidFill>
                <a:uFillTx/>
                <a:latin typeface="Arial"/>
              </a:rPr>
              <a:t>ﬃ</a:t>
            </a:r>
            <a:r>
              <a:rPr b="0" lang="nl-BE" sz="1000" spc="-20" strike="noStrike" u="none">
                <a:solidFill>
                  <a:srgbClr val="4a5462"/>
                </a:solidFill>
                <a:uFillTx/>
                <a:latin typeface="DejaVu Sans"/>
              </a:rPr>
              <a:t>cient</a:t>
            </a:r>
            <a:r>
              <a:rPr b="0" lang="nl-BE" sz="1000" spc="14" strike="noStrike" u="none">
                <a:solidFill>
                  <a:srgbClr val="4a5462"/>
                </a:solidFill>
                <a:uFillTx/>
                <a:latin typeface="DejaVu Sans"/>
              </a:rPr>
              <a:t> </a:t>
            </a:r>
            <a:r>
              <a:rPr b="0" lang="nl-BE" sz="1000" spc="-11" strike="noStrike" u="none">
                <a:solidFill>
                  <a:srgbClr val="4a5462"/>
                </a:solidFill>
                <a:uFillTx/>
                <a:latin typeface="DejaVu Sans"/>
              </a:rPr>
              <a:t>algorithms</a:t>
            </a:r>
            <a:endParaRPr b="0" lang="nl-BE" sz="1000" strike="noStrike" u="none">
              <a:solidFill>
                <a:srgbClr val="000000"/>
              </a:solidFill>
              <a:uFillTx/>
              <a:latin typeface="Arial"/>
            </a:endParaRPr>
          </a:p>
        </p:txBody>
      </p:sp>
      <p:pic>
        <p:nvPicPr>
          <p:cNvPr id="365" name="object 102" descr=""/>
          <p:cNvPicPr/>
          <p:nvPr/>
        </p:nvPicPr>
        <p:blipFill>
          <a:blip r:embed="rId7"/>
          <a:stretch/>
        </p:blipFill>
        <p:spPr>
          <a:xfrm>
            <a:off x="2783160" y="4009320"/>
            <a:ext cx="168840" cy="147600"/>
          </a:xfrm>
          <a:prstGeom prst="rect">
            <a:avLst/>
          </a:prstGeom>
          <a:noFill/>
          <a:ln w="0">
            <a:noFill/>
          </a:ln>
        </p:spPr>
      </p:pic>
      <p:sp>
        <p:nvSpPr>
          <p:cNvPr id="366" name="object 103"/>
          <p:cNvSpPr/>
          <p:nvPr/>
        </p:nvSpPr>
        <p:spPr>
          <a:xfrm>
            <a:off x="2981880" y="3969720"/>
            <a:ext cx="2238120" cy="19224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9" strike="noStrike" u="none">
                <a:solidFill>
                  <a:srgbClr val="1f2937"/>
                </a:solidFill>
                <a:uFillTx/>
                <a:latin typeface="DejaVu Sans"/>
              </a:rPr>
              <a:t>Data</a:t>
            </a:r>
            <a:r>
              <a:rPr b="1" lang="nl-BE" sz="1150" spc="-14" strike="noStrike" u="none">
                <a:solidFill>
                  <a:srgbClr val="1f2937"/>
                </a:solidFill>
                <a:uFillTx/>
                <a:latin typeface="DejaVu Sans"/>
              </a:rPr>
              <a:t> </a:t>
            </a:r>
            <a:r>
              <a:rPr b="1" lang="nl-BE" sz="1150" spc="-60" strike="noStrike" u="none">
                <a:solidFill>
                  <a:srgbClr val="1f2937"/>
                </a:solidFill>
                <a:uFillTx/>
                <a:latin typeface="DejaVu Sans"/>
              </a:rPr>
              <a:t>Visualization</a:t>
            </a:r>
            <a:endParaRPr b="0" lang="nl-BE" sz="1150" strike="noStrike" u="none">
              <a:solidFill>
                <a:srgbClr val="000000"/>
              </a:solidFill>
              <a:uFillTx/>
              <a:latin typeface="Arial"/>
            </a:endParaRPr>
          </a:p>
        </p:txBody>
      </p:sp>
      <p:sp>
        <p:nvSpPr>
          <p:cNvPr id="367" name="object 104"/>
          <p:cNvSpPr/>
          <p:nvPr/>
        </p:nvSpPr>
        <p:spPr>
          <a:xfrm>
            <a:off x="2770560" y="4230720"/>
            <a:ext cx="194328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54" strike="noStrike" u="none">
                <a:solidFill>
                  <a:srgbClr val="4a5462"/>
                </a:solidFill>
                <a:uFillTx/>
                <a:latin typeface="DejaVu Sans"/>
              </a:rPr>
              <a:t>Matplotlib</a:t>
            </a:r>
            <a:r>
              <a:rPr b="0" lang="nl-BE" sz="1000" spc="6" strike="noStrike" u="none">
                <a:solidFill>
                  <a:srgbClr val="4a5462"/>
                </a:solidFill>
                <a:uFillTx/>
                <a:latin typeface="DejaVu Sans"/>
              </a:rPr>
              <a:t> </a:t>
            </a:r>
            <a:r>
              <a:rPr b="0" lang="nl-BE" sz="1000" spc="-11" strike="noStrike" u="none">
                <a:solidFill>
                  <a:srgbClr val="4a5462"/>
                </a:solidFill>
                <a:uFillTx/>
                <a:latin typeface="DejaVu Sans"/>
              </a:rPr>
              <a:t>backend</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54" strike="noStrike" u="none">
                <a:solidFill>
                  <a:srgbClr val="4a5462"/>
                </a:solidFill>
                <a:uFillTx/>
                <a:latin typeface="DejaVu Sans"/>
              </a:rPr>
              <a:t>Interactive</a:t>
            </a:r>
            <a:r>
              <a:rPr b="0" lang="nl-BE" sz="1000" spc="-11" strike="noStrike" u="none">
                <a:solidFill>
                  <a:srgbClr val="4a5462"/>
                </a:solidFill>
                <a:uFillTx/>
                <a:latin typeface="DejaVu Sans"/>
              </a:rPr>
              <a:t> </a:t>
            </a:r>
            <a:r>
              <a:rPr b="0" lang="nl-BE" sz="1000" spc="-54" strike="noStrike" u="none">
                <a:solidFill>
                  <a:srgbClr val="4a5462"/>
                </a:solidFill>
                <a:uFillTx/>
                <a:latin typeface="DejaVu Sans"/>
              </a:rPr>
              <a:t>Tkinter</a:t>
            </a:r>
            <a:r>
              <a:rPr b="0" lang="nl-BE" sz="1000" spc="-11" strike="noStrike" u="none">
                <a:solidFill>
                  <a:srgbClr val="4a5462"/>
                </a:solidFill>
                <a:uFillTx/>
                <a:latin typeface="DejaVu Sans"/>
              </a:rPr>
              <a:t> </a:t>
            </a:r>
            <a:r>
              <a:rPr b="0" lang="nl-BE" sz="1000" spc="-45" strike="noStrike" u="none">
                <a:solidFill>
                  <a:srgbClr val="4a5462"/>
                </a:solidFill>
                <a:uFillTx/>
                <a:latin typeface="DejaVu Sans"/>
              </a:rPr>
              <a:t>canvas</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0" strike="noStrike" u="none">
                <a:solidFill>
                  <a:srgbClr val="4a5462"/>
                </a:solidFill>
                <a:uFillTx/>
                <a:latin typeface="DejaVu Sans"/>
              </a:rPr>
              <a:t>Export</a:t>
            </a:r>
            <a:r>
              <a:rPr b="0" lang="nl-BE" sz="1000" spc="-26" strike="noStrike" u="none">
                <a:solidFill>
                  <a:srgbClr val="4a5462"/>
                </a:solidFill>
                <a:uFillTx/>
                <a:latin typeface="DejaVu Sans"/>
              </a:rPr>
              <a:t> </a:t>
            </a:r>
            <a:r>
              <a:rPr b="0" lang="nl-BE" sz="1000" spc="-11" strike="noStrike" u="none">
                <a:solidFill>
                  <a:srgbClr val="4a5462"/>
                </a:solidFill>
                <a:uFillTx/>
                <a:latin typeface="DejaVu Sans"/>
              </a:rPr>
              <a:t>functionaliteiten</a:t>
            </a:r>
            <a:endParaRPr b="0" lang="nl-BE" sz="1000" strike="noStrike" u="none">
              <a:solidFill>
                <a:srgbClr val="000000"/>
              </a:solidFill>
              <a:uFillTx/>
              <a:latin typeface="Arial"/>
            </a:endParaRPr>
          </a:p>
        </p:txBody>
      </p:sp>
      <p:pic>
        <p:nvPicPr>
          <p:cNvPr id="368" name="object 105" descr=""/>
          <p:cNvPicPr/>
          <p:nvPr/>
        </p:nvPicPr>
        <p:blipFill>
          <a:blip r:embed="rId8"/>
          <a:stretch/>
        </p:blipFill>
        <p:spPr>
          <a:xfrm>
            <a:off x="4452480" y="2486880"/>
            <a:ext cx="147600" cy="168840"/>
          </a:xfrm>
          <a:prstGeom prst="rect">
            <a:avLst/>
          </a:prstGeom>
          <a:noFill/>
          <a:ln w="0">
            <a:noFill/>
          </a:ln>
        </p:spPr>
      </p:pic>
      <p:sp>
        <p:nvSpPr>
          <p:cNvPr id="369" name="object 106"/>
          <p:cNvSpPr/>
          <p:nvPr/>
        </p:nvSpPr>
        <p:spPr>
          <a:xfrm>
            <a:off x="4701960" y="2493720"/>
            <a:ext cx="155988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9" strike="noStrike" u="none">
                <a:solidFill>
                  <a:srgbClr val="1f2937"/>
                </a:solidFill>
                <a:uFillTx/>
                <a:latin typeface="DejaVu Sans"/>
              </a:rPr>
              <a:t>Data</a:t>
            </a:r>
            <a:r>
              <a:rPr b="1" lang="nl-BE" sz="1150" spc="-14" strike="noStrike" u="none">
                <a:solidFill>
                  <a:srgbClr val="1f2937"/>
                </a:solidFill>
                <a:uFillTx/>
                <a:latin typeface="DejaVu Sans"/>
              </a:rPr>
              <a:t> </a:t>
            </a:r>
            <a:r>
              <a:rPr b="1" lang="nl-BE" sz="1150" spc="-71" strike="noStrike" u="none">
                <a:solidFill>
                  <a:srgbClr val="1f2937"/>
                </a:solidFill>
                <a:uFillTx/>
                <a:latin typeface="DejaVu Sans"/>
              </a:rPr>
              <a:t>Management</a:t>
            </a:r>
            <a:endParaRPr b="0" lang="nl-BE" sz="1150" strike="noStrike" u="none">
              <a:solidFill>
                <a:srgbClr val="000000"/>
              </a:solidFill>
              <a:uFillTx/>
              <a:latin typeface="Arial"/>
            </a:endParaRPr>
          </a:p>
        </p:txBody>
      </p:sp>
      <p:sp>
        <p:nvSpPr>
          <p:cNvPr id="370" name="object 107"/>
          <p:cNvSpPr/>
          <p:nvPr/>
        </p:nvSpPr>
        <p:spPr>
          <a:xfrm>
            <a:off x="4439880" y="2754720"/>
            <a:ext cx="117972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74" strike="noStrike" u="none">
                <a:solidFill>
                  <a:srgbClr val="4a5462"/>
                </a:solidFill>
                <a:uFillTx/>
                <a:latin typeface="DejaVu Sans"/>
              </a:rPr>
              <a:t>CSV</a:t>
            </a:r>
            <a:r>
              <a:rPr b="0" lang="nl-BE" sz="1000" spc="-20" strike="noStrike" u="none">
                <a:solidFill>
                  <a:srgbClr val="4a5462"/>
                </a:solidFill>
                <a:uFillTx/>
                <a:latin typeface="DejaVu Sans"/>
              </a:rPr>
              <a:t> </a:t>
            </a:r>
            <a:r>
              <a:rPr b="0" lang="nl-BE" sz="1000" spc="-54" strike="noStrike" u="none">
                <a:solidFill>
                  <a:srgbClr val="4a5462"/>
                </a:solidFill>
                <a:uFillTx/>
                <a:latin typeface="DejaVu Sans"/>
              </a:rPr>
              <a:t>import</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5" strike="noStrike" u="none">
                <a:solidFill>
                  <a:srgbClr val="4a5462"/>
                </a:solidFill>
                <a:uFillTx/>
                <a:latin typeface="DejaVu Sans"/>
              </a:rPr>
              <a:t>Data</a:t>
            </a:r>
            <a:r>
              <a:rPr b="0" lang="nl-BE" sz="1000" spc="-14" strike="noStrike" u="none">
                <a:solidFill>
                  <a:srgbClr val="4a5462"/>
                </a:solidFill>
                <a:uFillTx/>
                <a:latin typeface="DejaVu Sans"/>
              </a:rPr>
              <a:t> </a:t>
            </a:r>
            <a:r>
              <a:rPr b="0" lang="nl-BE" sz="1000" spc="-11" strike="noStrike" u="none">
                <a:solidFill>
                  <a:srgbClr val="4a5462"/>
                </a:solidFill>
                <a:uFillTx/>
                <a:latin typeface="DejaVu Sans"/>
              </a:rPr>
              <a:t>validation</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1" strike="noStrike" u="none">
                <a:solidFill>
                  <a:srgbClr val="4a5462"/>
                </a:solidFill>
                <a:uFillTx/>
                <a:latin typeface="DejaVu Sans"/>
              </a:rPr>
              <a:t>Error</a:t>
            </a:r>
            <a:r>
              <a:rPr b="0" lang="nl-BE" sz="1000" strike="noStrike" u="none">
                <a:solidFill>
                  <a:srgbClr val="4a5462"/>
                </a:solidFill>
                <a:uFillTx/>
                <a:latin typeface="DejaVu Sans"/>
              </a:rPr>
              <a:t> </a:t>
            </a:r>
            <a:r>
              <a:rPr b="0" lang="nl-BE" sz="1000" spc="-11" strike="noStrike" u="none">
                <a:solidFill>
                  <a:srgbClr val="4a5462"/>
                </a:solidFill>
                <a:uFillTx/>
                <a:latin typeface="DejaVu Sans"/>
              </a:rPr>
              <a:t>handling</a:t>
            </a:r>
            <a:endParaRPr b="0" lang="nl-BE" sz="1000" strike="noStrike" u="none">
              <a:solidFill>
                <a:srgbClr val="000000"/>
              </a:solidFill>
              <a:uFillTx/>
              <a:latin typeface="Arial"/>
            </a:endParaRPr>
          </a:p>
        </p:txBody>
      </p:sp>
      <p:pic>
        <p:nvPicPr>
          <p:cNvPr id="371" name="object 108" descr=""/>
          <p:cNvPicPr/>
          <p:nvPr/>
        </p:nvPicPr>
        <p:blipFill>
          <a:blip r:embed="rId9"/>
          <a:stretch/>
        </p:blipFill>
        <p:spPr>
          <a:xfrm>
            <a:off x="4434480" y="1442880"/>
            <a:ext cx="160200" cy="168840"/>
          </a:xfrm>
          <a:prstGeom prst="rect">
            <a:avLst/>
          </a:prstGeom>
          <a:noFill/>
          <a:ln w="0">
            <a:noFill/>
          </a:ln>
        </p:spPr>
      </p:pic>
      <p:sp>
        <p:nvSpPr>
          <p:cNvPr id="372" name="object 109"/>
          <p:cNvSpPr/>
          <p:nvPr/>
        </p:nvSpPr>
        <p:spPr>
          <a:xfrm>
            <a:off x="4664880" y="1413720"/>
            <a:ext cx="9860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65" strike="noStrike" u="none">
                <a:solidFill>
                  <a:srgbClr val="1f2937"/>
                </a:solidFill>
                <a:uFillTx/>
                <a:latin typeface="DejaVu Sans"/>
              </a:rPr>
              <a:t>Performance</a:t>
            </a:r>
            <a:endParaRPr b="0" lang="nl-BE" sz="1150" strike="noStrike" u="none">
              <a:solidFill>
                <a:srgbClr val="000000"/>
              </a:solidFill>
              <a:uFillTx/>
              <a:latin typeface="Arial"/>
            </a:endParaRPr>
          </a:p>
        </p:txBody>
      </p:sp>
      <p:sp>
        <p:nvSpPr>
          <p:cNvPr id="373" name="object 110"/>
          <p:cNvSpPr/>
          <p:nvPr/>
        </p:nvSpPr>
        <p:spPr>
          <a:xfrm>
            <a:off x="4428000" y="1674720"/>
            <a:ext cx="164808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65" strike="noStrike" u="none">
                <a:solidFill>
                  <a:srgbClr val="4a5462"/>
                </a:solidFill>
                <a:uFillTx/>
                <a:latin typeface="DejaVu Sans"/>
              </a:rPr>
              <a:t>Vectorized</a:t>
            </a:r>
            <a:r>
              <a:rPr b="0" lang="nl-BE" sz="1000" spc="-14" strike="noStrike" u="none">
                <a:solidFill>
                  <a:srgbClr val="4a5462"/>
                </a:solidFill>
                <a:uFillTx/>
                <a:latin typeface="DejaVu Sans"/>
              </a:rPr>
              <a:t> </a:t>
            </a:r>
            <a:r>
              <a:rPr b="0" lang="nl-BE" sz="1000" spc="-51" strike="noStrike" u="none">
                <a:solidFill>
                  <a:srgbClr val="4a5462"/>
                </a:solidFill>
                <a:uFillTx/>
                <a:latin typeface="DejaVu Sans"/>
              </a:rPr>
              <a:t>operations</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0" strike="noStrike" u="none">
                <a:solidFill>
                  <a:srgbClr val="4a5462"/>
                </a:solidFill>
                <a:uFillTx/>
                <a:latin typeface="DejaVu Sans"/>
              </a:rPr>
              <a:t>Lazy</a:t>
            </a:r>
            <a:r>
              <a:rPr b="0" lang="nl-BE" sz="1000" spc="-34" strike="noStrike" u="none">
                <a:solidFill>
                  <a:srgbClr val="4a5462"/>
                </a:solidFill>
                <a:uFillTx/>
                <a:latin typeface="DejaVu Sans"/>
              </a:rPr>
              <a:t> </a:t>
            </a:r>
            <a:r>
              <a:rPr b="0" lang="nl-BE" sz="1000" spc="-11" strike="noStrike" u="none">
                <a:solidFill>
                  <a:srgbClr val="4a5462"/>
                </a:solidFill>
                <a:uFillTx/>
                <a:latin typeface="DejaVu Sans"/>
              </a:rPr>
              <a:t>evaluation</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9" strike="noStrike" u="none">
                <a:solidFill>
                  <a:srgbClr val="4a5462"/>
                </a:solidFill>
                <a:uFillTx/>
                <a:latin typeface="DejaVu Sans"/>
              </a:rPr>
              <a:t>Memory</a:t>
            </a:r>
            <a:r>
              <a:rPr b="0" lang="nl-BE" sz="1000" spc="20" strike="noStrike" u="none">
                <a:solidFill>
                  <a:srgbClr val="4a5462"/>
                </a:solidFill>
                <a:uFillTx/>
                <a:latin typeface="DejaVu Sans"/>
              </a:rPr>
              <a:t> </a:t>
            </a:r>
            <a:r>
              <a:rPr b="0" lang="nl-BE" sz="1000" spc="-31" strike="noStrike" u="none">
                <a:solidFill>
                  <a:srgbClr val="4a5462"/>
                </a:solidFill>
                <a:uFillTx/>
                <a:latin typeface="DejaVu Sans"/>
              </a:rPr>
              <a:t>optimization</a:t>
            </a:r>
            <a:endParaRPr b="0" lang="nl-BE" sz="1000" strike="noStrike" u="none">
              <a:solidFill>
                <a:srgbClr val="000000"/>
              </a:solidFill>
              <a:uFillTx/>
              <a:latin typeface="Arial"/>
            </a:endParaRPr>
          </a:p>
        </p:txBody>
      </p:sp>
      <p:pic>
        <p:nvPicPr>
          <p:cNvPr id="374" name="object 111" descr=""/>
          <p:cNvPicPr/>
          <p:nvPr/>
        </p:nvPicPr>
        <p:blipFill>
          <a:blip r:embed="rId10"/>
          <a:stretch/>
        </p:blipFill>
        <p:spPr>
          <a:xfrm>
            <a:off x="727920" y="5439240"/>
            <a:ext cx="128520" cy="187920"/>
          </a:xfrm>
          <a:prstGeom prst="rect">
            <a:avLst/>
          </a:prstGeom>
          <a:noFill/>
          <a:ln w="0">
            <a:noFill/>
          </a:ln>
        </p:spPr>
      </p:pic>
      <p:sp>
        <p:nvSpPr>
          <p:cNvPr id="375" name="object 112"/>
          <p:cNvSpPr/>
          <p:nvPr/>
        </p:nvSpPr>
        <p:spPr>
          <a:xfrm>
            <a:off x="966240" y="5374440"/>
            <a:ext cx="245160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6" strike="noStrike" u="none">
                <a:solidFill>
                  <a:srgbClr val="1f2937"/>
                </a:solidFill>
                <a:uFillTx/>
                <a:latin typeface="DejaVu Sans"/>
              </a:rPr>
              <a:t>Analytics</a:t>
            </a:r>
            <a:r>
              <a:rPr b="1" lang="nl-BE" sz="1650" spc="11" strike="noStrike" u="none">
                <a:solidFill>
                  <a:srgbClr val="1f2937"/>
                </a:solidFill>
                <a:uFillTx/>
                <a:latin typeface="DejaVu Sans"/>
              </a:rPr>
              <a:t> </a:t>
            </a:r>
            <a:r>
              <a:rPr b="1" lang="nl-BE" sz="1650" spc="-74" strike="noStrike" u="none">
                <a:solidFill>
                  <a:srgbClr val="1f2937"/>
                </a:solidFill>
                <a:uFillTx/>
                <a:latin typeface="DejaVu Sans"/>
              </a:rPr>
              <a:t>Insights</a:t>
            </a:r>
            <a:endParaRPr b="0" lang="nl-BE" sz="1650" strike="noStrike" u="none">
              <a:solidFill>
                <a:srgbClr val="000000"/>
              </a:solidFill>
              <a:uFillTx/>
              <a:latin typeface="Arial"/>
            </a:endParaRPr>
          </a:p>
        </p:txBody>
      </p:sp>
      <p:sp>
        <p:nvSpPr>
          <p:cNvPr id="376" name="object 113"/>
          <p:cNvSpPr/>
          <p:nvPr/>
        </p:nvSpPr>
        <p:spPr>
          <a:xfrm>
            <a:off x="673200" y="5800320"/>
            <a:ext cx="21686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4" strike="noStrike" u="none">
                <a:solidFill>
                  <a:srgbClr val="1f2937"/>
                </a:solidFill>
                <a:uFillTx/>
                <a:latin typeface="DejaVu Sans"/>
              </a:rPr>
              <a:t>Materiaal</a:t>
            </a:r>
            <a:r>
              <a:rPr b="1" lang="nl-BE" sz="1150" spc="45" strike="noStrike" u="none">
                <a:solidFill>
                  <a:srgbClr val="1f2937"/>
                </a:solidFill>
                <a:uFillTx/>
                <a:latin typeface="DejaVu Sans"/>
              </a:rPr>
              <a:t> </a:t>
            </a:r>
            <a:r>
              <a:rPr b="1" lang="nl-BE" sz="1150" spc="-60" strike="noStrike" u="none">
                <a:solidFill>
                  <a:srgbClr val="1f2937"/>
                </a:solidFill>
                <a:uFillTx/>
                <a:latin typeface="DejaVu Sans"/>
              </a:rPr>
              <a:t>Dominantie</a:t>
            </a:r>
            <a:endParaRPr b="0" lang="nl-BE" sz="1150" strike="noStrike" u="none">
              <a:solidFill>
                <a:srgbClr val="000000"/>
              </a:solidFill>
              <a:uFillTx/>
              <a:latin typeface="Arial"/>
            </a:endParaRPr>
          </a:p>
        </p:txBody>
      </p:sp>
      <p:sp>
        <p:nvSpPr>
          <p:cNvPr id="377" name="object 114"/>
          <p:cNvSpPr/>
          <p:nvPr/>
        </p:nvSpPr>
        <p:spPr>
          <a:xfrm>
            <a:off x="673200" y="6056640"/>
            <a:ext cx="3472920" cy="578160"/>
          </a:xfrm>
          <a:prstGeom prst="rect">
            <a:avLst/>
          </a:prstGeom>
          <a:noFill/>
          <a:ln w="0">
            <a:noFill/>
          </a:ln>
        </p:spPr>
        <p:style>
          <a:lnRef idx="0"/>
          <a:fillRef idx="0"/>
          <a:effectRef idx="0"/>
          <a:fontRef idx="minor"/>
        </p:style>
        <p:txBody>
          <a:bodyPr lIns="0" rIns="0" tIns="11520" bIns="0" anchor="t">
            <a:spAutoFit/>
          </a:bodyPr>
          <a:p>
            <a:pPr marL="12600">
              <a:lnSpc>
                <a:spcPct val="108000"/>
              </a:lnSpc>
              <a:spcBef>
                <a:spcPts val="91"/>
              </a:spcBef>
            </a:pPr>
            <a:r>
              <a:rPr b="0" lang="nl-BE" sz="1150" spc="-60" strike="noStrike" u="none">
                <a:solidFill>
                  <a:srgbClr val="4a5462"/>
                </a:solidFill>
                <a:uFillTx/>
                <a:latin typeface="DejaVu Sans"/>
              </a:rPr>
              <a:t>PLA</a:t>
            </a:r>
            <a:r>
              <a:rPr b="0" lang="nl-BE" sz="1150" spc="-14" strike="noStrike" u="none">
                <a:solidFill>
                  <a:srgbClr val="4a5462"/>
                </a:solidFill>
                <a:uFillTx/>
                <a:latin typeface="DejaVu Sans"/>
              </a:rPr>
              <a:t> </a:t>
            </a:r>
            <a:r>
              <a:rPr b="0" lang="nl-BE" sz="1150" spc="-60" strike="noStrike" u="none">
                <a:solidFill>
                  <a:srgbClr val="4a5462"/>
                </a:solidFill>
                <a:uFillTx/>
                <a:latin typeface="DejaVu Sans"/>
              </a:rPr>
              <a:t>Basic</a:t>
            </a:r>
            <a:r>
              <a:rPr b="0" lang="nl-BE" sz="1150" spc="-11" strike="noStrike" u="none">
                <a:solidFill>
                  <a:srgbClr val="4a5462"/>
                </a:solidFill>
                <a:uFillTx/>
                <a:latin typeface="DejaVu Sans"/>
              </a:rPr>
              <a:t> </a:t>
            </a:r>
            <a:r>
              <a:rPr b="0" lang="nl-BE" sz="1150" spc="-65" strike="noStrike" u="none">
                <a:solidFill>
                  <a:srgbClr val="4a5462"/>
                </a:solidFill>
                <a:uFillTx/>
                <a:latin typeface="DejaVu Sans"/>
              </a:rPr>
              <a:t>vertegenwoordigt</a:t>
            </a:r>
            <a:r>
              <a:rPr b="0" lang="nl-BE" sz="1150" spc="-11" strike="noStrike" u="none">
                <a:solidFill>
                  <a:srgbClr val="4a5462"/>
                </a:solidFill>
                <a:uFillTx/>
                <a:latin typeface="DejaVu Sans"/>
              </a:rPr>
              <a:t> </a:t>
            </a:r>
            <a:r>
              <a:rPr b="0" lang="nl-BE" sz="1150" spc="-79" strike="noStrike" u="none">
                <a:solidFill>
                  <a:srgbClr val="4a5462"/>
                </a:solidFill>
                <a:uFillTx/>
                <a:latin typeface="DejaVu Sans"/>
              </a:rPr>
              <a:t>26%</a:t>
            </a:r>
            <a:r>
              <a:rPr b="0" lang="nl-BE" sz="1150" spc="-11" strike="noStrike" u="none">
                <a:solidFill>
                  <a:srgbClr val="4a5462"/>
                </a:solidFill>
                <a:uFillTx/>
                <a:latin typeface="DejaVu Sans"/>
              </a:rPr>
              <a:t> </a:t>
            </a:r>
            <a:r>
              <a:rPr b="0" lang="nl-BE" sz="1150" spc="-65" strike="noStrike" u="none">
                <a:solidFill>
                  <a:srgbClr val="4a5462"/>
                </a:solidFill>
                <a:uFillTx/>
                <a:latin typeface="DejaVu Sans"/>
              </a:rPr>
              <a:t>van</a:t>
            </a:r>
            <a:r>
              <a:rPr b="0" lang="nl-BE" sz="1150" spc="-11" strike="noStrike" u="none">
                <a:solidFill>
                  <a:srgbClr val="4a5462"/>
                </a:solidFill>
                <a:uFillTx/>
                <a:latin typeface="DejaVu Sans"/>
              </a:rPr>
              <a:t> </a:t>
            </a:r>
            <a:r>
              <a:rPr b="0" lang="nl-BE" sz="1150" spc="-51" strike="noStrike" u="none">
                <a:solidFill>
                  <a:srgbClr val="4a5462"/>
                </a:solidFill>
                <a:uFillTx/>
                <a:latin typeface="DejaVu Sans"/>
              </a:rPr>
              <a:t>alle</a:t>
            </a:r>
            <a:r>
              <a:rPr b="0" lang="nl-BE" sz="1150" spc="-11" strike="noStrike" u="none">
                <a:solidFill>
                  <a:srgbClr val="4a5462"/>
                </a:solidFill>
                <a:uFillTx/>
                <a:latin typeface="DejaVu Sans"/>
              </a:rPr>
              <a:t> prints </a:t>
            </a:r>
            <a:r>
              <a:rPr b="0" lang="nl-BE" sz="1150" spc="-51" strike="noStrike" u="none">
                <a:solidFill>
                  <a:srgbClr val="4a5462"/>
                </a:solidFill>
                <a:uFillTx/>
                <a:latin typeface="DejaVu Sans"/>
              </a:rPr>
              <a:t>(52/197),</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gevolgd</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door</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technische</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materialen</a:t>
            </a:r>
            <a:r>
              <a:rPr b="0" lang="nl-BE" sz="1150" spc="-20" strike="noStrike" u="none">
                <a:solidFill>
                  <a:srgbClr val="4a5462"/>
                </a:solidFill>
                <a:uFillTx/>
                <a:latin typeface="DejaVu Sans"/>
              </a:rPr>
              <a:t> </a:t>
            </a:r>
            <a:r>
              <a:rPr b="0" lang="nl-BE" sz="1150" spc="-54" strike="noStrike" u="none">
                <a:solidFill>
                  <a:srgbClr val="4a5462"/>
                </a:solidFill>
                <a:uFillTx/>
                <a:latin typeface="DejaVu Sans"/>
              </a:rPr>
              <a:t>zoals </a:t>
            </a:r>
            <a:r>
              <a:rPr b="0" lang="nl-BE" sz="1150" spc="-71" strike="noStrike" u="none">
                <a:solidFill>
                  <a:srgbClr val="4a5462"/>
                </a:solidFill>
                <a:uFillTx/>
                <a:latin typeface="DejaVu Sans"/>
              </a:rPr>
              <a:t>PETG-</a:t>
            </a:r>
            <a:r>
              <a:rPr b="0" lang="nl-BE" sz="1150" spc="-26" strike="noStrike" u="none">
                <a:solidFill>
                  <a:srgbClr val="4a5462"/>
                </a:solidFill>
                <a:uFillTx/>
                <a:latin typeface="DejaVu Sans"/>
              </a:rPr>
              <a:t>CF</a:t>
            </a:r>
            <a:endParaRPr b="0" lang="nl-BE" sz="1150" strike="noStrike" u="none">
              <a:solidFill>
                <a:srgbClr val="000000"/>
              </a:solidFill>
              <a:uFillTx/>
              <a:latin typeface="Arial"/>
            </a:endParaRPr>
          </a:p>
        </p:txBody>
      </p:sp>
      <p:sp>
        <p:nvSpPr>
          <p:cNvPr id="378" name="object 115"/>
          <p:cNvSpPr/>
          <p:nvPr/>
        </p:nvSpPr>
        <p:spPr>
          <a:xfrm>
            <a:off x="4356000" y="5800320"/>
            <a:ext cx="139392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91" strike="noStrike" u="none">
                <a:solidFill>
                  <a:srgbClr val="1f2937"/>
                </a:solidFill>
                <a:uFillTx/>
                <a:latin typeface="DejaVu Sans"/>
              </a:rPr>
              <a:t>Technische</a:t>
            </a:r>
            <a:r>
              <a:rPr b="1" lang="nl-BE" sz="1150" spc="54" strike="noStrike" u="none">
                <a:solidFill>
                  <a:srgbClr val="1f2937"/>
                </a:solidFill>
                <a:uFillTx/>
                <a:latin typeface="DejaVu Sans"/>
              </a:rPr>
              <a:t> </a:t>
            </a:r>
            <a:r>
              <a:rPr b="1" lang="nl-BE" sz="1150" spc="-74" strike="noStrike" u="none">
                <a:solidFill>
                  <a:srgbClr val="1f2937"/>
                </a:solidFill>
                <a:uFillTx/>
                <a:latin typeface="DejaVu Sans"/>
              </a:rPr>
              <a:t>Trends</a:t>
            </a:r>
            <a:endParaRPr b="0" lang="nl-BE" sz="1150" strike="noStrike" u="none">
              <a:solidFill>
                <a:srgbClr val="000000"/>
              </a:solidFill>
              <a:uFillTx/>
              <a:latin typeface="Arial"/>
            </a:endParaRPr>
          </a:p>
        </p:txBody>
      </p:sp>
      <p:sp>
        <p:nvSpPr>
          <p:cNvPr id="379" name="object 116"/>
          <p:cNvSpPr/>
          <p:nvPr/>
        </p:nvSpPr>
        <p:spPr>
          <a:xfrm>
            <a:off x="4356000" y="6056640"/>
            <a:ext cx="3356640" cy="578160"/>
          </a:xfrm>
          <a:prstGeom prst="rect">
            <a:avLst/>
          </a:prstGeom>
          <a:noFill/>
          <a:ln w="0">
            <a:noFill/>
          </a:ln>
        </p:spPr>
        <p:style>
          <a:lnRef idx="0"/>
          <a:fillRef idx="0"/>
          <a:effectRef idx="0"/>
          <a:fontRef idx="minor"/>
        </p:style>
        <p:txBody>
          <a:bodyPr lIns="0" rIns="0" tIns="11520" bIns="0" anchor="t">
            <a:spAutoFit/>
          </a:bodyPr>
          <a:p>
            <a:pPr marL="12600">
              <a:lnSpc>
                <a:spcPct val="108000"/>
              </a:lnSpc>
              <a:spcBef>
                <a:spcPts val="91"/>
              </a:spcBef>
            </a:pPr>
            <a:r>
              <a:rPr b="0" lang="nl-BE" sz="1150" spc="-71" strike="noStrike" u="none">
                <a:solidFill>
                  <a:srgbClr val="4a5462"/>
                </a:solidFill>
                <a:uFillTx/>
                <a:latin typeface="DejaVu Sans"/>
              </a:rPr>
              <a:t>Carbon</a:t>
            </a:r>
            <a:r>
              <a:rPr b="0" lang="nl-BE" sz="1150" spc="-14" strike="noStrike" u="none">
                <a:solidFill>
                  <a:srgbClr val="4a5462"/>
                </a:solidFill>
                <a:uFillTx/>
                <a:latin typeface="DejaVu Sans"/>
              </a:rPr>
              <a:t> </a:t>
            </a:r>
            <a:r>
              <a:rPr b="0" lang="nl-BE" sz="1050" strike="noStrike" u="none">
                <a:solidFill>
                  <a:srgbClr val="4a5462"/>
                </a:solidFill>
                <a:uFillTx/>
                <a:latin typeface="Arial"/>
              </a:rPr>
              <a:t>ﬁ</a:t>
            </a:r>
            <a:r>
              <a:rPr b="0" lang="nl-BE" sz="1150" strike="noStrike" u="none">
                <a:solidFill>
                  <a:srgbClr val="4a5462"/>
                </a:solidFill>
                <a:uFillTx/>
                <a:latin typeface="DejaVu Sans"/>
              </a:rPr>
              <a:t>ber</a:t>
            </a:r>
            <a:r>
              <a:rPr b="0" lang="nl-BE" sz="1150" spc="-11" strike="noStrike" u="none">
                <a:solidFill>
                  <a:srgbClr val="4a5462"/>
                </a:solidFill>
                <a:uFillTx/>
                <a:latin typeface="DejaVu Sans"/>
              </a:rPr>
              <a:t> </a:t>
            </a:r>
            <a:r>
              <a:rPr b="0" lang="nl-BE" sz="1150" spc="-65" strike="noStrike" u="none">
                <a:solidFill>
                  <a:srgbClr val="4a5462"/>
                </a:solidFill>
                <a:uFillTx/>
                <a:latin typeface="DejaVu Sans"/>
              </a:rPr>
              <a:t>composieten</a:t>
            </a:r>
            <a:r>
              <a:rPr b="0" lang="nl-BE" sz="1150" spc="-11" strike="noStrike" u="none">
                <a:solidFill>
                  <a:srgbClr val="4a5462"/>
                </a:solidFill>
                <a:uFillTx/>
                <a:latin typeface="DejaVu Sans"/>
              </a:rPr>
              <a:t> </a:t>
            </a:r>
            <a:r>
              <a:rPr b="0" lang="nl-BE" sz="1150" spc="-65" strike="noStrike" u="none">
                <a:solidFill>
                  <a:srgbClr val="4a5462"/>
                </a:solidFill>
                <a:uFillTx/>
                <a:latin typeface="DejaVu Sans"/>
              </a:rPr>
              <a:t>(PETG-</a:t>
            </a:r>
            <a:r>
              <a:rPr b="0" lang="nl-BE" sz="1150" spc="-60" strike="noStrike" u="none">
                <a:solidFill>
                  <a:srgbClr val="4a5462"/>
                </a:solidFill>
                <a:uFillTx/>
                <a:latin typeface="DejaVu Sans"/>
              </a:rPr>
              <a:t>CF,</a:t>
            </a:r>
            <a:r>
              <a:rPr b="0" lang="nl-BE" sz="1150" spc="-14" strike="noStrike" u="none">
                <a:solidFill>
                  <a:srgbClr val="4a5462"/>
                </a:solidFill>
                <a:uFillTx/>
                <a:latin typeface="DejaVu Sans"/>
              </a:rPr>
              <a:t> </a:t>
            </a:r>
            <a:r>
              <a:rPr b="0" lang="nl-BE" sz="1150" spc="-96" strike="noStrike" u="none">
                <a:solidFill>
                  <a:srgbClr val="4a5462"/>
                </a:solidFill>
                <a:uFillTx/>
                <a:latin typeface="DejaVu Sans"/>
              </a:rPr>
              <a:t>PA-</a:t>
            </a:r>
            <a:r>
              <a:rPr b="0" lang="nl-BE" sz="1150" spc="-65" strike="noStrike" u="none">
                <a:solidFill>
                  <a:srgbClr val="4a5462"/>
                </a:solidFill>
                <a:uFillTx/>
                <a:latin typeface="DejaVu Sans"/>
              </a:rPr>
              <a:t>CF)</a:t>
            </a:r>
            <a:r>
              <a:rPr b="0" lang="nl-BE" sz="1150" spc="-11" strike="noStrike" u="none">
                <a:solidFill>
                  <a:srgbClr val="4a5462"/>
                </a:solidFill>
                <a:uFillTx/>
                <a:latin typeface="DejaVu Sans"/>
              </a:rPr>
              <a:t> </a:t>
            </a:r>
            <a:r>
              <a:rPr b="0" lang="nl-BE" sz="1150" spc="-34" strike="noStrike" u="none">
                <a:solidFill>
                  <a:srgbClr val="4a5462"/>
                </a:solidFill>
                <a:uFillTx/>
                <a:latin typeface="DejaVu Sans"/>
              </a:rPr>
              <a:t>tonen </a:t>
            </a:r>
            <a:r>
              <a:rPr b="0" lang="nl-BE" sz="1150" spc="-65" strike="noStrike" u="none">
                <a:solidFill>
                  <a:srgbClr val="4a5462"/>
                </a:solidFill>
                <a:uFillTx/>
                <a:latin typeface="DejaVu Sans"/>
              </a:rPr>
              <a:t>groeiende</a:t>
            </a:r>
            <a:r>
              <a:rPr b="0" lang="nl-BE" sz="1150" spc="-11" strike="noStrike" u="none">
                <a:solidFill>
                  <a:srgbClr val="4a5462"/>
                </a:solidFill>
                <a:uFillTx/>
                <a:latin typeface="DejaVu Sans"/>
              </a:rPr>
              <a:t> </a:t>
            </a:r>
            <a:r>
              <a:rPr b="0" lang="nl-BE" sz="1150" spc="-54" strike="noStrike" u="none">
                <a:solidFill>
                  <a:srgbClr val="4a5462"/>
                </a:solidFill>
                <a:uFillTx/>
                <a:latin typeface="DejaVu Sans"/>
              </a:rPr>
              <a:t>adoptie</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voor</a:t>
            </a:r>
            <a:r>
              <a:rPr b="0" lang="nl-BE" sz="1150" spc="-11" strike="noStrike" u="none">
                <a:solidFill>
                  <a:srgbClr val="4a5462"/>
                </a:solidFill>
                <a:uFillTx/>
                <a:latin typeface="DejaVu Sans"/>
              </a:rPr>
              <a:t> </a:t>
            </a:r>
            <a:r>
              <a:rPr b="0" lang="nl-BE" sz="1150" spc="-60" strike="noStrike" u="none">
                <a:solidFill>
                  <a:srgbClr val="4a5462"/>
                </a:solidFill>
                <a:uFillTx/>
                <a:latin typeface="DejaVu Sans"/>
              </a:rPr>
              <a:t>high-</a:t>
            </a:r>
            <a:r>
              <a:rPr b="0" lang="nl-BE" sz="1150" spc="-11" strike="noStrike" u="none">
                <a:solidFill>
                  <a:srgbClr val="4a5462"/>
                </a:solidFill>
                <a:uFillTx/>
                <a:latin typeface="DejaVu Sans"/>
              </a:rPr>
              <a:t>performance toepassingen</a:t>
            </a:r>
            <a:endParaRPr b="0" lang="nl-BE" sz="1150" strike="noStrike" u="none">
              <a:solidFill>
                <a:srgbClr val="000000"/>
              </a:solidFill>
              <a:uFillTx/>
              <a:latin typeface="Arial"/>
            </a:endParaRPr>
          </a:p>
        </p:txBody>
      </p:sp>
      <p:sp>
        <p:nvSpPr>
          <p:cNvPr id="380" name="object 117"/>
          <p:cNvSpPr/>
          <p:nvPr/>
        </p:nvSpPr>
        <p:spPr>
          <a:xfrm>
            <a:off x="8039160" y="5800320"/>
            <a:ext cx="168012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4" strike="noStrike" u="none">
                <a:solidFill>
                  <a:srgbClr val="1f2937"/>
                </a:solidFill>
                <a:uFillTx/>
                <a:latin typeface="DejaVu Sans"/>
              </a:rPr>
              <a:t>Cost</a:t>
            </a:r>
            <a:r>
              <a:rPr b="1" lang="nl-BE" sz="1150" spc="-14" strike="noStrike" u="none">
                <a:solidFill>
                  <a:srgbClr val="1f2937"/>
                </a:solidFill>
                <a:uFillTx/>
                <a:latin typeface="DejaVu Sans"/>
              </a:rPr>
              <a:t> </a:t>
            </a:r>
            <a:r>
              <a:rPr b="1" lang="nl-BE" sz="1150" spc="-65" strike="noStrike" u="none">
                <a:solidFill>
                  <a:srgbClr val="1f2937"/>
                </a:solidFill>
                <a:uFillTx/>
                <a:latin typeface="DejaVu Sans"/>
              </a:rPr>
              <a:t>Optimization</a:t>
            </a:r>
            <a:endParaRPr b="0" lang="nl-BE" sz="1150" strike="noStrike" u="none">
              <a:solidFill>
                <a:srgbClr val="000000"/>
              </a:solidFill>
              <a:uFillTx/>
              <a:latin typeface="Arial"/>
            </a:endParaRPr>
          </a:p>
        </p:txBody>
      </p:sp>
      <p:sp>
        <p:nvSpPr>
          <p:cNvPr id="381" name="object 121"/>
          <p:cNvSpPr/>
          <p:nvPr/>
        </p:nvSpPr>
        <p:spPr>
          <a:xfrm>
            <a:off x="8039160" y="6056640"/>
            <a:ext cx="3858840" cy="389160"/>
          </a:xfrm>
          <a:prstGeom prst="rect">
            <a:avLst/>
          </a:prstGeom>
          <a:noFill/>
          <a:ln w="0">
            <a:noFill/>
          </a:ln>
        </p:spPr>
        <p:style>
          <a:lnRef idx="0"/>
          <a:fillRef idx="0"/>
          <a:effectRef idx="0"/>
          <a:fontRef idx="minor"/>
        </p:style>
        <p:txBody>
          <a:bodyPr lIns="0" rIns="0" tIns="11520" bIns="0" anchor="t">
            <a:spAutoFit/>
          </a:bodyPr>
          <a:p>
            <a:pPr marL="12600">
              <a:lnSpc>
                <a:spcPct val="108000"/>
              </a:lnSpc>
              <a:spcBef>
                <a:spcPts val="91"/>
              </a:spcBef>
            </a:pPr>
            <a:r>
              <a:rPr b="0" lang="nl-BE" sz="1150" spc="-54" strike="noStrike" u="none">
                <a:solidFill>
                  <a:srgbClr val="4a5462"/>
                </a:solidFill>
                <a:uFillTx/>
                <a:latin typeface="DejaVu Sans"/>
              </a:rPr>
              <a:t>Analytics</a:t>
            </a:r>
            <a:r>
              <a:rPr b="0" lang="nl-BE" sz="1150" spc="-6" strike="noStrike" u="none">
                <a:solidFill>
                  <a:srgbClr val="4a5462"/>
                </a:solidFill>
                <a:uFillTx/>
                <a:latin typeface="DejaVu Sans"/>
              </a:rPr>
              <a:t> </a:t>
            </a:r>
            <a:r>
              <a:rPr b="0" lang="nl-BE" sz="1150" spc="-71" strike="noStrike" u="none">
                <a:solidFill>
                  <a:srgbClr val="4a5462"/>
                </a:solidFill>
                <a:uFillTx/>
                <a:latin typeface="DejaVu Sans"/>
              </a:rPr>
              <a:t>helpen</a:t>
            </a:r>
            <a:r>
              <a:rPr b="0" lang="nl-BE" sz="1150" strike="noStrike" u="none">
                <a:solidFill>
                  <a:srgbClr val="4a5462"/>
                </a:solidFill>
                <a:uFillTx/>
                <a:latin typeface="DejaVu Sans"/>
              </a:rPr>
              <a:t> </a:t>
            </a:r>
            <a:r>
              <a:rPr b="0" lang="nl-BE" sz="1150" spc="-40" strike="noStrike" u="none">
                <a:solidFill>
                  <a:srgbClr val="4a5462"/>
                </a:solidFill>
                <a:uFillTx/>
                <a:latin typeface="DejaVu Sans"/>
              </a:rPr>
              <a:t>bij</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bulk</a:t>
            </a:r>
            <a:r>
              <a:rPr b="0" lang="nl-BE" sz="1150" strike="noStrike" u="none">
                <a:solidFill>
                  <a:srgbClr val="4a5462"/>
                </a:solidFill>
                <a:uFillTx/>
                <a:latin typeface="DejaVu Sans"/>
              </a:rPr>
              <a:t> </a:t>
            </a:r>
            <a:r>
              <a:rPr b="0" lang="nl-BE" sz="1150" spc="-71" strike="noStrike" u="none">
                <a:solidFill>
                  <a:srgbClr val="4a5462"/>
                </a:solidFill>
                <a:uFillTx/>
                <a:latin typeface="DejaVu Sans"/>
              </a:rPr>
              <a:t>inkoop</a:t>
            </a:r>
            <a:r>
              <a:rPr b="0" lang="nl-BE" sz="1150" strike="noStrike" u="none">
                <a:solidFill>
                  <a:srgbClr val="4a5462"/>
                </a:solidFill>
                <a:uFillTx/>
                <a:latin typeface="DejaVu Sans"/>
              </a:rPr>
              <a:t> </a:t>
            </a:r>
            <a:r>
              <a:rPr b="0" lang="nl-BE" sz="1150" spc="-60" strike="noStrike" u="none">
                <a:solidFill>
                  <a:srgbClr val="4a5462"/>
                </a:solidFill>
                <a:uFillTx/>
                <a:latin typeface="DejaVu Sans"/>
              </a:rPr>
              <a:t>strategieën</a:t>
            </a:r>
            <a:r>
              <a:rPr b="0" lang="nl-BE" sz="1150" spc="-6" strike="noStrike" u="none">
                <a:solidFill>
                  <a:srgbClr val="4a5462"/>
                </a:solidFill>
                <a:uFillTx/>
                <a:latin typeface="DejaVu Sans"/>
              </a:rPr>
              <a:t> </a:t>
            </a:r>
            <a:r>
              <a:rPr b="0" lang="nl-BE" sz="1150" spc="-26" strike="noStrike" u="none">
                <a:solidFill>
                  <a:srgbClr val="4a5462"/>
                </a:solidFill>
                <a:uFillTx/>
                <a:latin typeface="DejaVu Sans"/>
              </a:rPr>
              <a:t>en </a:t>
            </a:r>
            <a:r>
              <a:rPr b="0" lang="nl-BE" sz="1150" spc="-60" strike="noStrike" u="none">
                <a:solidFill>
                  <a:srgbClr val="4a5462"/>
                </a:solidFill>
                <a:uFillTx/>
                <a:latin typeface="DejaVu Sans"/>
              </a:rPr>
              <a:t>inventory</a:t>
            </a:r>
            <a:r>
              <a:rPr b="0" lang="nl-BE" sz="1150" spc="-6" strike="noStrike" u="none">
                <a:solidFill>
                  <a:srgbClr val="4a5462"/>
                </a:solidFill>
                <a:uFillTx/>
                <a:latin typeface="DejaVu Sans"/>
              </a:rPr>
              <a:t> </a:t>
            </a:r>
            <a:r>
              <a:rPr b="0" lang="nl-BE" sz="1150" spc="-71" strike="noStrike" u="none">
                <a:solidFill>
                  <a:srgbClr val="4a5462"/>
                </a:solidFill>
                <a:uFillTx/>
                <a:latin typeface="DejaVu Sans"/>
              </a:rPr>
              <a:t>management</a:t>
            </a:r>
            <a:r>
              <a:rPr b="0" lang="nl-BE" sz="1150" strike="noStrike" u="none">
                <a:solidFill>
                  <a:srgbClr val="4a5462"/>
                </a:solidFill>
                <a:uFillTx/>
                <a:latin typeface="DejaVu Sans"/>
              </a:rPr>
              <a:t> </a:t>
            </a:r>
            <a:r>
              <a:rPr b="0" lang="nl-BE" sz="1150" spc="-60" strike="noStrike" u="none">
                <a:solidFill>
                  <a:srgbClr val="4a5462"/>
                </a:solidFill>
                <a:uFillTx/>
                <a:latin typeface="DejaVu Sans"/>
              </a:rPr>
              <a:t>voor</a:t>
            </a:r>
            <a:r>
              <a:rPr b="0" lang="nl-BE" sz="1150" strike="noStrike" u="none">
                <a:solidFill>
                  <a:srgbClr val="4a5462"/>
                </a:solidFill>
                <a:uFillTx/>
                <a:latin typeface="DejaVu Sans"/>
              </a:rPr>
              <a:t> </a:t>
            </a:r>
            <a:r>
              <a:rPr b="0" lang="nl-BE" sz="1150" spc="-65" strike="noStrike" u="none">
                <a:solidFill>
                  <a:srgbClr val="4a5462"/>
                </a:solidFill>
                <a:uFillTx/>
                <a:latin typeface="DejaVu Sans"/>
              </a:rPr>
              <a:t>populaire</a:t>
            </a:r>
            <a:r>
              <a:rPr b="0" lang="nl-BE" sz="1150" spc="-6" strike="noStrike" u="none">
                <a:solidFill>
                  <a:srgbClr val="4a5462"/>
                </a:solidFill>
                <a:uFillTx/>
                <a:latin typeface="DejaVu Sans"/>
              </a:rPr>
              <a:t> </a:t>
            </a:r>
            <a:r>
              <a:rPr b="0" lang="nl-BE" sz="1150" spc="-54" strike="noStrike" u="none">
                <a:solidFill>
                  <a:srgbClr val="4a5462"/>
                </a:solidFill>
                <a:uFillTx/>
                <a:latin typeface="DejaVu Sans"/>
              </a:rPr>
              <a:t>materialen</a:t>
            </a:r>
            <a:endParaRPr b="0" lang="nl-BE" sz="115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
                                  <p:stCondLst>
                                    <p:cond delay="0"/>
                                  </p:stCondLst>
                                  <p:childTnLst>
                                    <p:set>
                                      <p:cBhvr>
                                        <p:cTn id="6" fill="hold">
                                          <p:stCondLst>
                                            <p:cond delay="0"/>
                                          </p:stCondLst>
                                        </p:cTn>
                                        <p:tgtEl>
                                          <p:spTgt spid="361">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82" name="object 118"/>
          <p:cNvGrpSpPr/>
          <p:nvPr/>
        </p:nvGrpSpPr>
        <p:grpSpPr>
          <a:xfrm>
            <a:off x="0" y="0"/>
            <a:ext cx="12189960" cy="6855840"/>
            <a:chOff x="0" y="0"/>
            <a:chExt cx="12189960" cy="6855840"/>
          </a:xfrm>
        </p:grpSpPr>
        <p:sp>
          <p:nvSpPr>
            <p:cNvPr id="383" name="object 119"/>
            <p:cNvSpPr/>
            <p:nvPr/>
          </p:nvSpPr>
          <p:spPr>
            <a:xfrm>
              <a:off x="0" y="0"/>
              <a:ext cx="12189960" cy="6855840"/>
            </a:xfrm>
            <a:custGeom>
              <a:avLst/>
              <a:gdLst>
                <a:gd name="textAreaLeft" fmla="*/ 0 w 12189960"/>
                <a:gd name="textAreaRight" fmla="*/ 12192480 w 12189960"/>
                <a:gd name="textAreaTop" fmla="*/ 0 h 6855840"/>
                <a:gd name="textAreaBottom" fmla="*/ 6858360 h 6855840"/>
              </a:gdLst>
              <a:ahLst/>
              <a:rect l="textAreaLeft" t="textAreaTop" r="textAreaRight" b="textAreaBottom"/>
              <a:pathLst>
                <a:path w="5524500" h="5943600">
                  <a:moveTo>
                    <a:pt x="5417704" y="5943599"/>
                  </a:moveTo>
                  <a:lnTo>
                    <a:pt x="106795" y="5943599"/>
                  </a:lnTo>
                  <a:lnTo>
                    <a:pt x="99361" y="5942867"/>
                  </a:lnTo>
                  <a:lnTo>
                    <a:pt x="57037" y="5928505"/>
                  </a:lnTo>
                  <a:lnTo>
                    <a:pt x="23432" y="5899040"/>
                  </a:lnTo>
                  <a:lnTo>
                    <a:pt x="3660" y="5858958"/>
                  </a:lnTo>
                  <a:lnTo>
                    <a:pt x="0" y="5836804"/>
                  </a:lnTo>
                  <a:lnTo>
                    <a:pt x="0" y="5829299"/>
                  </a:lnTo>
                  <a:lnTo>
                    <a:pt x="0" y="106794"/>
                  </a:lnTo>
                  <a:lnTo>
                    <a:pt x="11571" y="63625"/>
                  </a:lnTo>
                  <a:lnTo>
                    <a:pt x="38784" y="28170"/>
                  </a:lnTo>
                  <a:lnTo>
                    <a:pt x="77492" y="5828"/>
                  </a:lnTo>
                  <a:lnTo>
                    <a:pt x="106795" y="0"/>
                  </a:lnTo>
                  <a:lnTo>
                    <a:pt x="5417704" y="0"/>
                  </a:lnTo>
                  <a:lnTo>
                    <a:pt x="5460872" y="11572"/>
                  </a:lnTo>
                  <a:lnTo>
                    <a:pt x="5496328" y="38784"/>
                  </a:lnTo>
                  <a:lnTo>
                    <a:pt x="5518670" y="77492"/>
                  </a:lnTo>
                  <a:lnTo>
                    <a:pt x="5524500" y="106794"/>
                  </a:lnTo>
                  <a:lnTo>
                    <a:pt x="5524500" y="5836804"/>
                  </a:lnTo>
                  <a:lnTo>
                    <a:pt x="5512926" y="5879973"/>
                  </a:lnTo>
                  <a:lnTo>
                    <a:pt x="5485714" y="5915428"/>
                  </a:lnTo>
                  <a:lnTo>
                    <a:pt x="5447006" y="5937770"/>
                  </a:lnTo>
                  <a:lnTo>
                    <a:pt x="5425136" y="5942867"/>
                  </a:lnTo>
                  <a:lnTo>
                    <a:pt x="5417704" y="5943599"/>
                  </a:lnTo>
                  <a:close/>
                </a:path>
              </a:pathLst>
            </a:custGeom>
            <a:solidFill>
              <a:srgbClr val="111726"/>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384" name="object 120" descr=""/>
            <p:cNvPicPr/>
            <p:nvPr/>
          </p:nvPicPr>
          <p:blipFill>
            <a:blip r:embed="rId1"/>
            <a:stretch/>
          </p:blipFill>
          <p:spPr>
            <a:xfrm>
              <a:off x="420480" y="286920"/>
              <a:ext cx="327240" cy="170640"/>
            </a:xfrm>
            <a:prstGeom prst="rect">
              <a:avLst/>
            </a:prstGeom>
            <a:noFill/>
            <a:ln w="0">
              <a:noFill/>
            </a:ln>
          </p:spPr>
        </p:pic>
      </p:grpSp>
      <p:pic>
        <p:nvPicPr>
          <p:cNvPr id="385" name="" descr=""/>
          <p:cNvPicPr/>
          <p:nvPr/>
        </p:nvPicPr>
        <p:blipFill>
          <a:blip r:embed="rId2"/>
          <a:stretch/>
        </p:blipFill>
        <p:spPr>
          <a:xfrm>
            <a:off x="205560" y="612000"/>
            <a:ext cx="5648400" cy="3957840"/>
          </a:xfrm>
          <a:prstGeom prst="rect">
            <a:avLst/>
          </a:prstGeom>
          <a:noFill/>
          <a:ln w="0">
            <a:noFill/>
          </a:ln>
        </p:spPr>
      </p:pic>
      <p:pic>
        <p:nvPicPr>
          <p:cNvPr id="386" name="" descr=""/>
          <p:cNvPicPr/>
          <p:nvPr/>
        </p:nvPicPr>
        <p:blipFill>
          <a:blip r:embed="rId3"/>
          <a:stretch/>
        </p:blipFill>
        <p:spPr>
          <a:xfrm>
            <a:off x="5940000" y="604800"/>
            <a:ext cx="6071400" cy="3965040"/>
          </a:xfrm>
          <a:prstGeom prst="rect">
            <a:avLst/>
          </a:prstGeom>
          <a:noFill/>
          <a:ln w="0">
            <a:noFill/>
          </a:ln>
        </p:spPr>
      </p:pic>
      <p:pic>
        <p:nvPicPr>
          <p:cNvPr id="387" name="" descr=""/>
          <p:cNvPicPr/>
          <p:nvPr/>
        </p:nvPicPr>
        <p:blipFill>
          <a:blip r:embed="rId4"/>
          <a:stretch/>
        </p:blipFill>
        <p:spPr>
          <a:xfrm>
            <a:off x="216000" y="4680000"/>
            <a:ext cx="11805840" cy="1921320"/>
          </a:xfrm>
          <a:prstGeom prst="rect">
            <a:avLst/>
          </a:prstGeom>
          <a:noFill/>
          <a:ln w="0">
            <a:noFill/>
          </a:ln>
        </p:spPr>
      </p:pic>
    </p:spTree>
  </p:cSld>
  <mc:AlternateContent>
    <mc:Choice Requires="p14">
      <p:transition spd="slow" p14:dur="3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8" name="object 162" descr=""/>
          <p:cNvPicPr/>
          <p:nvPr/>
        </p:nvPicPr>
        <p:blipFill>
          <a:blip r:embed="rId1"/>
          <a:stretch/>
        </p:blipFill>
        <p:spPr>
          <a:xfrm>
            <a:off x="457200" y="5400000"/>
            <a:ext cx="11275200" cy="1407960"/>
          </a:xfrm>
          <a:prstGeom prst="rect">
            <a:avLst/>
          </a:prstGeom>
          <a:noFill/>
          <a:ln w="0">
            <a:noFill/>
          </a:ln>
        </p:spPr>
      </p:pic>
      <p:grpSp>
        <p:nvGrpSpPr>
          <p:cNvPr id="389" name="object 163"/>
          <p:cNvGrpSpPr/>
          <p:nvPr/>
        </p:nvGrpSpPr>
        <p:grpSpPr>
          <a:xfrm>
            <a:off x="457200" y="152280"/>
            <a:ext cx="454680" cy="454680"/>
            <a:chOff x="457200" y="152280"/>
            <a:chExt cx="454680" cy="454680"/>
          </a:xfrm>
        </p:grpSpPr>
        <p:pic>
          <p:nvPicPr>
            <p:cNvPr id="390" name="object 164" descr=""/>
            <p:cNvPicPr/>
            <p:nvPr/>
          </p:nvPicPr>
          <p:blipFill>
            <a:blip r:embed="rId2"/>
            <a:stretch/>
          </p:blipFill>
          <p:spPr>
            <a:xfrm>
              <a:off x="457200" y="152280"/>
              <a:ext cx="454680" cy="454680"/>
            </a:xfrm>
            <a:prstGeom prst="rect">
              <a:avLst/>
            </a:prstGeom>
            <a:noFill/>
            <a:ln w="0">
              <a:noFill/>
            </a:ln>
          </p:spPr>
        </p:pic>
        <p:pic>
          <p:nvPicPr>
            <p:cNvPr id="391" name="object 165" descr=""/>
            <p:cNvPicPr/>
            <p:nvPr/>
          </p:nvPicPr>
          <p:blipFill>
            <a:blip r:embed="rId3"/>
            <a:stretch/>
          </p:blipFill>
          <p:spPr>
            <a:xfrm>
              <a:off x="581040" y="297360"/>
              <a:ext cx="207000" cy="160560"/>
            </a:xfrm>
            <a:prstGeom prst="rect">
              <a:avLst/>
            </a:prstGeom>
            <a:noFill/>
            <a:ln w="0">
              <a:noFill/>
            </a:ln>
          </p:spPr>
        </p:pic>
      </p:grpSp>
      <p:sp>
        <p:nvSpPr>
          <p:cNvPr id="392" name="PlaceHolder 1"/>
          <p:cNvSpPr>
            <a:spLocks noGrp="1"/>
          </p:cNvSpPr>
          <p:nvPr>
            <p:ph type="title"/>
          </p:nvPr>
        </p:nvSpPr>
        <p:spPr>
          <a:xfrm>
            <a:off x="1054080" y="149400"/>
            <a:ext cx="5423760" cy="3992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1" lang="nl-BE" sz="2550" spc="-113" strike="noStrike" u="none">
                <a:solidFill>
                  <a:srgbClr val="1f2937"/>
                </a:solidFill>
                <a:uFillTx/>
                <a:latin typeface="Arial"/>
              </a:rPr>
              <a:t>Correlatie</a:t>
            </a:r>
            <a:r>
              <a:rPr b="1" lang="nl-BE" sz="2550" spc="-145" strike="noStrike" u="none">
                <a:solidFill>
                  <a:srgbClr val="1f2937"/>
                </a:solidFill>
                <a:uFillTx/>
                <a:latin typeface="Arial"/>
              </a:rPr>
              <a:t> </a:t>
            </a:r>
            <a:r>
              <a:rPr b="1" lang="nl-BE" sz="2450" spc="-156" strike="noStrike" u="none">
                <a:solidFill>
                  <a:srgbClr val="1f2937"/>
                </a:solidFill>
                <a:uFillTx/>
                <a:latin typeface="Century Gothic"/>
              </a:rPr>
              <a:t>&amp;</a:t>
            </a:r>
            <a:r>
              <a:rPr b="1" lang="nl-BE" sz="2450" spc="-119" strike="noStrike" u="none">
                <a:solidFill>
                  <a:srgbClr val="1f2937"/>
                </a:solidFill>
                <a:uFillTx/>
                <a:latin typeface="Century Gothic"/>
              </a:rPr>
              <a:t> </a:t>
            </a:r>
            <a:r>
              <a:rPr b="1" lang="nl-BE" sz="2550" spc="-111" strike="noStrike" u="none">
                <a:solidFill>
                  <a:srgbClr val="1f2937"/>
                </a:solidFill>
                <a:uFillTx/>
                <a:latin typeface="Arial"/>
              </a:rPr>
              <a:t>Scatter</a:t>
            </a:r>
            <a:r>
              <a:rPr b="1" lang="nl-BE" sz="2550" spc="-139" strike="noStrike" u="none">
                <a:solidFill>
                  <a:srgbClr val="1f2937"/>
                </a:solidFill>
                <a:uFillTx/>
                <a:latin typeface="Arial"/>
              </a:rPr>
              <a:t> </a:t>
            </a:r>
            <a:r>
              <a:rPr b="1" lang="nl-BE" sz="2550" spc="-150" strike="noStrike" u="none">
                <a:solidFill>
                  <a:srgbClr val="1f2937"/>
                </a:solidFill>
                <a:uFillTx/>
                <a:latin typeface="Arial"/>
              </a:rPr>
              <a:t>Plot</a:t>
            </a:r>
            <a:r>
              <a:rPr b="1" lang="nl-BE" sz="2550" spc="-145" strike="noStrike" u="none">
                <a:solidFill>
                  <a:srgbClr val="1f2937"/>
                </a:solidFill>
                <a:uFillTx/>
                <a:latin typeface="Arial"/>
              </a:rPr>
              <a:t> </a:t>
            </a:r>
            <a:r>
              <a:rPr b="1" lang="nl-BE" sz="2550" spc="-91" strike="noStrike" u="none">
                <a:solidFill>
                  <a:srgbClr val="1f2937"/>
                </a:solidFill>
                <a:uFillTx/>
                <a:latin typeface="Arial"/>
              </a:rPr>
              <a:t>Analyse</a:t>
            </a:r>
            <a:endParaRPr b="0" lang="nl-BE" sz="2550" strike="noStrike" u="none">
              <a:solidFill>
                <a:srgbClr val="000000"/>
              </a:solidFill>
              <a:uFillTx/>
              <a:latin typeface="Arial"/>
            </a:endParaRPr>
          </a:p>
        </p:txBody>
      </p:sp>
      <p:sp>
        <p:nvSpPr>
          <p:cNvPr id="393" name="object 167"/>
          <p:cNvSpPr/>
          <p:nvPr/>
        </p:nvSpPr>
        <p:spPr>
          <a:xfrm>
            <a:off x="5940000" y="252000"/>
            <a:ext cx="5757840" cy="42300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99" strike="noStrike" u="none">
                <a:solidFill>
                  <a:srgbClr val="4a5462"/>
                </a:solidFill>
                <a:uFillTx/>
                <a:latin typeface="DejaVu Sans"/>
              </a:rPr>
              <a:t>Gewicht</a:t>
            </a:r>
            <a:r>
              <a:rPr b="0" lang="nl-BE" sz="1350" spc="-31" strike="noStrike" u="none">
                <a:solidFill>
                  <a:srgbClr val="4a5462"/>
                </a:solidFill>
                <a:uFillTx/>
                <a:latin typeface="DejaVu Sans"/>
              </a:rPr>
              <a:t> </a:t>
            </a:r>
            <a:r>
              <a:rPr b="0" lang="nl-BE" sz="1350" spc="-91" strike="noStrike" u="none">
                <a:solidFill>
                  <a:srgbClr val="4a5462"/>
                </a:solidFill>
                <a:uFillTx/>
                <a:latin typeface="DejaVu Sans"/>
              </a:rPr>
              <a:t>vs</a:t>
            </a:r>
            <a:r>
              <a:rPr b="0" lang="nl-BE" sz="1350" spc="-31" strike="noStrike" u="none">
                <a:solidFill>
                  <a:srgbClr val="4a5462"/>
                </a:solidFill>
                <a:uFillTx/>
                <a:latin typeface="DejaVu Sans"/>
              </a:rPr>
              <a:t> </a:t>
            </a:r>
            <a:r>
              <a:rPr b="0" lang="nl-BE" sz="1350" spc="-74" strike="noStrike" u="none">
                <a:solidFill>
                  <a:srgbClr val="4a5462"/>
                </a:solidFill>
                <a:uFillTx/>
                <a:latin typeface="DejaVu Sans"/>
              </a:rPr>
              <a:t>Printtijd</a:t>
            </a:r>
            <a:r>
              <a:rPr b="0" lang="nl-BE" sz="1350" spc="-31" strike="noStrike" u="none">
                <a:solidFill>
                  <a:srgbClr val="4a5462"/>
                </a:solidFill>
                <a:uFillTx/>
                <a:latin typeface="DejaVu Sans"/>
              </a:rPr>
              <a:t> </a:t>
            </a:r>
            <a:r>
              <a:rPr b="0" lang="nl-BE" sz="1350" spc="-85" strike="noStrike" u="none">
                <a:solidFill>
                  <a:srgbClr val="4a5462"/>
                </a:solidFill>
                <a:uFillTx/>
                <a:latin typeface="DejaVu Sans"/>
              </a:rPr>
              <a:t>correlatie</a:t>
            </a:r>
            <a:r>
              <a:rPr b="0" lang="nl-BE" sz="1350" spc="-31" strike="noStrike" u="none">
                <a:solidFill>
                  <a:srgbClr val="4a5462"/>
                </a:solidFill>
                <a:uFillTx/>
                <a:latin typeface="DejaVu Sans"/>
              </a:rPr>
              <a:t> </a:t>
            </a:r>
            <a:r>
              <a:rPr b="0" lang="nl-BE" sz="1350" spc="-91" strike="noStrike" u="none">
                <a:solidFill>
                  <a:srgbClr val="4a5462"/>
                </a:solidFill>
                <a:uFillTx/>
                <a:latin typeface="DejaVu Sans"/>
              </a:rPr>
              <a:t>analyse</a:t>
            </a:r>
            <a:r>
              <a:rPr b="0" lang="nl-BE" sz="1350" spc="-31" strike="noStrike" u="none">
                <a:solidFill>
                  <a:srgbClr val="4a5462"/>
                </a:solidFill>
                <a:uFillTx/>
                <a:latin typeface="DejaVu Sans"/>
              </a:rPr>
              <a:t> </a:t>
            </a:r>
            <a:r>
              <a:rPr b="0" lang="nl-BE" sz="1350" spc="-113" strike="noStrike" u="none">
                <a:solidFill>
                  <a:srgbClr val="4a5462"/>
                </a:solidFill>
                <a:uFillTx/>
                <a:latin typeface="DejaVu Sans"/>
              </a:rPr>
              <a:t>met</a:t>
            </a:r>
            <a:r>
              <a:rPr b="0" lang="nl-BE" sz="1350" spc="-26" strike="noStrike" u="none">
                <a:solidFill>
                  <a:srgbClr val="4a5462"/>
                </a:solidFill>
                <a:uFillTx/>
                <a:latin typeface="DejaVu Sans"/>
              </a:rPr>
              <a:t> </a:t>
            </a:r>
            <a:r>
              <a:rPr b="0" lang="nl-BE" sz="1350" spc="-79" strike="noStrike" u="none">
                <a:solidFill>
                  <a:srgbClr val="4a5462"/>
                </a:solidFill>
                <a:uFillTx/>
                <a:latin typeface="DejaVu Sans"/>
              </a:rPr>
              <a:t>trendlijn</a:t>
            </a:r>
            <a:r>
              <a:rPr b="0" lang="nl-BE" sz="1350" spc="-31" strike="noStrike" u="none">
                <a:solidFill>
                  <a:srgbClr val="4a5462"/>
                </a:solidFill>
                <a:uFillTx/>
                <a:latin typeface="DejaVu Sans"/>
              </a:rPr>
              <a:t> </a:t>
            </a:r>
            <a:r>
              <a:rPr b="0" lang="nl-BE" sz="1350" spc="-99" strike="noStrike" u="none">
                <a:solidFill>
                  <a:srgbClr val="4a5462"/>
                </a:solidFill>
                <a:uFillTx/>
                <a:latin typeface="DejaVu Sans"/>
              </a:rPr>
              <a:t>berekening</a:t>
            </a:r>
            <a:r>
              <a:rPr b="0" lang="nl-BE" sz="1350" spc="-31" strike="noStrike" u="none">
                <a:solidFill>
                  <a:srgbClr val="4a5462"/>
                </a:solidFill>
                <a:uFillTx/>
                <a:latin typeface="DejaVu Sans"/>
              </a:rPr>
              <a:t> </a:t>
            </a:r>
            <a:r>
              <a:rPr b="0" lang="nl-BE" sz="1350" spc="-111" strike="noStrike" u="none">
                <a:solidFill>
                  <a:srgbClr val="4a5462"/>
                </a:solidFill>
                <a:uFillTx/>
                <a:latin typeface="DejaVu Sans"/>
              </a:rPr>
              <a:t>en</a:t>
            </a:r>
            <a:r>
              <a:rPr b="0" lang="nl-BE" sz="1350" spc="-31" strike="noStrike" u="none">
                <a:solidFill>
                  <a:srgbClr val="4a5462"/>
                </a:solidFill>
                <a:uFillTx/>
                <a:latin typeface="DejaVu Sans"/>
              </a:rPr>
              <a:t> </a:t>
            </a:r>
            <a:r>
              <a:rPr b="0" lang="nl-BE" sz="1350" spc="-99" strike="noStrike" u="none">
                <a:solidFill>
                  <a:srgbClr val="4a5462"/>
                </a:solidFill>
                <a:uFillTx/>
                <a:latin typeface="DejaVu Sans"/>
              </a:rPr>
              <a:t>Python</a:t>
            </a:r>
            <a:r>
              <a:rPr b="0" lang="nl-BE" sz="1350" spc="-31" strike="noStrike" u="none">
                <a:solidFill>
                  <a:srgbClr val="4a5462"/>
                </a:solidFill>
                <a:uFillTx/>
                <a:latin typeface="DejaVu Sans"/>
              </a:rPr>
              <a:t> </a:t>
            </a:r>
            <a:r>
              <a:rPr b="0" lang="nl-BE" sz="1350" spc="-34" strike="noStrike" u="none">
                <a:solidFill>
                  <a:srgbClr val="4a5462"/>
                </a:solidFill>
                <a:uFillTx/>
                <a:latin typeface="DejaVu Sans"/>
              </a:rPr>
              <a:t>implementatie</a:t>
            </a:r>
            <a:endParaRPr b="0" lang="nl-BE" sz="1350" strike="noStrike" u="none">
              <a:solidFill>
                <a:srgbClr val="000000"/>
              </a:solidFill>
              <a:uFillTx/>
              <a:latin typeface="Arial"/>
            </a:endParaRPr>
          </a:p>
        </p:txBody>
      </p:sp>
      <p:sp>
        <p:nvSpPr>
          <p:cNvPr id="394" name="object 169"/>
          <p:cNvSpPr/>
          <p:nvPr/>
        </p:nvSpPr>
        <p:spPr>
          <a:xfrm>
            <a:off x="882720" y="766800"/>
            <a:ext cx="235512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05" strike="noStrike" u="none">
                <a:solidFill>
                  <a:srgbClr val="1f2937"/>
                </a:solidFill>
                <a:uFillTx/>
                <a:latin typeface="DejaVu Sans"/>
              </a:rPr>
              <a:t>Gewicht</a:t>
            </a:r>
            <a:r>
              <a:rPr b="1" lang="nl-BE" sz="1650" spc="-31" strike="noStrike" u="none">
                <a:solidFill>
                  <a:srgbClr val="1f2937"/>
                </a:solidFill>
                <a:uFillTx/>
                <a:latin typeface="DejaVu Sans"/>
              </a:rPr>
              <a:t> </a:t>
            </a:r>
            <a:r>
              <a:rPr b="1" lang="nl-BE" sz="1650" spc="-99" strike="noStrike" u="none">
                <a:solidFill>
                  <a:srgbClr val="1f2937"/>
                </a:solidFill>
                <a:uFillTx/>
                <a:latin typeface="DejaVu Sans"/>
              </a:rPr>
              <a:t>vs</a:t>
            </a:r>
            <a:r>
              <a:rPr b="1" lang="nl-BE" sz="1650" spc="-26" strike="noStrike" u="none">
                <a:solidFill>
                  <a:srgbClr val="1f2937"/>
                </a:solidFill>
                <a:uFillTx/>
                <a:latin typeface="DejaVu Sans"/>
              </a:rPr>
              <a:t> </a:t>
            </a:r>
            <a:r>
              <a:rPr b="1" lang="nl-BE" sz="1650" spc="-74" strike="noStrike" u="none">
                <a:solidFill>
                  <a:srgbClr val="1f2937"/>
                </a:solidFill>
                <a:uFillTx/>
                <a:latin typeface="DejaVu Sans"/>
              </a:rPr>
              <a:t>Printtijd</a:t>
            </a:r>
            <a:endParaRPr b="0" lang="nl-BE" sz="1650" strike="noStrike" u="none">
              <a:solidFill>
                <a:srgbClr val="000000"/>
              </a:solidFill>
              <a:uFillTx/>
              <a:latin typeface="Arial"/>
            </a:endParaRPr>
          </a:p>
        </p:txBody>
      </p:sp>
      <p:sp>
        <p:nvSpPr>
          <p:cNvPr id="395" name="object 170"/>
          <p:cNvSpPr/>
          <p:nvPr/>
        </p:nvSpPr>
        <p:spPr>
          <a:xfrm>
            <a:off x="4448160" y="812520"/>
            <a:ext cx="1340640" cy="226080"/>
          </a:xfrm>
          <a:custGeom>
            <a:avLst/>
            <a:gdLst>
              <a:gd name="textAreaLeft" fmla="*/ 0 w 1340640"/>
              <a:gd name="textAreaRight" fmla="*/ 1343160 w 1340640"/>
              <a:gd name="textAreaTop" fmla="*/ 0 h 226080"/>
              <a:gd name="textAreaBottom" fmla="*/ 228600 h 226080"/>
            </a:gdLst>
            <a:ahLst/>
            <a:rect l="textAreaLeft" t="textAreaTop" r="textAreaRight" b="textAreaBottom"/>
            <a:pathLst>
              <a:path w="1343025" h="228600">
                <a:moveTo>
                  <a:pt x="1236229" y="228599"/>
                </a:moveTo>
                <a:lnTo>
                  <a:pt x="106795" y="228599"/>
                </a:lnTo>
                <a:lnTo>
                  <a:pt x="99362" y="227867"/>
                </a:lnTo>
                <a:lnTo>
                  <a:pt x="57038" y="213506"/>
                </a:lnTo>
                <a:lnTo>
                  <a:pt x="23432" y="184041"/>
                </a:lnTo>
                <a:lnTo>
                  <a:pt x="3660" y="143959"/>
                </a:lnTo>
                <a:lnTo>
                  <a:pt x="0" y="121804"/>
                </a:lnTo>
                <a:lnTo>
                  <a:pt x="0" y="114299"/>
                </a:lnTo>
                <a:lnTo>
                  <a:pt x="0" y="106794"/>
                </a:lnTo>
                <a:lnTo>
                  <a:pt x="11572" y="63625"/>
                </a:lnTo>
                <a:lnTo>
                  <a:pt x="38784" y="28170"/>
                </a:lnTo>
                <a:lnTo>
                  <a:pt x="77492" y="5828"/>
                </a:lnTo>
                <a:lnTo>
                  <a:pt x="106795" y="0"/>
                </a:lnTo>
                <a:lnTo>
                  <a:pt x="1236229" y="0"/>
                </a:lnTo>
                <a:lnTo>
                  <a:pt x="1279398" y="11572"/>
                </a:lnTo>
                <a:lnTo>
                  <a:pt x="1314853" y="38784"/>
                </a:lnTo>
                <a:lnTo>
                  <a:pt x="1337195" y="77492"/>
                </a:lnTo>
                <a:lnTo>
                  <a:pt x="1343024" y="106794"/>
                </a:lnTo>
                <a:lnTo>
                  <a:pt x="1343024" y="121804"/>
                </a:lnTo>
                <a:lnTo>
                  <a:pt x="1331451" y="164974"/>
                </a:lnTo>
                <a:lnTo>
                  <a:pt x="1304239" y="200429"/>
                </a:lnTo>
                <a:lnTo>
                  <a:pt x="1265531" y="222771"/>
                </a:lnTo>
                <a:lnTo>
                  <a:pt x="1243663" y="227867"/>
                </a:lnTo>
                <a:lnTo>
                  <a:pt x="1236229" y="228599"/>
                </a:lnTo>
                <a:close/>
              </a:path>
            </a:pathLst>
          </a:custGeom>
          <a:solidFill>
            <a:srgbClr val="ece8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sp>
        <p:nvSpPr>
          <p:cNvPr id="396" name="object 171"/>
          <p:cNvSpPr/>
          <p:nvPr/>
        </p:nvSpPr>
        <p:spPr>
          <a:xfrm>
            <a:off x="4515120" y="826200"/>
            <a:ext cx="1237680" cy="163800"/>
          </a:xfrm>
          <a:prstGeom prst="rect">
            <a:avLst/>
          </a:prstGeom>
          <a:noFill/>
          <a:ln w="0">
            <a:noFill/>
          </a:ln>
        </p:spPr>
        <p:style>
          <a:lnRef idx="0"/>
          <a:fillRef idx="0"/>
          <a:effectRef idx="0"/>
          <a:fontRef idx="minor"/>
        </p:style>
        <p:txBody>
          <a:bodyPr lIns="0" rIns="0" tIns="11520" bIns="0" anchor="t">
            <a:spAutoFit/>
          </a:bodyPr>
          <a:p>
            <a:pPr marL="12600">
              <a:lnSpc>
                <a:spcPct val="100000"/>
              </a:lnSpc>
              <a:spcBef>
                <a:spcPts val="91"/>
              </a:spcBef>
            </a:pPr>
            <a:r>
              <a:rPr b="0" lang="nl-BE" sz="1000" spc="-79" strike="noStrike" u="none">
                <a:solidFill>
                  <a:srgbClr val="5b20b5"/>
                </a:solidFill>
                <a:uFillTx/>
                <a:latin typeface="DejaVu Sans"/>
              </a:rPr>
              <a:t>n</a:t>
            </a:r>
            <a:r>
              <a:rPr b="0" lang="nl-BE" sz="1000" spc="-34" strike="noStrike" u="none">
                <a:solidFill>
                  <a:srgbClr val="5b20b5"/>
                </a:solidFill>
                <a:uFillTx/>
                <a:latin typeface="DejaVu Sans"/>
              </a:rPr>
              <a:t> </a:t>
            </a:r>
            <a:r>
              <a:rPr b="0" lang="nl-BE" sz="1000" spc="-91" strike="noStrike" u="none">
                <a:solidFill>
                  <a:srgbClr val="5b20b5"/>
                </a:solidFill>
                <a:uFillTx/>
                <a:latin typeface="DejaVu Sans"/>
              </a:rPr>
              <a:t>=</a:t>
            </a:r>
            <a:r>
              <a:rPr b="0" lang="nl-BE" sz="1000" spc="-31" strike="noStrike" u="none">
                <a:solidFill>
                  <a:srgbClr val="5b20b5"/>
                </a:solidFill>
                <a:uFillTx/>
                <a:latin typeface="DejaVu Sans"/>
              </a:rPr>
              <a:t> </a:t>
            </a:r>
            <a:r>
              <a:rPr b="0" lang="nl-BE" sz="1000" spc="-79" strike="noStrike" u="none">
                <a:solidFill>
                  <a:srgbClr val="5b20b5"/>
                </a:solidFill>
                <a:uFillTx/>
                <a:latin typeface="DejaVu Sans"/>
              </a:rPr>
              <a:t>197</a:t>
            </a:r>
            <a:r>
              <a:rPr b="0" lang="nl-BE" sz="1000" spc="-34" strike="noStrike" u="none">
                <a:solidFill>
                  <a:srgbClr val="5b20b5"/>
                </a:solidFill>
                <a:uFillTx/>
                <a:latin typeface="DejaVu Sans"/>
              </a:rPr>
              <a:t> </a:t>
            </a:r>
            <a:r>
              <a:rPr b="0" lang="nl-BE" sz="1000" strike="noStrike" u="none">
                <a:solidFill>
                  <a:srgbClr val="5b20b5"/>
                </a:solidFill>
                <a:uFillTx/>
                <a:latin typeface="DejaVu Sans"/>
              </a:rPr>
              <a:t>|</a:t>
            </a:r>
            <a:r>
              <a:rPr b="0" lang="nl-BE" sz="1000" spc="-31" strike="noStrike" u="none">
                <a:solidFill>
                  <a:srgbClr val="5b20b5"/>
                </a:solidFill>
                <a:uFillTx/>
                <a:latin typeface="DejaVu Sans"/>
              </a:rPr>
              <a:t> </a:t>
            </a:r>
            <a:r>
              <a:rPr b="0" lang="nl-BE" sz="1000" spc="-51" strike="noStrike" u="none">
                <a:solidFill>
                  <a:srgbClr val="5b20b5"/>
                </a:solidFill>
                <a:uFillTx/>
                <a:latin typeface="DejaVu Sans"/>
              </a:rPr>
              <a:t>r</a:t>
            </a:r>
            <a:r>
              <a:rPr b="0" lang="nl-BE" sz="1000" spc="-31" strike="noStrike" u="none">
                <a:solidFill>
                  <a:srgbClr val="5b20b5"/>
                </a:solidFill>
                <a:uFillTx/>
                <a:latin typeface="DejaVu Sans"/>
              </a:rPr>
              <a:t> </a:t>
            </a:r>
            <a:r>
              <a:rPr b="0" lang="nl-BE" sz="1000" spc="-91" strike="noStrike" u="none">
                <a:solidFill>
                  <a:srgbClr val="5b20b5"/>
                </a:solidFill>
                <a:uFillTx/>
                <a:latin typeface="DejaVu Sans"/>
              </a:rPr>
              <a:t>=</a:t>
            </a:r>
            <a:r>
              <a:rPr b="0" lang="nl-BE" sz="1000" spc="-34" strike="noStrike" u="none">
                <a:solidFill>
                  <a:srgbClr val="5b20b5"/>
                </a:solidFill>
                <a:uFillTx/>
                <a:latin typeface="DejaVu Sans"/>
              </a:rPr>
              <a:t> </a:t>
            </a:r>
            <a:r>
              <a:rPr b="0" lang="nl-BE" sz="1000" spc="-40" strike="noStrike" u="none">
                <a:solidFill>
                  <a:srgbClr val="5b20b5"/>
                </a:solidFill>
                <a:uFillTx/>
                <a:latin typeface="DejaVu Sans"/>
              </a:rPr>
              <a:t>0.187</a:t>
            </a:r>
            <a:endParaRPr b="0" lang="nl-BE" sz="1000" strike="noStrike" u="none">
              <a:solidFill>
                <a:srgbClr val="000000"/>
              </a:solidFill>
              <a:uFillTx/>
              <a:latin typeface="Arial"/>
            </a:endParaRPr>
          </a:p>
        </p:txBody>
      </p:sp>
      <p:pic>
        <p:nvPicPr>
          <p:cNvPr id="397" name="object 172" descr=""/>
          <p:cNvPicPr/>
          <p:nvPr/>
        </p:nvPicPr>
        <p:blipFill>
          <a:blip r:embed="rId4"/>
          <a:stretch/>
        </p:blipFill>
        <p:spPr>
          <a:xfrm>
            <a:off x="647640" y="1102680"/>
            <a:ext cx="5140800" cy="2664720"/>
          </a:xfrm>
          <a:prstGeom prst="rect">
            <a:avLst/>
          </a:prstGeom>
          <a:noFill/>
          <a:ln w="0">
            <a:noFill/>
          </a:ln>
        </p:spPr>
      </p:pic>
      <p:sp>
        <p:nvSpPr>
          <p:cNvPr id="398" name="object 173"/>
          <p:cNvSpPr/>
          <p:nvPr/>
        </p:nvSpPr>
        <p:spPr>
          <a:xfrm>
            <a:off x="647640" y="3812040"/>
            <a:ext cx="2493000" cy="454680"/>
          </a:xfrm>
          <a:custGeom>
            <a:avLst/>
            <a:gdLst>
              <a:gd name="textAreaLeft" fmla="*/ 0 w 2493000"/>
              <a:gd name="textAreaRight" fmla="*/ 2495520 w 2493000"/>
              <a:gd name="textAreaTop" fmla="*/ 0 h 454680"/>
              <a:gd name="textAreaBottom" fmla="*/ 457200 h 454680"/>
            </a:gdLst>
            <a:ahLst/>
            <a:rect l="textAreaLeft" t="textAreaTop" r="textAreaRight" b="textAreaBottom"/>
            <a:pathLst>
              <a:path w="2495550" h="457200">
                <a:moveTo>
                  <a:pt x="2462502" y="457199"/>
                </a:moveTo>
                <a:lnTo>
                  <a:pt x="33047" y="457199"/>
                </a:lnTo>
                <a:lnTo>
                  <a:pt x="28187" y="456232"/>
                </a:lnTo>
                <a:lnTo>
                  <a:pt x="966" y="429012"/>
                </a:lnTo>
                <a:lnTo>
                  <a:pt x="0" y="424152"/>
                </a:lnTo>
                <a:lnTo>
                  <a:pt x="0" y="419099"/>
                </a:lnTo>
                <a:lnTo>
                  <a:pt x="0" y="33047"/>
                </a:lnTo>
                <a:lnTo>
                  <a:pt x="28187" y="966"/>
                </a:lnTo>
                <a:lnTo>
                  <a:pt x="33047" y="0"/>
                </a:lnTo>
                <a:lnTo>
                  <a:pt x="2462502" y="0"/>
                </a:lnTo>
                <a:lnTo>
                  <a:pt x="2494582" y="28186"/>
                </a:lnTo>
                <a:lnTo>
                  <a:pt x="2495549" y="33047"/>
                </a:lnTo>
                <a:lnTo>
                  <a:pt x="2495549" y="424152"/>
                </a:lnTo>
                <a:lnTo>
                  <a:pt x="2467362" y="456232"/>
                </a:lnTo>
                <a:lnTo>
                  <a:pt x="2462502" y="457199"/>
                </a:lnTo>
                <a:close/>
              </a:path>
            </a:pathLst>
          </a:custGeom>
          <a:solidFill>
            <a:srgbClr val="f9fafa"/>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sp>
        <p:nvSpPr>
          <p:cNvPr id="399" name="object 174"/>
          <p:cNvSpPr/>
          <p:nvPr/>
        </p:nvSpPr>
        <p:spPr>
          <a:xfrm>
            <a:off x="711360" y="3861360"/>
            <a:ext cx="990720" cy="318960"/>
          </a:xfrm>
          <a:prstGeom prst="rect">
            <a:avLst/>
          </a:prstGeom>
          <a:noFill/>
          <a:ln w="0">
            <a:noFill/>
          </a:ln>
        </p:spPr>
        <p:style>
          <a:lnRef idx="0"/>
          <a:fillRef idx="0"/>
          <a:effectRef idx="0"/>
          <a:fontRef idx="minor"/>
        </p:style>
        <p:txBody>
          <a:bodyPr lIns="0" rIns="0" tIns="14040" bIns="0" anchor="t">
            <a:spAutoFit/>
          </a:bodyPr>
          <a:p>
            <a:pPr marL="12600">
              <a:lnSpc>
                <a:spcPct val="100000"/>
              </a:lnSpc>
              <a:spcBef>
                <a:spcPts val="111"/>
              </a:spcBef>
            </a:pPr>
            <a:r>
              <a:rPr b="1" lang="nl-BE" sz="1000" spc="-11" strike="noStrike" u="none">
                <a:solidFill>
                  <a:srgbClr val="374050"/>
                </a:solidFill>
                <a:uFillTx/>
                <a:latin typeface="DejaVu Sans"/>
              </a:rPr>
              <a:t>Trendlijn </a:t>
            </a:r>
            <a:r>
              <a:rPr b="0" lang="nl-BE" sz="1000" spc="-65" strike="noStrike" u="none">
                <a:solidFill>
                  <a:srgbClr val="4a5462"/>
                </a:solidFill>
                <a:uFillTx/>
                <a:latin typeface="DejaVu Sans"/>
              </a:rPr>
              <a:t>0.0931</a:t>
            </a:r>
            <a:r>
              <a:rPr b="0" lang="nl-BE" sz="1000" spc="-31" strike="noStrike" u="none">
                <a:solidFill>
                  <a:srgbClr val="4a5462"/>
                </a:solidFill>
                <a:uFillTx/>
                <a:latin typeface="DejaVu Sans"/>
              </a:rPr>
              <a:t> </a:t>
            </a:r>
            <a:r>
              <a:rPr b="0" lang="nl-BE" sz="1000" spc="-65" strike="noStrike" u="none">
                <a:solidFill>
                  <a:srgbClr val="4a5462"/>
                </a:solidFill>
                <a:uFillTx/>
                <a:latin typeface="DejaVu Sans"/>
              </a:rPr>
              <a:t>uur/gram</a:t>
            </a:r>
            <a:endParaRPr b="0" lang="nl-BE" sz="1000" strike="noStrike" u="none">
              <a:solidFill>
                <a:srgbClr val="000000"/>
              </a:solidFill>
              <a:uFillTx/>
              <a:latin typeface="Arial"/>
            </a:endParaRPr>
          </a:p>
        </p:txBody>
      </p:sp>
      <p:sp>
        <p:nvSpPr>
          <p:cNvPr id="400" name="object 175"/>
          <p:cNvSpPr/>
          <p:nvPr/>
        </p:nvSpPr>
        <p:spPr>
          <a:xfrm>
            <a:off x="3295800" y="3812040"/>
            <a:ext cx="2493000" cy="454680"/>
          </a:xfrm>
          <a:custGeom>
            <a:avLst/>
            <a:gdLst>
              <a:gd name="textAreaLeft" fmla="*/ 0 w 2493000"/>
              <a:gd name="textAreaRight" fmla="*/ 2495520 w 2493000"/>
              <a:gd name="textAreaTop" fmla="*/ 0 h 454680"/>
              <a:gd name="textAreaBottom" fmla="*/ 457200 h 454680"/>
            </a:gdLst>
            <a:ahLst/>
            <a:rect l="textAreaLeft" t="textAreaTop" r="textAreaRight" b="textAreaBottom"/>
            <a:pathLst>
              <a:path w="2495550" h="457200">
                <a:moveTo>
                  <a:pt x="2462502" y="457199"/>
                </a:moveTo>
                <a:lnTo>
                  <a:pt x="33047" y="457199"/>
                </a:lnTo>
                <a:lnTo>
                  <a:pt x="28187" y="456232"/>
                </a:lnTo>
                <a:lnTo>
                  <a:pt x="966" y="429012"/>
                </a:lnTo>
                <a:lnTo>
                  <a:pt x="0" y="424152"/>
                </a:lnTo>
                <a:lnTo>
                  <a:pt x="0" y="419099"/>
                </a:lnTo>
                <a:lnTo>
                  <a:pt x="0" y="33047"/>
                </a:lnTo>
                <a:lnTo>
                  <a:pt x="28187" y="966"/>
                </a:lnTo>
                <a:lnTo>
                  <a:pt x="33047" y="0"/>
                </a:lnTo>
                <a:lnTo>
                  <a:pt x="2462502" y="0"/>
                </a:lnTo>
                <a:lnTo>
                  <a:pt x="2494582" y="28186"/>
                </a:lnTo>
                <a:lnTo>
                  <a:pt x="2495549" y="33047"/>
                </a:lnTo>
                <a:lnTo>
                  <a:pt x="2495549" y="424152"/>
                </a:lnTo>
                <a:lnTo>
                  <a:pt x="2467361" y="456232"/>
                </a:lnTo>
                <a:lnTo>
                  <a:pt x="2462502" y="457199"/>
                </a:lnTo>
                <a:close/>
              </a:path>
            </a:pathLst>
          </a:custGeom>
          <a:solidFill>
            <a:srgbClr val="f9fafa"/>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sp>
        <p:nvSpPr>
          <p:cNvPr id="401" name="object 176"/>
          <p:cNvSpPr/>
          <p:nvPr/>
        </p:nvSpPr>
        <p:spPr>
          <a:xfrm>
            <a:off x="3359160" y="3861360"/>
            <a:ext cx="1858680" cy="318960"/>
          </a:xfrm>
          <a:prstGeom prst="rect">
            <a:avLst/>
          </a:prstGeom>
          <a:noFill/>
          <a:ln w="0">
            <a:noFill/>
          </a:ln>
        </p:spPr>
        <p:style>
          <a:lnRef idx="0"/>
          <a:fillRef idx="0"/>
          <a:effectRef idx="0"/>
          <a:fontRef idx="minor"/>
        </p:style>
        <p:txBody>
          <a:bodyPr lIns="0" rIns="0" tIns="14040" bIns="0" anchor="t">
            <a:spAutoFit/>
          </a:bodyPr>
          <a:p>
            <a:pPr marL="12600">
              <a:lnSpc>
                <a:spcPct val="100000"/>
              </a:lnSpc>
              <a:spcBef>
                <a:spcPts val="111"/>
              </a:spcBef>
            </a:pPr>
            <a:r>
              <a:rPr b="1" lang="nl-BE" sz="1000" spc="-11" strike="noStrike" u="none">
                <a:solidFill>
                  <a:srgbClr val="374050"/>
                </a:solidFill>
                <a:uFillTx/>
                <a:latin typeface="DejaVu Sans"/>
              </a:rPr>
              <a:t>Correlatie</a:t>
            </a:r>
            <a:endParaRPr b="0" lang="nl-BE" sz="1000" strike="noStrike" u="none">
              <a:solidFill>
                <a:srgbClr val="000000"/>
              </a:solidFill>
              <a:uFillTx/>
              <a:latin typeface="Arial"/>
            </a:endParaRPr>
          </a:p>
          <a:p>
            <a:pPr marL="12600">
              <a:lnSpc>
                <a:spcPct val="100000"/>
              </a:lnSpc>
            </a:pPr>
            <a:r>
              <a:rPr b="0" lang="nl-BE" sz="1000" spc="-79" strike="noStrike" u="none">
                <a:solidFill>
                  <a:srgbClr val="4a5462"/>
                </a:solidFill>
                <a:uFillTx/>
                <a:latin typeface="DejaVu Sans"/>
              </a:rPr>
              <a:t>Zwak</a:t>
            </a:r>
            <a:r>
              <a:rPr b="0" lang="nl-BE" sz="1000" spc="-11" strike="noStrike" u="none">
                <a:solidFill>
                  <a:srgbClr val="4a5462"/>
                </a:solidFill>
                <a:uFillTx/>
                <a:latin typeface="DejaVu Sans"/>
              </a:rPr>
              <a:t> </a:t>
            </a:r>
            <a:r>
              <a:rPr b="0" lang="nl-BE" sz="1000" spc="-51" strike="noStrike" u="none">
                <a:solidFill>
                  <a:srgbClr val="4a5462"/>
                </a:solidFill>
                <a:uFillTx/>
                <a:latin typeface="DejaVu Sans"/>
              </a:rPr>
              <a:t>positief</a:t>
            </a:r>
            <a:r>
              <a:rPr b="0" lang="nl-BE" sz="1000" spc="-6" strike="noStrike" u="none">
                <a:solidFill>
                  <a:srgbClr val="4a5462"/>
                </a:solidFill>
                <a:uFillTx/>
                <a:latin typeface="DejaVu Sans"/>
              </a:rPr>
              <a:t> </a:t>
            </a:r>
            <a:r>
              <a:rPr b="0" lang="nl-BE" sz="1000" spc="-45" strike="noStrike" u="none">
                <a:solidFill>
                  <a:srgbClr val="4a5462"/>
                </a:solidFill>
                <a:uFillTx/>
                <a:latin typeface="DejaVu Sans"/>
              </a:rPr>
              <a:t>(0.187)</a:t>
            </a:r>
            <a:endParaRPr b="0" lang="nl-BE" sz="1000" strike="noStrike" u="none">
              <a:solidFill>
                <a:srgbClr val="000000"/>
              </a:solidFill>
              <a:uFillTx/>
              <a:latin typeface="Arial"/>
            </a:endParaRPr>
          </a:p>
        </p:txBody>
      </p:sp>
      <p:grpSp>
        <p:nvGrpSpPr>
          <p:cNvPr id="402" name="object 177"/>
          <p:cNvGrpSpPr/>
          <p:nvPr/>
        </p:nvGrpSpPr>
        <p:grpSpPr>
          <a:xfrm>
            <a:off x="6120000" y="792000"/>
            <a:ext cx="5522040" cy="3633840"/>
            <a:chOff x="6120000" y="792000"/>
            <a:chExt cx="5522040" cy="3633840"/>
          </a:xfrm>
        </p:grpSpPr>
        <p:sp>
          <p:nvSpPr>
            <p:cNvPr id="403" name="object 178"/>
            <p:cNvSpPr/>
            <p:nvPr/>
          </p:nvSpPr>
          <p:spPr>
            <a:xfrm>
              <a:off x="6120000" y="792000"/>
              <a:ext cx="5522040" cy="3633840"/>
            </a:xfrm>
            <a:custGeom>
              <a:avLst/>
              <a:gdLst>
                <a:gd name="textAreaLeft" fmla="*/ 0 w 5522040"/>
                <a:gd name="textAreaRight" fmla="*/ 5524560 w 5522040"/>
                <a:gd name="textAreaTop" fmla="*/ 0 h 3633840"/>
                <a:gd name="textAreaBottom" fmla="*/ 3636360 h 3633840"/>
              </a:gdLst>
              <a:ahLst/>
              <a:rect l="textAreaLeft" t="textAreaTop" r="textAreaRight" b="textAreaBottom"/>
              <a:pathLst>
                <a:path w="5524500" h="5943600">
                  <a:moveTo>
                    <a:pt x="5417704" y="5943599"/>
                  </a:moveTo>
                  <a:lnTo>
                    <a:pt x="106795" y="5943599"/>
                  </a:lnTo>
                  <a:lnTo>
                    <a:pt x="99361" y="5942867"/>
                  </a:lnTo>
                  <a:lnTo>
                    <a:pt x="57037" y="5928505"/>
                  </a:lnTo>
                  <a:lnTo>
                    <a:pt x="23432" y="5899040"/>
                  </a:lnTo>
                  <a:lnTo>
                    <a:pt x="3660" y="5858958"/>
                  </a:lnTo>
                  <a:lnTo>
                    <a:pt x="0" y="5836804"/>
                  </a:lnTo>
                  <a:lnTo>
                    <a:pt x="0" y="5829299"/>
                  </a:lnTo>
                  <a:lnTo>
                    <a:pt x="0" y="106794"/>
                  </a:lnTo>
                  <a:lnTo>
                    <a:pt x="11571" y="63625"/>
                  </a:lnTo>
                  <a:lnTo>
                    <a:pt x="38784" y="28170"/>
                  </a:lnTo>
                  <a:lnTo>
                    <a:pt x="77492" y="5828"/>
                  </a:lnTo>
                  <a:lnTo>
                    <a:pt x="106795" y="0"/>
                  </a:lnTo>
                  <a:lnTo>
                    <a:pt x="5417704" y="0"/>
                  </a:lnTo>
                  <a:lnTo>
                    <a:pt x="5460872" y="11572"/>
                  </a:lnTo>
                  <a:lnTo>
                    <a:pt x="5496328" y="38784"/>
                  </a:lnTo>
                  <a:lnTo>
                    <a:pt x="5518670" y="77492"/>
                  </a:lnTo>
                  <a:lnTo>
                    <a:pt x="5524500" y="106794"/>
                  </a:lnTo>
                  <a:lnTo>
                    <a:pt x="5524500" y="5836804"/>
                  </a:lnTo>
                  <a:lnTo>
                    <a:pt x="5512926" y="5879973"/>
                  </a:lnTo>
                  <a:lnTo>
                    <a:pt x="5485714" y="5915428"/>
                  </a:lnTo>
                  <a:lnTo>
                    <a:pt x="5447006" y="5937770"/>
                  </a:lnTo>
                  <a:lnTo>
                    <a:pt x="5425136" y="5942867"/>
                  </a:lnTo>
                  <a:lnTo>
                    <a:pt x="5417704" y="5943599"/>
                  </a:lnTo>
                  <a:close/>
                </a:path>
              </a:pathLst>
            </a:custGeom>
            <a:solidFill>
              <a:srgbClr val="111726"/>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404" name="object 179" descr=""/>
            <p:cNvPicPr/>
            <p:nvPr/>
          </p:nvPicPr>
          <p:blipFill>
            <a:blip r:embed="rId5"/>
            <a:stretch/>
          </p:blipFill>
          <p:spPr>
            <a:xfrm>
              <a:off x="6310440" y="944280"/>
              <a:ext cx="147240" cy="89280"/>
            </a:xfrm>
            <a:prstGeom prst="rect">
              <a:avLst/>
            </a:prstGeom>
            <a:noFill/>
            <a:ln w="0">
              <a:noFill/>
            </a:ln>
          </p:spPr>
        </p:pic>
      </p:grpSp>
      <p:sp>
        <p:nvSpPr>
          <p:cNvPr id="405" name="object 180"/>
          <p:cNvSpPr/>
          <p:nvPr/>
        </p:nvSpPr>
        <p:spPr>
          <a:xfrm>
            <a:off x="6614280" y="886680"/>
            <a:ext cx="364356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96" strike="noStrike" u="none">
                <a:solidFill>
                  <a:srgbClr val="ffffff"/>
                </a:solidFill>
                <a:uFillTx/>
                <a:latin typeface="DejaVu Sans"/>
              </a:rPr>
              <a:t>Correlatie</a:t>
            </a:r>
            <a:r>
              <a:rPr b="1" lang="nl-BE" sz="1500" spc="11" strike="noStrike" u="none">
                <a:solidFill>
                  <a:srgbClr val="ffffff"/>
                </a:solidFill>
                <a:uFillTx/>
                <a:latin typeface="DejaVu Sans"/>
              </a:rPr>
              <a:t> </a:t>
            </a:r>
            <a:r>
              <a:rPr b="1" lang="nl-BE" sz="1500" spc="-105" strike="noStrike" u="none">
                <a:solidFill>
                  <a:srgbClr val="ffffff"/>
                </a:solidFill>
                <a:uFillTx/>
                <a:latin typeface="DejaVu Sans"/>
              </a:rPr>
              <a:t>Analyse</a:t>
            </a:r>
            <a:r>
              <a:rPr b="1" lang="nl-BE" sz="1500" spc="14" strike="noStrike" u="none">
                <a:solidFill>
                  <a:srgbClr val="ffffff"/>
                </a:solidFill>
                <a:uFillTx/>
                <a:latin typeface="DejaVu Sans"/>
              </a:rPr>
              <a:t> </a:t>
            </a:r>
            <a:r>
              <a:rPr b="1" lang="nl-BE" sz="1500" spc="-91" strike="noStrike" u="none">
                <a:solidFill>
                  <a:srgbClr val="ffffff"/>
                </a:solidFill>
                <a:uFillTx/>
                <a:latin typeface="DejaVu Sans"/>
              </a:rPr>
              <a:t>Implementation</a:t>
            </a:r>
            <a:endParaRPr b="0" lang="nl-BE" sz="1500" strike="noStrike" u="none">
              <a:solidFill>
                <a:srgbClr val="000000"/>
              </a:solidFill>
              <a:uFillTx/>
              <a:latin typeface="Arial"/>
            </a:endParaRPr>
          </a:p>
        </p:txBody>
      </p:sp>
      <p:sp>
        <p:nvSpPr>
          <p:cNvPr id="406" name="object 181"/>
          <p:cNvSpPr/>
          <p:nvPr/>
        </p:nvSpPr>
        <p:spPr>
          <a:xfrm>
            <a:off x="6388200" y="1242720"/>
            <a:ext cx="5309640" cy="2934000"/>
          </a:xfrm>
          <a:prstGeom prst="rect">
            <a:avLst/>
          </a:prstGeom>
          <a:noFill/>
          <a:ln w="0">
            <a:noFill/>
          </a:ln>
        </p:spPr>
        <p:style>
          <a:lnRef idx="0"/>
          <a:fillRef idx="0"/>
          <a:effectRef idx="0"/>
          <a:fontRef idx="minor"/>
        </p:style>
        <p:txBody>
          <a:bodyPr lIns="0" rIns="0" tIns="12240" bIns="0" anchor="t">
            <a:spAutoFit/>
          </a:bodyPr>
          <a:p>
            <a:pPr marL="12600">
              <a:lnSpc>
                <a:spcPct val="115000"/>
              </a:lnSpc>
              <a:spcBef>
                <a:spcPts val="96"/>
              </a:spcBef>
            </a:pPr>
            <a:r>
              <a:rPr b="0" lang="nl-BE" sz="800" strike="noStrike" u="none">
                <a:solidFill>
                  <a:srgbClr val="9ca2af"/>
                </a:solidFill>
                <a:uFillTx/>
                <a:latin typeface="Lucida Console"/>
              </a:rPr>
              <a:t>#</a:t>
            </a:r>
            <a:r>
              <a:rPr b="0" lang="nl-BE" sz="800" spc="-91" strike="noStrike" u="none">
                <a:solidFill>
                  <a:srgbClr val="9ca2af"/>
                </a:solidFill>
                <a:uFillTx/>
                <a:latin typeface="Lucida Console"/>
              </a:rPr>
              <a:t> </a:t>
            </a:r>
            <a:r>
              <a:rPr b="0" lang="nl-BE" sz="800" spc="-20" strike="noStrike" u="none">
                <a:solidFill>
                  <a:srgbClr val="9ca2af"/>
                </a:solidFill>
                <a:uFillTx/>
                <a:latin typeface="Lucida Console"/>
              </a:rPr>
              <a:t>Scatter</a:t>
            </a:r>
            <a:r>
              <a:rPr b="0" lang="nl-BE" sz="800" spc="-85" strike="noStrike" u="none">
                <a:solidFill>
                  <a:srgbClr val="9ca2af"/>
                </a:solidFill>
                <a:uFillTx/>
                <a:latin typeface="Lucida Console"/>
              </a:rPr>
              <a:t> </a:t>
            </a:r>
            <a:r>
              <a:rPr b="0" lang="nl-BE" sz="800" spc="-11" strike="noStrike" u="none">
                <a:solidFill>
                  <a:srgbClr val="9ca2af"/>
                </a:solidFill>
                <a:uFillTx/>
                <a:latin typeface="Lucida Console"/>
              </a:rPr>
              <a:t>plot</a:t>
            </a:r>
            <a:r>
              <a:rPr b="0" lang="nl-BE" sz="800" spc="-91" strike="noStrike" u="none">
                <a:solidFill>
                  <a:srgbClr val="9ca2af"/>
                </a:solidFill>
                <a:uFillTx/>
                <a:latin typeface="Lucida Console"/>
              </a:rPr>
              <a:t> </a:t>
            </a:r>
            <a:r>
              <a:rPr b="0" lang="nl-BE" sz="800" strike="noStrike" u="none">
                <a:solidFill>
                  <a:srgbClr val="9ca2af"/>
                </a:solidFill>
                <a:uFillTx/>
                <a:latin typeface="Lucida Console"/>
              </a:rPr>
              <a:t>en</a:t>
            </a:r>
            <a:r>
              <a:rPr b="0" lang="nl-BE" sz="800" spc="-85" strike="noStrike" u="none">
                <a:solidFill>
                  <a:srgbClr val="9ca2af"/>
                </a:solidFill>
                <a:uFillTx/>
                <a:latin typeface="Lucida Console"/>
              </a:rPr>
              <a:t> </a:t>
            </a:r>
            <a:r>
              <a:rPr b="0" lang="nl-BE" sz="800" spc="-26" strike="noStrike" u="none">
                <a:solidFill>
                  <a:srgbClr val="9ca2af"/>
                </a:solidFill>
                <a:uFillTx/>
                <a:latin typeface="Lucida Console"/>
              </a:rPr>
              <a:t>correlatie</a:t>
            </a:r>
            <a:r>
              <a:rPr b="0" lang="nl-BE" sz="800" spc="-85" strike="noStrike" u="none">
                <a:solidFill>
                  <a:srgbClr val="9ca2af"/>
                </a:solidFill>
                <a:uFillTx/>
                <a:latin typeface="Lucida Console"/>
              </a:rPr>
              <a:t> </a:t>
            </a:r>
            <a:r>
              <a:rPr b="0" lang="nl-BE" sz="800" spc="-71" strike="noStrike" u="none">
                <a:solidFill>
                  <a:srgbClr val="9ca2af"/>
                </a:solidFill>
                <a:uFillTx/>
                <a:latin typeface="Lucida Console"/>
              </a:rPr>
              <a:t>analyse </a:t>
            </a:r>
            <a:r>
              <a:rPr b="0" lang="nl-BE" sz="800" spc="-20" strike="noStrike" u="none">
                <a:solidFill>
                  <a:srgbClr val="60a5fa"/>
                </a:solidFill>
                <a:uFillTx/>
                <a:latin typeface="Lucida Console"/>
              </a:rPr>
              <a:t>import</a:t>
            </a:r>
            <a:r>
              <a:rPr b="0" lang="nl-BE" sz="800" spc="-105" strike="noStrike" u="none">
                <a:solidFill>
                  <a:srgbClr val="60a5fa"/>
                </a:solidFill>
                <a:uFillTx/>
                <a:latin typeface="Lucida Console"/>
              </a:rPr>
              <a:t> </a:t>
            </a:r>
            <a:r>
              <a:rPr b="0" lang="nl-BE" sz="800" spc="-11" strike="noStrike" u="none">
                <a:solidFill>
                  <a:srgbClr val="33d399"/>
                </a:solidFill>
                <a:uFillTx/>
                <a:latin typeface="Lucida Console"/>
              </a:rPr>
              <a:t>numpy</a:t>
            </a:r>
            <a:r>
              <a:rPr b="0" lang="nl-BE" sz="800" spc="-105" strike="noStrike" u="none">
                <a:solidFill>
                  <a:srgbClr val="33d399"/>
                </a:solidFill>
                <a:uFillTx/>
                <a:latin typeface="Lucida Console"/>
              </a:rPr>
              <a:t> </a:t>
            </a:r>
            <a:r>
              <a:rPr b="0" lang="nl-BE" sz="800" strike="noStrike" u="none">
                <a:solidFill>
                  <a:srgbClr val="60a5fa"/>
                </a:solidFill>
                <a:uFillTx/>
                <a:latin typeface="Lucida Console"/>
              </a:rPr>
              <a:t>as</a:t>
            </a:r>
            <a:r>
              <a:rPr b="0" lang="nl-BE" sz="800" spc="-99" strike="noStrike" u="none">
                <a:solidFill>
                  <a:srgbClr val="60a5fa"/>
                </a:solidFill>
                <a:uFillTx/>
                <a:latin typeface="Lucida Console"/>
              </a:rPr>
              <a:t> </a:t>
            </a:r>
            <a:r>
              <a:rPr b="0" lang="nl-BE" sz="800" spc="-26" strike="noStrike" u="none">
                <a:solidFill>
                  <a:srgbClr val="33d399"/>
                </a:solidFill>
                <a:uFillTx/>
                <a:latin typeface="Lucida Console"/>
              </a:rPr>
              <a:t>np</a:t>
            </a:r>
            <a:endParaRPr b="0" lang="nl-BE" sz="800" strike="noStrike" u="none">
              <a:solidFill>
                <a:srgbClr val="000000"/>
              </a:solidFill>
              <a:uFillTx/>
              <a:latin typeface="Arial"/>
            </a:endParaRPr>
          </a:p>
          <a:p>
            <a:pPr marL="12600">
              <a:lnSpc>
                <a:spcPct val="115000"/>
              </a:lnSpc>
              <a:spcBef>
                <a:spcPts val="660"/>
              </a:spcBef>
            </a:pPr>
            <a:r>
              <a:rPr b="0" lang="nl-BE" sz="800" spc="-11" strike="noStrike" u="none">
                <a:solidFill>
                  <a:srgbClr val="60a5fa"/>
                </a:solidFill>
                <a:uFillTx/>
                <a:latin typeface="Lucida Console"/>
              </a:rPr>
              <a:t>from</a:t>
            </a:r>
            <a:r>
              <a:rPr b="0" lang="nl-BE" sz="800" spc="-96" strike="noStrike" u="none">
                <a:solidFill>
                  <a:srgbClr val="60a5fa"/>
                </a:solidFill>
                <a:uFillTx/>
                <a:latin typeface="Lucida Console"/>
              </a:rPr>
              <a:t> </a:t>
            </a:r>
            <a:r>
              <a:rPr b="0" lang="nl-BE" sz="800" spc="-26" strike="noStrike" u="none">
                <a:solidFill>
                  <a:srgbClr val="33d399"/>
                </a:solidFill>
                <a:uFillTx/>
                <a:latin typeface="Lucida Console"/>
              </a:rPr>
              <a:t>scipy.stats</a:t>
            </a:r>
            <a:r>
              <a:rPr b="0" lang="nl-BE" sz="800" spc="-91" strike="noStrike" u="none">
                <a:solidFill>
                  <a:srgbClr val="33d399"/>
                </a:solidFill>
                <a:uFillTx/>
                <a:latin typeface="Lucida Console"/>
              </a:rPr>
              <a:t> </a:t>
            </a:r>
            <a:r>
              <a:rPr b="0" lang="nl-BE" sz="800" spc="-20" strike="noStrike" u="none">
                <a:solidFill>
                  <a:srgbClr val="60a5fa"/>
                </a:solidFill>
                <a:uFillTx/>
                <a:latin typeface="Lucida Console"/>
              </a:rPr>
              <a:t>import</a:t>
            </a:r>
            <a:r>
              <a:rPr b="0" lang="nl-BE" sz="800" spc="-91" strike="noStrike" u="none">
                <a:solidFill>
                  <a:srgbClr val="60a5fa"/>
                </a:solidFill>
                <a:uFillTx/>
                <a:latin typeface="Lucida Console"/>
              </a:rPr>
              <a:t> </a:t>
            </a:r>
            <a:r>
              <a:rPr b="0" lang="nl-BE" sz="800" spc="-11" strike="noStrike" u="none">
                <a:solidFill>
                  <a:srgbClr val="33d399"/>
                </a:solidFill>
                <a:uFillTx/>
                <a:latin typeface="Lucida Console"/>
              </a:rPr>
              <a:t>pearsonr</a:t>
            </a:r>
            <a:endParaRPr b="0" lang="nl-BE" sz="800" strike="noStrike" u="none">
              <a:solidFill>
                <a:srgbClr val="000000"/>
              </a:solidFill>
              <a:uFillTx/>
              <a:latin typeface="Arial"/>
            </a:endParaRPr>
          </a:p>
          <a:p>
            <a:pPr marL="12600">
              <a:lnSpc>
                <a:spcPct val="115000"/>
              </a:lnSpc>
              <a:spcBef>
                <a:spcPts val="660"/>
              </a:spcBef>
            </a:pPr>
            <a:r>
              <a:rPr b="0" lang="nl-BE" sz="800" spc="-11" strike="noStrike" u="none">
                <a:solidFill>
                  <a:srgbClr val="60a5fa"/>
                </a:solidFill>
                <a:uFillTx/>
                <a:latin typeface="Lucida Console"/>
              </a:rPr>
              <a:t>from</a:t>
            </a:r>
            <a:r>
              <a:rPr b="0" lang="nl-BE" sz="800" spc="-71" strike="noStrike" u="none">
                <a:solidFill>
                  <a:srgbClr val="60a5fa"/>
                </a:solidFill>
                <a:uFillTx/>
                <a:latin typeface="Lucida Console"/>
              </a:rPr>
              <a:t> </a:t>
            </a:r>
            <a:r>
              <a:rPr b="0" lang="nl-BE" sz="800" spc="-31" strike="noStrike" u="none">
                <a:solidFill>
                  <a:srgbClr val="33d399"/>
                </a:solidFill>
                <a:uFillTx/>
                <a:latin typeface="Lucida Console"/>
              </a:rPr>
              <a:t>sklearn.linear_model</a:t>
            </a:r>
            <a:r>
              <a:rPr b="0" lang="nl-BE" sz="800" spc="-71" strike="noStrike" u="none">
                <a:solidFill>
                  <a:srgbClr val="33d399"/>
                </a:solidFill>
                <a:uFillTx/>
                <a:latin typeface="Lucida Console"/>
              </a:rPr>
              <a:t> </a:t>
            </a:r>
            <a:r>
              <a:rPr b="0" lang="nl-BE" sz="800" spc="-20" strike="noStrike" u="none">
                <a:solidFill>
                  <a:srgbClr val="60a5fa"/>
                </a:solidFill>
                <a:uFillTx/>
                <a:latin typeface="Lucida Console"/>
              </a:rPr>
              <a:t>import</a:t>
            </a:r>
            <a:r>
              <a:rPr b="0" lang="nl-BE" sz="800" spc="-71" strike="noStrike" u="none">
                <a:solidFill>
                  <a:srgbClr val="60a5fa"/>
                </a:solidFill>
                <a:uFillTx/>
                <a:latin typeface="Lucida Console"/>
              </a:rPr>
              <a:t> </a:t>
            </a:r>
            <a:r>
              <a:rPr b="0" lang="nl-BE" sz="800" spc="-51" strike="noStrike" u="none">
                <a:solidFill>
                  <a:srgbClr val="33d399"/>
                </a:solidFill>
                <a:uFillTx/>
                <a:latin typeface="Lucida Console"/>
              </a:rPr>
              <a:t>LinearRegression</a:t>
            </a:r>
            <a:endParaRPr b="0" lang="nl-BE" sz="800" strike="noStrike" u="none">
              <a:solidFill>
                <a:srgbClr val="000000"/>
              </a:solidFill>
              <a:uFillTx/>
              <a:latin typeface="Arial"/>
            </a:endParaRPr>
          </a:p>
          <a:p>
            <a:pPr marL="12600">
              <a:lnSpc>
                <a:spcPct val="115000"/>
              </a:lnSpc>
            </a:pPr>
            <a:endParaRPr b="0" lang="nl-BE" sz="800" strike="noStrike" u="none">
              <a:solidFill>
                <a:srgbClr val="000000"/>
              </a:solidFill>
              <a:uFillTx/>
              <a:latin typeface="Arial"/>
            </a:endParaRPr>
          </a:p>
          <a:p>
            <a:pPr marL="12600">
              <a:lnSpc>
                <a:spcPct val="115000"/>
              </a:lnSpc>
              <a:spcBef>
                <a:spcPts val="6"/>
              </a:spcBef>
            </a:pPr>
            <a:r>
              <a:rPr b="0" lang="nl-BE" sz="800" spc="-11" strike="noStrike" u="none">
                <a:solidFill>
                  <a:srgbClr val="60a5fa"/>
                </a:solidFill>
                <a:uFillTx/>
                <a:latin typeface="Lucida Console"/>
                <a:ea typeface="Microsoft YaHei"/>
              </a:rPr>
              <a:t>class</a:t>
            </a:r>
            <a:r>
              <a:rPr b="0" lang="nl-BE" sz="800" spc="-130" strike="noStrike" u="none">
                <a:solidFill>
                  <a:srgbClr val="60a5fa"/>
                </a:solidFill>
                <a:uFillTx/>
                <a:latin typeface="Lucida Console"/>
                <a:ea typeface="Microsoft YaHei"/>
              </a:rPr>
              <a:t> </a:t>
            </a:r>
            <a:r>
              <a:rPr b="0" lang="nl-BE" sz="800" spc="-11" strike="noStrike" u="none">
                <a:solidFill>
                  <a:srgbClr val="fabe24"/>
                </a:solidFill>
                <a:uFillTx/>
                <a:latin typeface="Lucida Console"/>
                <a:ea typeface="Microsoft YaHei"/>
              </a:rPr>
              <a:t>CorrelationAnalytics</a:t>
            </a:r>
            <a:r>
              <a:rPr b="0" lang="nl-BE" sz="800" spc="-11" strike="noStrike" u="none">
                <a:solidFill>
                  <a:srgbClr val="33d399"/>
                </a:solidFill>
                <a:uFillTx/>
                <a:latin typeface="Lucida Console"/>
                <a:ea typeface="Microsoft YaHei"/>
              </a:rPr>
              <a:t>:</a:t>
            </a:r>
            <a:endParaRPr b="0" lang="nl-BE" sz="800" strike="noStrike" u="none">
              <a:solidFill>
                <a:srgbClr val="000000"/>
              </a:solidFill>
              <a:uFillTx/>
              <a:latin typeface="Arial"/>
            </a:endParaRPr>
          </a:p>
          <a:p>
            <a:pPr marL="126360">
              <a:lnSpc>
                <a:spcPct val="115000"/>
              </a:lnSpc>
              <a:spcBef>
                <a:spcPts val="660"/>
              </a:spcBef>
            </a:pPr>
            <a:r>
              <a:rPr b="0" lang="nl-BE" sz="800" strike="noStrike" u="none">
                <a:solidFill>
                  <a:srgbClr val="60a5fa"/>
                </a:solidFill>
                <a:uFillTx/>
                <a:latin typeface="Lucida Console"/>
                <a:ea typeface="Microsoft YaHei"/>
              </a:rPr>
              <a:t>def</a:t>
            </a:r>
            <a:r>
              <a:rPr b="0" lang="nl-BE" sz="800" spc="-125" strike="noStrike" u="none">
                <a:solidFill>
                  <a:srgbClr val="60a5fa"/>
                </a:solidFill>
                <a:uFillTx/>
                <a:latin typeface="Lucida Console"/>
                <a:ea typeface="Microsoft YaHei"/>
              </a:rPr>
              <a:t> </a:t>
            </a:r>
            <a:r>
              <a:rPr b="0" lang="nl-BE" sz="800" spc="-11" strike="noStrike" u="none">
                <a:solidFill>
                  <a:srgbClr val="fabe24"/>
                </a:solidFill>
                <a:uFillTx/>
                <a:latin typeface="Lucida Console"/>
                <a:ea typeface="Microsoft YaHei"/>
              </a:rPr>
              <a:t>analyze_correlation</a:t>
            </a:r>
            <a:r>
              <a:rPr b="0" lang="nl-BE" sz="800" spc="-11" strike="noStrike" u="none">
                <a:solidFill>
                  <a:srgbClr val="33d399"/>
                </a:solidFill>
                <a:uFillTx/>
                <a:latin typeface="Lucida Console"/>
                <a:ea typeface="Microsoft YaHei"/>
              </a:rPr>
              <a:t>(self):</a:t>
            </a:r>
            <a:endParaRPr b="0" lang="nl-BE" sz="800" strike="noStrike" u="none">
              <a:solidFill>
                <a:srgbClr val="000000"/>
              </a:solidFill>
              <a:uFillTx/>
              <a:latin typeface="Arial"/>
            </a:endParaRPr>
          </a:p>
          <a:p>
            <a:pPr marL="240840">
              <a:lnSpc>
                <a:spcPct val="115000"/>
              </a:lnSpc>
            </a:pPr>
            <a:r>
              <a:rPr b="0" lang="nl-BE" sz="800" strike="noStrike" u="none">
                <a:solidFill>
                  <a:srgbClr val="33d399"/>
                </a:solidFill>
                <a:uFillTx/>
                <a:latin typeface="Lucida Console"/>
                <a:ea typeface="Microsoft YaHei"/>
              </a:rPr>
              <a:t>df</a:t>
            </a:r>
            <a:r>
              <a:rPr b="0" lang="nl-BE" sz="800" spc="-79"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79" strike="noStrike" u="none">
                <a:solidFill>
                  <a:srgbClr val="33d399"/>
                </a:solidFill>
                <a:uFillTx/>
                <a:latin typeface="Lucida Console"/>
                <a:ea typeface="Microsoft YaHei"/>
              </a:rPr>
              <a:t> </a:t>
            </a:r>
            <a:r>
              <a:rPr b="0" lang="nl-BE" sz="800" spc="-45" strike="noStrike" u="none">
                <a:solidFill>
                  <a:srgbClr val="33d399"/>
                </a:solidFill>
                <a:uFillTx/>
                <a:latin typeface="Lucida Console"/>
                <a:ea typeface="Microsoft YaHei"/>
              </a:rPr>
              <a:t>pd.read_csv(</a:t>
            </a:r>
            <a:r>
              <a:rPr b="0" lang="nl-BE" sz="800" spc="-45" strike="noStrike" u="none">
                <a:solidFill>
                  <a:srgbClr val="6ee7b6"/>
                </a:solidFill>
                <a:uFillTx/>
                <a:latin typeface="Lucida Console"/>
                <a:ea typeface="Microsoft YaHei"/>
              </a:rPr>
              <a:t>'master_calculations.csv'</a:t>
            </a:r>
            <a:r>
              <a:rPr b="0" lang="nl-BE" sz="800" spc="-45" strike="noStrike" u="none">
                <a:solidFill>
                  <a:srgbClr val="33d399"/>
                </a:solidFill>
                <a:uFillTx/>
                <a:latin typeface="Lucida Console"/>
                <a:ea typeface="Microsoft YaHei"/>
              </a:rPr>
              <a:t>) </a:t>
            </a:r>
            <a:endParaRPr b="0" lang="nl-BE" sz="800" strike="noStrike" u="none">
              <a:solidFill>
                <a:srgbClr val="000000"/>
              </a:solidFill>
              <a:uFillTx/>
              <a:latin typeface="Arial"/>
            </a:endParaRPr>
          </a:p>
          <a:p>
            <a:pPr marL="240840">
              <a:lnSpc>
                <a:spcPct val="115000"/>
              </a:lnSpc>
            </a:pPr>
            <a:r>
              <a:rPr b="0" lang="nl-BE" sz="800" strike="noStrike" u="none">
                <a:solidFill>
                  <a:srgbClr val="33d399"/>
                </a:solidFill>
                <a:uFillTx/>
                <a:latin typeface="Lucida Console"/>
                <a:ea typeface="Microsoft YaHei"/>
              </a:rPr>
              <a:t>x,</a:t>
            </a:r>
            <a:r>
              <a:rPr b="0" lang="nl-BE" sz="800" spc="-60"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y</a:t>
            </a:r>
            <a:r>
              <a:rPr b="0" lang="nl-BE" sz="800" spc="-60"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60" strike="noStrike" u="none">
                <a:solidFill>
                  <a:srgbClr val="33d399"/>
                </a:solidFill>
                <a:uFillTx/>
                <a:latin typeface="Lucida Console"/>
                <a:ea typeface="Microsoft YaHei"/>
              </a:rPr>
              <a:t> </a:t>
            </a:r>
            <a:r>
              <a:rPr b="0" lang="nl-BE" sz="800" spc="-31" strike="noStrike" u="none">
                <a:solidFill>
                  <a:srgbClr val="33d399"/>
                </a:solidFill>
                <a:uFillTx/>
                <a:latin typeface="Lucida Console"/>
                <a:ea typeface="Microsoft YaHei"/>
              </a:rPr>
              <a:t>df[</a:t>
            </a:r>
            <a:r>
              <a:rPr b="0" lang="nl-BE" sz="800" spc="-31" strike="noStrike" u="none">
                <a:solidFill>
                  <a:srgbClr val="6ee7b6"/>
                </a:solidFill>
                <a:uFillTx/>
                <a:latin typeface="Lucida Console"/>
                <a:ea typeface="Microsoft YaHei"/>
              </a:rPr>
              <a:t>'weight'</a:t>
            </a:r>
            <a:r>
              <a:rPr b="0" lang="nl-BE" sz="800" spc="-31" strike="noStrike" u="none">
                <a:solidFill>
                  <a:srgbClr val="33d399"/>
                </a:solidFill>
                <a:uFillTx/>
                <a:latin typeface="Lucida Console"/>
                <a:ea typeface="Microsoft YaHei"/>
              </a:rPr>
              <a:t>],</a:t>
            </a:r>
            <a:r>
              <a:rPr b="0" lang="nl-BE" sz="800" spc="-60"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df[</a:t>
            </a:r>
            <a:r>
              <a:rPr b="0" lang="nl-BE" sz="800" spc="-11" strike="noStrike" u="none">
                <a:solidFill>
                  <a:srgbClr val="6ee7b6"/>
                </a:solidFill>
                <a:uFillTx/>
                <a:latin typeface="Lucida Console"/>
                <a:ea typeface="Microsoft YaHei"/>
              </a:rPr>
              <a:t>'print_time'</a:t>
            </a:r>
            <a:r>
              <a:rPr b="0" lang="nl-BE" sz="800" spc="-11" strike="noStrike" u="none">
                <a:solidFill>
                  <a:srgbClr val="33d399"/>
                </a:solidFill>
                <a:uFillTx/>
                <a:latin typeface="Lucida Console"/>
                <a:ea typeface="Microsoft YaHei"/>
              </a:rPr>
              <a:t>] </a:t>
            </a:r>
            <a:r>
              <a:rPr b="0" lang="nl-BE" sz="800" spc="-26" strike="noStrike" u="none">
                <a:solidFill>
                  <a:srgbClr val="33d399"/>
                </a:solidFill>
                <a:uFillTx/>
                <a:latin typeface="Lucida Console"/>
                <a:ea typeface="Microsoft YaHei"/>
              </a:rPr>
              <a:t>correlation,</a:t>
            </a:r>
            <a:r>
              <a:rPr b="0" lang="nl-BE" sz="800" spc="-79" strike="noStrike" u="none">
                <a:solidFill>
                  <a:srgbClr val="33d399"/>
                </a:solidFill>
                <a:uFillTx/>
                <a:latin typeface="Lucida Console"/>
                <a:ea typeface="Microsoft YaHei"/>
              </a:rPr>
              <a:t> </a:t>
            </a:r>
            <a:r>
              <a:rPr b="0" lang="nl-BE" sz="800" spc="-20" strike="noStrike" u="none">
                <a:solidFill>
                  <a:srgbClr val="33d399"/>
                </a:solidFill>
                <a:uFillTx/>
                <a:latin typeface="Lucida Console"/>
                <a:ea typeface="Microsoft YaHei"/>
              </a:rPr>
              <a:t>p_value</a:t>
            </a:r>
            <a:r>
              <a:rPr b="0" lang="nl-BE" sz="800" spc="-79"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79" strike="noStrike" u="none">
                <a:solidFill>
                  <a:srgbClr val="33d399"/>
                </a:solidFill>
                <a:uFillTx/>
                <a:latin typeface="Lucida Console"/>
                <a:ea typeface="Microsoft YaHei"/>
              </a:rPr>
              <a:t> </a:t>
            </a:r>
            <a:r>
              <a:rPr b="0" lang="nl-BE" sz="800" spc="-26" strike="noStrike" u="none">
                <a:solidFill>
                  <a:srgbClr val="33d399"/>
                </a:solidFill>
                <a:uFillTx/>
                <a:latin typeface="Lucida Console"/>
                <a:ea typeface="Microsoft YaHei"/>
              </a:rPr>
              <a:t>pearsonr(x,</a:t>
            </a:r>
            <a:r>
              <a:rPr b="0" lang="nl-BE" sz="800" spc="-79" strike="noStrike" u="none">
                <a:solidFill>
                  <a:srgbClr val="33d399"/>
                </a:solidFill>
                <a:uFillTx/>
                <a:latin typeface="Lucida Console"/>
                <a:ea typeface="Microsoft YaHei"/>
              </a:rPr>
              <a:t> </a:t>
            </a:r>
            <a:r>
              <a:rPr b="0" lang="nl-BE" sz="800" spc="-26" strike="noStrike" u="none">
                <a:solidFill>
                  <a:srgbClr val="33d399"/>
                </a:solidFill>
                <a:uFillTx/>
                <a:latin typeface="Lucida Console"/>
                <a:ea typeface="Microsoft YaHei"/>
              </a:rPr>
              <a:t>y)</a:t>
            </a:r>
            <a:endParaRPr b="0" lang="nl-BE" sz="800" strike="noStrike" u="none">
              <a:solidFill>
                <a:srgbClr val="000000"/>
              </a:solidFill>
              <a:uFillTx/>
              <a:latin typeface="Arial"/>
            </a:endParaRPr>
          </a:p>
          <a:p>
            <a:pPr marL="240840">
              <a:lnSpc>
                <a:spcPct val="115000"/>
              </a:lnSpc>
              <a:spcBef>
                <a:spcPts val="295"/>
              </a:spcBef>
            </a:pPr>
            <a:endParaRPr b="0" lang="nl-BE" sz="800" strike="noStrike" u="none">
              <a:solidFill>
                <a:srgbClr val="000000"/>
              </a:solidFill>
              <a:uFillTx/>
              <a:latin typeface="Arial"/>
            </a:endParaRPr>
          </a:p>
          <a:p>
            <a:pPr marL="12600">
              <a:lnSpc>
                <a:spcPct val="115000"/>
              </a:lnSpc>
              <a:spcBef>
                <a:spcPts val="125"/>
              </a:spcBef>
              <a:tabLst>
                <a:tab algn="l" pos="0"/>
              </a:tabLst>
            </a:pPr>
            <a:r>
              <a:rPr b="0" lang="nl-BE" sz="800" strike="noStrike" u="none">
                <a:solidFill>
                  <a:srgbClr val="60a5fa"/>
                </a:solidFill>
                <a:uFillTx/>
                <a:latin typeface="Lucida Console"/>
                <a:ea typeface="Microsoft YaHei"/>
              </a:rPr>
              <a:t>    </a:t>
            </a:r>
            <a:r>
              <a:rPr b="0" lang="nl-BE" sz="800" strike="noStrike" u="none">
                <a:solidFill>
                  <a:srgbClr val="60a5fa"/>
                </a:solidFill>
                <a:uFillTx/>
                <a:latin typeface="Lucida Console"/>
                <a:ea typeface="Microsoft YaHei"/>
              </a:rPr>
              <a:t>def</a:t>
            </a:r>
            <a:r>
              <a:rPr b="0" lang="nl-BE" sz="800" spc="-74" strike="noStrike" u="none">
                <a:solidFill>
                  <a:srgbClr val="60a5fa"/>
                </a:solidFill>
                <a:uFillTx/>
                <a:latin typeface="Lucida Console"/>
                <a:ea typeface="Microsoft YaHei"/>
              </a:rPr>
              <a:t> </a:t>
            </a:r>
            <a:r>
              <a:rPr b="0" lang="nl-BE" sz="800" spc="-31" strike="noStrike" u="none">
                <a:solidFill>
                  <a:srgbClr val="fabe24"/>
                </a:solidFill>
                <a:uFillTx/>
                <a:latin typeface="Lucida Console"/>
                <a:ea typeface="Microsoft YaHei"/>
              </a:rPr>
              <a:t>create_trendline</a:t>
            </a:r>
            <a:r>
              <a:rPr b="0" lang="nl-BE" sz="800" spc="-31" strike="noStrike" u="none">
                <a:solidFill>
                  <a:srgbClr val="33d399"/>
                </a:solidFill>
                <a:uFillTx/>
                <a:latin typeface="Lucida Console"/>
                <a:ea typeface="Microsoft YaHei"/>
              </a:rPr>
              <a:t>(self,</a:t>
            </a:r>
            <a:r>
              <a:rPr b="0" lang="nl-BE" sz="800" spc="-74"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x,</a:t>
            </a:r>
            <a:r>
              <a:rPr b="0" lang="nl-BE" sz="800" spc="-74" strike="noStrike" u="none">
                <a:solidFill>
                  <a:srgbClr val="33d399"/>
                </a:solidFill>
                <a:uFillTx/>
                <a:latin typeface="Lucida Console"/>
                <a:ea typeface="Microsoft YaHei"/>
              </a:rPr>
              <a:t> </a:t>
            </a:r>
            <a:r>
              <a:rPr b="0" lang="nl-BE" sz="800" spc="-105" strike="noStrike" u="none">
                <a:solidFill>
                  <a:srgbClr val="33d399"/>
                </a:solidFill>
                <a:uFillTx/>
                <a:latin typeface="Lucida Console"/>
                <a:ea typeface="Microsoft YaHei"/>
              </a:rPr>
              <a:t>y): </a:t>
            </a:r>
            <a:endParaRPr b="0" lang="nl-BE" sz="800" strike="noStrike" u="none">
              <a:solidFill>
                <a:srgbClr val="000000"/>
              </a:solidFill>
              <a:uFillTx/>
              <a:latin typeface="Arial"/>
            </a:endParaRPr>
          </a:p>
          <a:p>
            <a:pPr marL="12600">
              <a:lnSpc>
                <a:spcPct val="115000"/>
              </a:lnSpc>
              <a:spcBef>
                <a:spcPts val="125"/>
              </a:spcBef>
              <a:tabLst>
                <a:tab algn="l" pos="0"/>
              </a:tabLst>
            </a:pPr>
            <a:r>
              <a:rPr b="0" lang="nl-BE" sz="800" spc="-105"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model</a:t>
            </a:r>
            <a:r>
              <a:rPr b="0" lang="nl-BE" sz="800" spc="-99"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96"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LinearRegression()</a:t>
            </a:r>
            <a:r>
              <a:rPr b="0" lang="nl-BE" sz="800" spc="-34" strike="noStrike" u="none">
                <a:solidFill>
                  <a:srgbClr val="33d399"/>
                </a:solidFill>
                <a:uFillTx/>
                <a:latin typeface="Lucida Console"/>
                <a:ea typeface="Microsoft YaHei"/>
              </a:rPr>
              <a:t>model.fit(x.reshape(-</a:t>
            </a:r>
            <a:r>
              <a:rPr b="0" lang="nl-BE" sz="800" strike="noStrike" u="none">
                <a:solidFill>
                  <a:srgbClr val="a68bfa"/>
                </a:solidFill>
                <a:uFillTx/>
                <a:latin typeface="Courier New"/>
                <a:ea typeface="Microsoft YaHei"/>
              </a:rPr>
              <a:t>1</a:t>
            </a:r>
            <a:r>
              <a:rPr b="0" lang="nl-BE" sz="800" strike="noStrike" u="none">
                <a:solidFill>
                  <a:srgbClr val="33d399"/>
                </a:solidFill>
                <a:uFillTx/>
                <a:latin typeface="Lucida Console"/>
                <a:ea typeface="Microsoft YaHei"/>
              </a:rPr>
              <a:t>,</a:t>
            </a:r>
            <a:r>
              <a:rPr b="0" lang="nl-BE" sz="800" spc="-14" strike="noStrike" u="none">
                <a:solidFill>
                  <a:srgbClr val="33d399"/>
                </a:solidFill>
                <a:uFillTx/>
                <a:latin typeface="Lucida Console"/>
                <a:ea typeface="Microsoft YaHei"/>
              </a:rPr>
              <a:t> </a:t>
            </a:r>
            <a:r>
              <a:rPr b="0" lang="nl-BE" sz="800" strike="noStrike" u="none">
                <a:solidFill>
                  <a:srgbClr val="a68bfa"/>
                </a:solidFill>
                <a:uFillTx/>
                <a:latin typeface="Courier New"/>
                <a:ea typeface="Microsoft YaHei"/>
              </a:rPr>
              <a:t>1</a:t>
            </a:r>
            <a:r>
              <a:rPr b="0" lang="nl-BE" sz="800" strike="noStrike" u="none">
                <a:solidFill>
                  <a:srgbClr val="33d399"/>
                </a:solidFill>
                <a:uFillTx/>
                <a:latin typeface="Lucida Console"/>
                <a:ea typeface="Microsoft YaHei"/>
              </a:rPr>
              <a:t>),</a:t>
            </a:r>
            <a:r>
              <a:rPr b="0" lang="nl-BE" sz="800" spc="-11" strike="noStrike" u="none">
                <a:solidFill>
                  <a:srgbClr val="33d399"/>
                </a:solidFill>
                <a:uFillTx/>
                <a:latin typeface="Lucida Console"/>
                <a:ea typeface="Microsoft YaHei"/>
              </a:rPr>
              <a:t> </a:t>
            </a:r>
            <a:r>
              <a:rPr b="0" lang="nl-BE" sz="800" spc="-91" strike="noStrike" u="none">
                <a:solidFill>
                  <a:srgbClr val="33d399"/>
                </a:solidFill>
                <a:uFillTx/>
                <a:latin typeface="Lucida Console"/>
                <a:ea typeface="Microsoft YaHei"/>
              </a:rPr>
              <a:t>y) </a:t>
            </a:r>
            <a:endParaRPr b="0" lang="nl-BE" sz="800" strike="noStrike" u="none">
              <a:solidFill>
                <a:srgbClr val="000000"/>
              </a:solidFill>
              <a:uFillTx/>
              <a:latin typeface="Arial"/>
            </a:endParaRPr>
          </a:p>
          <a:p>
            <a:pPr marL="12600">
              <a:lnSpc>
                <a:spcPct val="115000"/>
              </a:lnSpc>
              <a:spcBef>
                <a:spcPts val="125"/>
              </a:spcBef>
              <a:tabLst>
                <a:tab algn="l" pos="0"/>
              </a:tabLst>
            </a:pPr>
            <a:r>
              <a:rPr b="0" lang="nl-BE" sz="800" spc="-11"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slope</a:t>
            </a:r>
            <a:r>
              <a:rPr b="0" lang="nl-BE" sz="800" spc="-79"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79" strike="noStrike" u="none">
                <a:solidFill>
                  <a:srgbClr val="33d399"/>
                </a:solidFill>
                <a:uFillTx/>
                <a:latin typeface="Lucida Console"/>
                <a:ea typeface="Microsoft YaHei"/>
              </a:rPr>
              <a:t> </a:t>
            </a:r>
            <a:r>
              <a:rPr b="0" lang="nl-BE" sz="800" spc="-26" strike="noStrike" u="none">
                <a:solidFill>
                  <a:srgbClr val="33d399"/>
                </a:solidFill>
                <a:uFillTx/>
                <a:latin typeface="Lucida Console"/>
                <a:ea typeface="Microsoft YaHei"/>
              </a:rPr>
              <a:t>model.coef_[</a:t>
            </a:r>
            <a:r>
              <a:rPr b="0" lang="nl-BE" sz="800" spc="-26" strike="noStrike" u="none">
                <a:solidFill>
                  <a:srgbClr val="a68bfa"/>
                </a:solidFill>
                <a:uFillTx/>
                <a:latin typeface="Courier New"/>
                <a:ea typeface="Microsoft YaHei"/>
              </a:rPr>
              <a:t>0</a:t>
            </a:r>
            <a:r>
              <a:rPr b="0" lang="nl-BE" sz="800" spc="-26" strike="noStrike" u="none">
                <a:solidFill>
                  <a:srgbClr val="33d399"/>
                </a:solidFill>
                <a:uFillTx/>
                <a:latin typeface="Lucida Console"/>
                <a:ea typeface="Microsoft YaHei"/>
              </a:rPr>
              <a:t>]</a:t>
            </a:r>
            <a:r>
              <a:rPr b="0" lang="nl-BE" sz="800" spc="-79" strike="noStrike" u="none">
                <a:solidFill>
                  <a:srgbClr val="33d399"/>
                </a:solidFill>
                <a:uFillTx/>
                <a:latin typeface="Lucida Console"/>
                <a:ea typeface="Microsoft YaHei"/>
              </a:rPr>
              <a:t> </a:t>
            </a:r>
            <a:endParaRPr b="0" lang="nl-BE" sz="800" strike="noStrike" u="none">
              <a:solidFill>
                <a:srgbClr val="000000"/>
              </a:solidFill>
              <a:uFillTx/>
              <a:latin typeface="Arial"/>
            </a:endParaRPr>
          </a:p>
          <a:p>
            <a:pPr marL="12600">
              <a:lnSpc>
                <a:spcPct val="115000"/>
              </a:lnSpc>
              <a:spcBef>
                <a:spcPts val="125"/>
              </a:spcBef>
              <a:tabLst>
                <a:tab algn="l" pos="0"/>
              </a:tabLst>
            </a:pPr>
            <a:r>
              <a:rPr b="0" lang="nl-BE" sz="800" spc="-79" strike="noStrike" u="none">
                <a:solidFill>
                  <a:srgbClr val="33d399"/>
                </a:solidFill>
                <a:uFillTx/>
                <a:latin typeface="Lucida Console"/>
                <a:ea typeface="Microsoft YaHei"/>
              </a:rPr>
              <a:t> </a:t>
            </a:r>
            <a:r>
              <a:rPr b="0" lang="nl-BE" sz="800" spc="-74" strike="noStrike" u="none">
                <a:solidFill>
                  <a:srgbClr val="9ca2af"/>
                </a:solidFill>
                <a:uFillTx/>
                <a:latin typeface="Lucida Console"/>
                <a:ea typeface="Microsoft YaHei"/>
              </a:rPr>
              <a:t>   </a:t>
            </a:r>
            <a:r>
              <a:rPr b="0" lang="nl-BE" sz="800" spc="-26" strike="noStrike" u="none">
                <a:solidFill>
                  <a:srgbClr val="33d399"/>
                </a:solidFill>
                <a:uFillTx/>
                <a:latin typeface="Lucida Console"/>
                <a:ea typeface="Microsoft YaHei"/>
              </a:rPr>
              <a:t>trend_line</a:t>
            </a:r>
            <a:r>
              <a:rPr b="0" lang="nl-BE" sz="800" spc="-14"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14" strike="noStrike" u="none">
                <a:solidFill>
                  <a:srgbClr val="33d399"/>
                </a:solidFill>
                <a:uFillTx/>
                <a:latin typeface="Lucida Console"/>
                <a:ea typeface="Microsoft YaHei"/>
              </a:rPr>
              <a:t> </a:t>
            </a:r>
            <a:r>
              <a:rPr b="0" lang="nl-BE" sz="800" spc="-34" strike="noStrike" u="none">
                <a:solidFill>
                  <a:srgbClr val="33d399"/>
                </a:solidFill>
                <a:uFillTx/>
                <a:latin typeface="Lucida Console"/>
                <a:ea typeface="Microsoft YaHei"/>
              </a:rPr>
              <a:t>model.predict(x.reshape(-</a:t>
            </a:r>
            <a:r>
              <a:rPr b="0" lang="nl-BE" sz="800" strike="noStrike" u="none">
                <a:solidFill>
                  <a:srgbClr val="a68bfa"/>
                </a:solidFill>
                <a:uFillTx/>
                <a:latin typeface="Courier New"/>
                <a:ea typeface="Microsoft YaHei"/>
              </a:rPr>
              <a:t>1</a:t>
            </a:r>
            <a:r>
              <a:rPr b="0" lang="nl-BE" sz="800" strike="noStrike" u="none">
                <a:solidFill>
                  <a:srgbClr val="33d399"/>
                </a:solidFill>
                <a:uFillTx/>
                <a:latin typeface="Lucida Console"/>
                <a:ea typeface="Microsoft YaHei"/>
              </a:rPr>
              <a:t>,</a:t>
            </a:r>
            <a:r>
              <a:rPr b="0" lang="nl-BE" sz="800" spc="-14" strike="noStrike" u="none">
                <a:solidFill>
                  <a:srgbClr val="33d399"/>
                </a:solidFill>
                <a:uFillTx/>
                <a:latin typeface="Lucida Console"/>
                <a:ea typeface="Microsoft YaHei"/>
              </a:rPr>
              <a:t> </a:t>
            </a:r>
            <a:r>
              <a:rPr b="0" lang="nl-BE" sz="800" spc="-113" strike="noStrike" u="none">
                <a:solidFill>
                  <a:srgbClr val="a68bfa"/>
                </a:solidFill>
                <a:uFillTx/>
                <a:latin typeface="Courier New"/>
                <a:ea typeface="Microsoft YaHei"/>
              </a:rPr>
              <a:t>1</a:t>
            </a:r>
            <a:r>
              <a:rPr b="0" lang="nl-BE" sz="800" spc="-113" strike="noStrike" u="none">
                <a:solidFill>
                  <a:srgbClr val="33d399"/>
                </a:solidFill>
                <a:uFillTx/>
                <a:latin typeface="Lucida Console"/>
                <a:ea typeface="Microsoft YaHei"/>
              </a:rPr>
              <a:t>)) </a:t>
            </a:r>
            <a:endParaRPr b="0" lang="nl-BE" sz="800" strike="noStrike" u="none">
              <a:solidFill>
                <a:srgbClr val="000000"/>
              </a:solidFill>
              <a:uFillTx/>
              <a:latin typeface="Arial"/>
            </a:endParaRPr>
          </a:p>
          <a:p>
            <a:pPr marL="12600">
              <a:lnSpc>
                <a:spcPct val="115000"/>
              </a:lnSpc>
              <a:spcBef>
                <a:spcPts val="125"/>
              </a:spcBef>
              <a:tabLst>
                <a:tab algn="l" pos="0"/>
              </a:tabLst>
            </a:pPr>
            <a:r>
              <a:rPr b="0" lang="nl-BE" sz="800" spc="-20" strike="noStrike" u="none">
                <a:solidFill>
                  <a:srgbClr val="60a5fa"/>
                </a:solidFill>
                <a:uFillTx/>
                <a:latin typeface="Lucida Console"/>
                <a:ea typeface="Microsoft YaHei"/>
              </a:rPr>
              <a:t>    </a:t>
            </a:r>
            <a:r>
              <a:rPr b="0" lang="nl-BE" sz="800" spc="-20" strike="noStrike" u="none">
                <a:solidFill>
                  <a:srgbClr val="60a5fa"/>
                </a:solidFill>
                <a:uFillTx/>
                <a:latin typeface="Lucida Console"/>
                <a:ea typeface="Microsoft YaHei"/>
              </a:rPr>
              <a:t>return</a:t>
            </a:r>
            <a:r>
              <a:rPr b="0" lang="nl-BE" sz="800" spc="-85" strike="noStrike" u="none">
                <a:solidFill>
                  <a:srgbClr val="60a5fa"/>
                </a:solidFill>
                <a:uFillTx/>
                <a:latin typeface="Lucida Console"/>
                <a:ea typeface="Microsoft YaHei"/>
              </a:rPr>
              <a:t> </a:t>
            </a:r>
            <a:r>
              <a:rPr b="0" lang="nl-BE" sz="800" spc="-26" strike="noStrike" u="none">
                <a:solidFill>
                  <a:srgbClr val="33d399"/>
                </a:solidFill>
                <a:uFillTx/>
                <a:latin typeface="Lucida Console"/>
                <a:ea typeface="Microsoft YaHei"/>
              </a:rPr>
              <a:t>trend_line,</a:t>
            </a:r>
            <a:r>
              <a:rPr b="0" lang="nl-BE" sz="800" spc="-79" strike="noStrike" u="none">
                <a:solidFill>
                  <a:srgbClr val="33d399"/>
                </a:solidFill>
                <a:uFillTx/>
                <a:latin typeface="Lucida Console"/>
                <a:ea typeface="Microsoft YaHei"/>
              </a:rPr>
              <a:t> </a:t>
            </a:r>
            <a:r>
              <a:rPr b="0" lang="nl-BE" sz="800" spc="-20" strike="noStrike" u="none">
                <a:solidFill>
                  <a:srgbClr val="33d399"/>
                </a:solidFill>
                <a:uFillTx/>
                <a:latin typeface="Lucida Console"/>
                <a:ea typeface="Microsoft YaHei"/>
              </a:rPr>
              <a:t>slope</a:t>
            </a:r>
            <a:endParaRPr b="0" lang="nl-BE" sz="800" strike="noStrike" u="none">
              <a:solidFill>
                <a:srgbClr val="000000"/>
              </a:solidFill>
              <a:uFillTx/>
              <a:latin typeface="Arial"/>
            </a:endParaRPr>
          </a:p>
          <a:p>
            <a:pPr marL="126360">
              <a:lnSpc>
                <a:spcPct val="115000"/>
              </a:lnSpc>
              <a:spcBef>
                <a:spcPts val="295"/>
              </a:spcBef>
              <a:tabLst>
                <a:tab algn="l" pos="0"/>
              </a:tabLst>
            </a:pPr>
            <a:endParaRPr b="0" lang="nl-BE" sz="800" strike="noStrike" u="none">
              <a:solidFill>
                <a:srgbClr val="000000"/>
              </a:solidFill>
              <a:uFillTx/>
              <a:latin typeface="Arial"/>
            </a:endParaRPr>
          </a:p>
          <a:p>
            <a:pPr marL="126360" indent="-114480">
              <a:lnSpc>
                <a:spcPct val="115000"/>
              </a:lnSpc>
              <a:spcBef>
                <a:spcPts val="6"/>
              </a:spcBef>
              <a:tabLst>
                <a:tab algn="l" pos="0"/>
              </a:tabLst>
            </a:pPr>
            <a:r>
              <a:rPr b="0" lang="nl-BE" sz="800" strike="noStrike" u="none">
                <a:solidFill>
                  <a:srgbClr val="60a5fa"/>
                </a:solidFill>
                <a:uFillTx/>
                <a:latin typeface="Lucida Console"/>
                <a:ea typeface="Microsoft YaHei"/>
              </a:rPr>
              <a:t>    </a:t>
            </a:r>
            <a:r>
              <a:rPr b="0" lang="nl-BE" sz="800" strike="noStrike" u="none">
                <a:solidFill>
                  <a:srgbClr val="60a5fa"/>
                </a:solidFill>
                <a:uFillTx/>
                <a:latin typeface="Lucida Console"/>
                <a:ea typeface="Microsoft YaHei"/>
              </a:rPr>
              <a:t>def</a:t>
            </a:r>
            <a:r>
              <a:rPr b="0" lang="nl-BE" sz="800" spc="-125" strike="noStrike" u="none">
                <a:solidFill>
                  <a:srgbClr val="60a5fa"/>
                </a:solidFill>
                <a:uFillTx/>
                <a:latin typeface="Lucida Console"/>
                <a:ea typeface="Microsoft YaHei"/>
              </a:rPr>
              <a:t> </a:t>
            </a:r>
            <a:r>
              <a:rPr b="0" lang="nl-BE" sz="800" spc="-45" strike="noStrike" u="none">
                <a:solidFill>
                  <a:srgbClr val="fabe24"/>
                </a:solidFill>
                <a:uFillTx/>
                <a:latin typeface="Lucida Console"/>
                <a:ea typeface="Microsoft YaHei"/>
              </a:rPr>
              <a:t>categorize_materials</a:t>
            </a:r>
            <a:r>
              <a:rPr b="0" lang="nl-BE" sz="800" spc="-45" strike="noStrike" u="none">
                <a:solidFill>
                  <a:srgbClr val="33d399"/>
                </a:solidFill>
                <a:uFillTx/>
                <a:latin typeface="Lucida Console"/>
                <a:ea typeface="Microsoft YaHei"/>
              </a:rPr>
              <a:t>(self): </a:t>
            </a:r>
            <a:endParaRPr b="0" lang="nl-BE" sz="800" strike="noStrike" u="none">
              <a:solidFill>
                <a:srgbClr val="000000"/>
              </a:solidFill>
              <a:uFillTx/>
              <a:latin typeface="Arial"/>
            </a:endParaRPr>
          </a:p>
          <a:p>
            <a:pPr marL="126360" indent="-114480">
              <a:lnSpc>
                <a:spcPct val="115000"/>
              </a:lnSpc>
              <a:spcBef>
                <a:spcPts val="6"/>
              </a:spcBef>
              <a:tabLst>
                <a:tab algn="l" pos="0"/>
              </a:tabLst>
            </a:pPr>
            <a:r>
              <a:rPr b="0" lang="nl-BE" sz="800" spc="-45" strike="noStrike" u="none">
                <a:solidFill>
                  <a:srgbClr val="33d399"/>
                </a:solidFill>
                <a:uFillTx/>
                <a:latin typeface="Lucida Console"/>
                <a:ea typeface="Microsoft YaHei"/>
              </a:rPr>
              <a:t>	</a:t>
            </a:r>
            <a:r>
              <a:rPr b="0" lang="nl-BE" sz="800" spc="-45" strike="noStrike" u="none">
                <a:solidFill>
                  <a:srgbClr val="33d399"/>
                </a:solidFill>
                <a:uFillTx/>
                <a:latin typeface="Lucida Console"/>
                <a:ea typeface="Microsoft YaHei"/>
              </a:rPr>
              <a:t>  </a:t>
            </a:r>
            <a:r>
              <a:rPr b="0" lang="nl-BE" sz="800" spc="-26" strike="noStrike" u="none">
                <a:solidFill>
                  <a:srgbClr val="33d399"/>
                </a:solidFill>
                <a:uFillTx/>
                <a:latin typeface="Lucida Console"/>
                <a:ea typeface="Microsoft YaHei"/>
              </a:rPr>
              <a:t>categories</a:t>
            </a:r>
            <a:r>
              <a:rPr b="0" lang="nl-BE" sz="800" spc="-71"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71" strike="noStrike" u="none">
                <a:solidFill>
                  <a:srgbClr val="33d399"/>
                </a:solidFill>
                <a:uFillTx/>
                <a:latin typeface="Lucida Console"/>
                <a:ea typeface="Microsoft YaHei"/>
              </a:rPr>
              <a:t> </a:t>
            </a:r>
            <a:r>
              <a:rPr b="0" lang="nl-BE" sz="800" spc="-51" strike="noStrike" u="none">
                <a:solidFill>
                  <a:srgbClr val="33d399"/>
                </a:solidFill>
                <a:uFillTx/>
                <a:latin typeface="Lucida Console"/>
                <a:ea typeface="Microsoft YaHei"/>
              </a:rPr>
              <a:t>{</a:t>
            </a:r>
            <a:r>
              <a:rPr b="0" lang="nl-BE" sz="800" spc="-11" strike="noStrike" u="none">
                <a:solidFill>
                  <a:srgbClr val="6ee7b6"/>
                </a:solidFill>
                <a:uFillTx/>
                <a:latin typeface="Lucida Console"/>
                <a:ea typeface="Microsoft YaHei"/>
              </a:rPr>
              <a:t>'PLA</a:t>
            </a:r>
            <a:r>
              <a:rPr b="0" lang="nl-BE" sz="800" spc="-105" strike="noStrike" u="none">
                <a:solidFill>
                  <a:srgbClr val="6ee7b6"/>
                </a:solidFill>
                <a:uFillTx/>
                <a:latin typeface="Lucida Console"/>
                <a:ea typeface="Microsoft YaHei"/>
              </a:rPr>
              <a:t> </a:t>
            </a:r>
            <a:r>
              <a:rPr b="0" lang="nl-BE" sz="800" spc="-26" strike="noStrike" u="none">
                <a:solidFill>
                  <a:srgbClr val="6ee7b6"/>
                </a:solidFill>
                <a:uFillTx/>
                <a:latin typeface="Lucida Console"/>
                <a:ea typeface="Microsoft YaHei"/>
              </a:rPr>
              <a:t>Varianten'</a:t>
            </a:r>
            <a:r>
              <a:rPr b="0" lang="nl-BE" sz="800" spc="-26" strike="noStrike" u="none">
                <a:solidFill>
                  <a:srgbClr val="33d399"/>
                </a:solidFill>
                <a:uFillTx/>
                <a:latin typeface="Lucida Console"/>
                <a:ea typeface="Microsoft YaHei"/>
              </a:rPr>
              <a:t>:</a:t>
            </a:r>
            <a:r>
              <a:rPr b="0" lang="nl-BE" sz="800" spc="-105"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a:t>
            </a:r>
            <a:r>
              <a:rPr b="0" lang="nl-BE" sz="800" spc="-11" strike="noStrike" u="none">
                <a:solidFill>
                  <a:srgbClr val="6ee7b6"/>
                </a:solidFill>
                <a:uFillTx/>
                <a:latin typeface="Lucida Console"/>
                <a:ea typeface="Microsoft YaHei"/>
              </a:rPr>
              <a:t>'PLA</a:t>
            </a:r>
            <a:r>
              <a:rPr b="0" lang="nl-BE" sz="800" spc="-105" strike="noStrike" u="none">
                <a:solidFill>
                  <a:srgbClr val="6ee7b6"/>
                </a:solidFill>
                <a:uFillTx/>
                <a:latin typeface="Lucida Console"/>
                <a:ea typeface="Microsoft YaHei"/>
              </a:rPr>
              <a:t> </a:t>
            </a:r>
            <a:r>
              <a:rPr b="0" lang="nl-BE" sz="800" spc="-20" strike="noStrike" u="none">
                <a:solidFill>
                  <a:srgbClr val="6ee7b6"/>
                </a:solidFill>
                <a:uFillTx/>
                <a:latin typeface="Lucida Console"/>
                <a:ea typeface="Microsoft YaHei"/>
              </a:rPr>
              <a:t>Basic'</a:t>
            </a:r>
            <a:r>
              <a:rPr b="0" lang="nl-BE" sz="800" spc="-20" strike="noStrike" u="none">
                <a:solidFill>
                  <a:srgbClr val="33d399"/>
                </a:solidFill>
                <a:uFillTx/>
                <a:latin typeface="Lucida Console"/>
                <a:ea typeface="Microsoft YaHei"/>
              </a:rPr>
              <a:t>,</a:t>
            </a:r>
            <a:r>
              <a:rPr b="0" lang="nl-BE" sz="800" spc="-105" strike="noStrike" u="none">
                <a:solidFill>
                  <a:srgbClr val="33d399"/>
                </a:solidFill>
                <a:uFillTx/>
                <a:latin typeface="Lucida Console"/>
                <a:ea typeface="Microsoft YaHei"/>
              </a:rPr>
              <a:t> </a:t>
            </a:r>
            <a:r>
              <a:rPr b="0" lang="nl-BE" sz="800" spc="-11" strike="noStrike" u="none">
                <a:solidFill>
                  <a:srgbClr val="6ee7b6"/>
                </a:solidFill>
                <a:uFillTx/>
                <a:latin typeface="Lucida Console"/>
                <a:ea typeface="Microsoft YaHei"/>
              </a:rPr>
              <a:t>'PLA</a:t>
            </a:r>
            <a:r>
              <a:rPr b="0" lang="nl-BE" sz="800" spc="-105" strike="noStrike" u="none">
                <a:solidFill>
                  <a:srgbClr val="6ee7b6"/>
                </a:solidFill>
                <a:uFillTx/>
                <a:latin typeface="Lucida Console"/>
                <a:ea typeface="Microsoft YaHei"/>
              </a:rPr>
              <a:t> </a:t>
            </a:r>
            <a:r>
              <a:rPr b="0" lang="nl-BE" sz="800" spc="-74" strike="noStrike" u="none">
                <a:solidFill>
                  <a:srgbClr val="6ee7b6"/>
                </a:solidFill>
                <a:uFillTx/>
                <a:latin typeface="Lucida Console"/>
                <a:ea typeface="Microsoft YaHei"/>
              </a:rPr>
              <a:t>Silk'</a:t>
            </a:r>
            <a:r>
              <a:rPr b="0" lang="nl-BE" sz="800" spc="-74" strike="noStrike" u="none">
                <a:solidFill>
                  <a:srgbClr val="33d399"/>
                </a:solidFill>
                <a:uFillTx/>
                <a:latin typeface="Lucida Console"/>
                <a:ea typeface="Microsoft YaHei"/>
              </a:rPr>
              <a:t>], </a:t>
            </a:r>
            <a:r>
              <a:rPr b="0" lang="nl-BE" sz="800" spc="-26" strike="noStrike" u="none">
                <a:solidFill>
                  <a:srgbClr val="6ee7b6"/>
                </a:solidFill>
                <a:uFillTx/>
                <a:latin typeface="Lucida Console"/>
                <a:ea typeface="Microsoft YaHei"/>
              </a:rPr>
              <a:t>'Technisch' </a:t>
            </a:r>
            <a:r>
              <a:rPr b="0" lang="nl-BE" sz="800" spc="-26" strike="noStrike" u="none">
                <a:solidFill>
                  <a:srgbClr val="33d399"/>
                </a:solidFill>
                <a:uFillTx/>
                <a:latin typeface="Lucida Console"/>
                <a:ea typeface="Microsoft YaHei"/>
              </a:rPr>
              <a:t>[</a:t>
            </a:r>
            <a:r>
              <a:rPr b="0" lang="nl-BE" sz="800" spc="-26" strike="noStrike" u="none">
                <a:solidFill>
                  <a:srgbClr val="6ee7b6"/>
                </a:solidFill>
                <a:uFillTx/>
                <a:latin typeface="Lucida Console"/>
                <a:ea typeface="Microsoft YaHei"/>
              </a:rPr>
              <a:t>'PETG'</a:t>
            </a:r>
            <a:r>
              <a:rPr b="0" lang="nl-BE" sz="800" spc="-26" strike="noStrike" u="none">
                <a:solidFill>
                  <a:srgbClr val="33d399"/>
                </a:solidFill>
                <a:uFillTx/>
                <a:latin typeface="Lucida Console"/>
                <a:ea typeface="Microsoft YaHei"/>
              </a:rPr>
              <a:t>,</a:t>
            </a:r>
            <a:r>
              <a:rPr b="0" lang="nl-BE" sz="800" spc="-74" strike="noStrike" u="none">
                <a:solidFill>
                  <a:srgbClr val="33d399"/>
                </a:solidFill>
                <a:uFillTx/>
                <a:latin typeface="Lucida Console"/>
                <a:ea typeface="Microsoft YaHei"/>
              </a:rPr>
              <a:t> </a:t>
            </a:r>
            <a:r>
              <a:rPr b="0" lang="nl-BE" sz="800" spc="-20" strike="noStrike" u="none">
                <a:solidFill>
                  <a:srgbClr val="6ee7b6"/>
                </a:solidFill>
                <a:uFillTx/>
                <a:latin typeface="Lucida Console"/>
                <a:ea typeface="Microsoft YaHei"/>
              </a:rPr>
              <a:t>'ASA'</a:t>
            </a:r>
            <a:r>
              <a:rPr b="0" lang="nl-BE" sz="800" spc="-20" strike="noStrike" u="none">
                <a:solidFill>
                  <a:srgbClr val="33d399"/>
                </a:solidFill>
                <a:uFillTx/>
                <a:latin typeface="Lucida Console"/>
                <a:ea typeface="Microsoft YaHei"/>
              </a:rPr>
              <a:t>,</a:t>
            </a:r>
            <a:r>
              <a:rPr b="0" lang="nl-BE" sz="800" spc="-79" strike="noStrike" u="none">
                <a:solidFill>
                  <a:srgbClr val="33d399"/>
                </a:solidFill>
                <a:uFillTx/>
                <a:latin typeface="Lucida Console"/>
                <a:ea typeface="Microsoft YaHei"/>
              </a:rPr>
              <a:t> </a:t>
            </a:r>
            <a:r>
              <a:rPr b="0" lang="nl-BE" sz="800" spc="-11" strike="noStrike" u="none">
                <a:solidFill>
                  <a:srgbClr val="6ee7b6"/>
                </a:solidFill>
                <a:uFillTx/>
                <a:latin typeface="Lucida Console"/>
                <a:ea typeface="Microsoft YaHei"/>
              </a:rPr>
              <a:t>'PC'</a:t>
            </a:r>
            <a:r>
              <a:rPr b="0" lang="nl-BE" sz="800" spc="-11" strike="noStrike" u="none">
                <a:solidFill>
                  <a:srgbClr val="33d399"/>
                </a:solidFill>
                <a:uFillTx/>
                <a:latin typeface="Lucida Console"/>
                <a:ea typeface="Microsoft YaHei"/>
              </a:rPr>
              <a:t>],</a:t>
            </a:r>
            <a:r>
              <a:rPr b="0" lang="nl-BE" sz="800" spc="-26" strike="noStrike" u="none">
                <a:solidFill>
                  <a:srgbClr val="6ee7b6"/>
                </a:solidFill>
                <a:uFillTx/>
                <a:latin typeface="Lucida Console"/>
                <a:ea typeface="Microsoft YaHei"/>
              </a:rPr>
              <a:t>'Composiet' </a:t>
            </a:r>
            <a:r>
              <a:rPr b="0" lang="nl-BE" sz="800" spc="-20" strike="noStrike" u="none">
                <a:solidFill>
                  <a:srgbClr val="33d399"/>
                </a:solidFill>
                <a:uFillTx/>
                <a:latin typeface="Lucida Console"/>
                <a:ea typeface="Microsoft YaHei"/>
              </a:rPr>
              <a:t>[</a:t>
            </a:r>
            <a:r>
              <a:rPr b="0" lang="nl-BE" sz="800" spc="-20" strike="noStrike" u="none">
                <a:solidFill>
                  <a:srgbClr val="6ee7b6"/>
                </a:solidFill>
                <a:uFillTx/>
                <a:latin typeface="Lucida Console"/>
                <a:ea typeface="Microsoft YaHei"/>
              </a:rPr>
              <a:t>'CF'</a:t>
            </a:r>
            <a:r>
              <a:rPr b="0" lang="nl-BE" sz="800" spc="-20" strike="noStrike" u="none">
                <a:solidFill>
                  <a:srgbClr val="33d399"/>
                </a:solidFill>
                <a:uFillTx/>
                <a:latin typeface="Lucida Console"/>
                <a:ea typeface="Microsoft YaHei"/>
              </a:rPr>
              <a:t>,</a:t>
            </a:r>
            <a:r>
              <a:rPr b="0" lang="nl-BE" sz="800" spc="-85" strike="noStrike" u="none">
                <a:solidFill>
                  <a:srgbClr val="33d399"/>
                </a:solidFill>
                <a:uFillTx/>
                <a:latin typeface="Lucida Console"/>
                <a:ea typeface="Microsoft YaHei"/>
              </a:rPr>
              <a:t> </a:t>
            </a:r>
            <a:r>
              <a:rPr b="0" lang="nl-BE" sz="800" spc="-20" strike="noStrike" u="none">
                <a:solidFill>
                  <a:srgbClr val="6ee7b6"/>
                </a:solidFill>
                <a:uFillTx/>
                <a:latin typeface="Lucida Console"/>
                <a:ea typeface="Microsoft YaHei"/>
              </a:rPr>
              <a:t>'GF'</a:t>
            </a:r>
            <a:r>
              <a:rPr b="0" lang="nl-BE" sz="800" spc="-20" strike="noStrike" u="none">
                <a:solidFill>
                  <a:srgbClr val="33d399"/>
                </a:solidFill>
                <a:uFillTx/>
                <a:latin typeface="Lucida Console"/>
                <a:ea typeface="Microsoft YaHei"/>
              </a:rPr>
              <a:t>]</a:t>
            </a:r>
            <a:r>
              <a:rPr b="0" lang="nl-BE" sz="800" spc="-51" strike="noStrike" u="none">
                <a:solidFill>
                  <a:srgbClr val="33d399"/>
                </a:solidFill>
                <a:uFillTx/>
                <a:latin typeface="Lucida Console"/>
                <a:ea typeface="Microsoft YaHei"/>
              </a:rPr>
              <a:t>}</a:t>
            </a:r>
            <a:endParaRPr b="0" lang="nl-BE" sz="800" strike="noStrike" u="none">
              <a:solidFill>
                <a:srgbClr val="000000"/>
              </a:solidFill>
              <a:uFillTx/>
              <a:latin typeface="Arial"/>
            </a:endParaRPr>
          </a:p>
        </p:txBody>
      </p:sp>
      <p:sp>
        <p:nvSpPr>
          <p:cNvPr id="407" name="object 182"/>
          <p:cNvSpPr/>
          <p:nvPr/>
        </p:nvSpPr>
        <p:spPr>
          <a:xfrm>
            <a:off x="7457040" y="5095080"/>
            <a:ext cx="2080800" cy="302760"/>
          </a:xfrm>
          <a:prstGeom prst="rect">
            <a:avLst/>
          </a:prstGeom>
          <a:noFill/>
          <a:ln w="0">
            <a:noFill/>
          </a:ln>
        </p:spPr>
        <p:style>
          <a:lnRef idx="0"/>
          <a:fillRef idx="0"/>
          <a:effectRef idx="0"/>
          <a:fontRef idx="minor"/>
        </p:style>
        <p:txBody>
          <a:bodyPr lIns="0" rIns="0" tIns="15840" bIns="0" anchor="t">
            <a:spAutoFit/>
          </a:bodyPr>
          <a:p>
            <a:pPr marL="12600">
              <a:lnSpc>
                <a:spcPct val="100000"/>
              </a:lnSpc>
              <a:spcBef>
                <a:spcPts val="125"/>
              </a:spcBef>
            </a:pPr>
            <a:endParaRPr b="0" lang="nl-BE" sz="1800" strike="noStrike" u="none">
              <a:solidFill>
                <a:srgbClr val="000000"/>
              </a:solidFill>
              <a:uFillTx/>
              <a:latin typeface="Arial"/>
            </a:endParaRPr>
          </a:p>
        </p:txBody>
      </p:sp>
      <p:pic>
        <p:nvPicPr>
          <p:cNvPr id="408" name="object 185" descr=""/>
          <p:cNvPicPr/>
          <p:nvPr/>
        </p:nvPicPr>
        <p:blipFill>
          <a:blip r:embed="rId6"/>
          <a:stretch/>
        </p:blipFill>
        <p:spPr>
          <a:xfrm>
            <a:off x="571680" y="4582800"/>
            <a:ext cx="130680" cy="114120"/>
          </a:xfrm>
          <a:prstGeom prst="rect">
            <a:avLst/>
          </a:prstGeom>
          <a:noFill/>
          <a:ln w="0">
            <a:noFill/>
          </a:ln>
        </p:spPr>
      </p:pic>
      <p:sp>
        <p:nvSpPr>
          <p:cNvPr id="409" name="object 186"/>
          <p:cNvSpPr/>
          <p:nvPr/>
        </p:nvSpPr>
        <p:spPr>
          <a:xfrm>
            <a:off x="768240" y="4526280"/>
            <a:ext cx="21096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60" strike="noStrike" u="none">
                <a:solidFill>
                  <a:srgbClr val="1f2937"/>
                </a:solidFill>
                <a:uFillTx/>
                <a:latin typeface="DejaVu Sans"/>
              </a:rPr>
              <a:t>Correlatie</a:t>
            </a:r>
            <a:r>
              <a:rPr b="1" lang="nl-BE" sz="1150" spc="-40" strike="noStrike" u="none">
                <a:solidFill>
                  <a:srgbClr val="1f2937"/>
                </a:solidFill>
                <a:uFillTx/>
                <a:latin typeface="DejaVu Sans"/>
              </a:rPr>
              <a:t> </a:t>
            </a:r>
            <a:r>
              <a:rPr b="1" lang="nl-BE" sz="1150" spc="-51" strike="noStrike" u="none">
                <a:solidFill>
                  <a:srgbClr val="1f2937"/>
                </a:solidFill>
                <a:uFillTx/>
                <a:latin typeface="DejaVu Sans"/>
              </a:rPr>
              <a:t>Sterkte</a:t>
            </a:r>
            <a:endParaRPr b="0" lang="nl-BE" sz="1150" strike="noStrike" u="none">
              <a:solidFill>
                <a:srgbClr val="000000"/>
              </a:solidFill>
              <a:uFillTx/>
              <a:latin typeface="Arial"/>
            </a:endParaRPr>
          </a:p>
        </p:txBody>
      </p:sp>
      <p:sp>
        <p:nvSpPr>
          <p:cNvPr id="410" name="object 187"/>
          <p:cNvSpPr/>
          <p:nvPr/>
        </p:nvSpPr>
        <p:spPr>
          <a:xfrm>
            <a:off x="558720" y="4677480"/>
            <a:ext cx="213912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51" strike="noStrike" u="none">
                <a:solidFill>
                  <a:srgbClr val="4a5462"/>
                </a:solidFill>
                <a:uFillTx/>
                <a:latin typeface="DejaVu Sans"/>
              </a:rPr>
              <a:t>r</a:t>
            </a:r>
            <a:r>
              <a:rPr b="0" lang="nl-BE" sz="1000" spc="-14" strike="noStrike" u="none">
                <a:solidFill>
                  <a:srgbClr val="4a5462"/>
                </a:solidFill>
                <a:uFillTx/>
                <a:latin typeface="DejaVu Sans"/>
              </a:rPr>
              <a:t> </a:t>
            </a:r>
            <a:r>
              <a:rPr b="0" lang="nl-BE" sz="1000" spc="-91" strike="noStrike" u="none">
                <a:solidFill>
                  <a:srgbClr val="4a5462"/>
                </a:solidFill>
                <a:uFillTx/>
                <a:latin typeface="DejaVu Sans"/>
              </a:rPr>
              <a:t>=</a:t>
            </a:r>
            <a:r>
              <a:rPr b="0" lang="nl-BE" sz="1000" spc="-14" strike="noStrike" u="none">
                <a:solidFill>
                  <a:srgbClr val="4a5462"/>
                </a:solidFill>
                <a:uFillTx/>
                <a:latin typeface="DejaVu Sans"/>
              </a:rPr>
              <a:t> </a:t>
            </a:r>
            <a:r>
              <a:rPr b="0" lang="nl-BE" sz="1000" spc="-71" strike="noStrike" u="none">
                <a:solidFill>
                  <a:srgbClr val="4a5462"/>
                </a:solidFill>
                <a:uFillTx/>
                <a:latin typeface="DejaVu Sans"/>
              </a:rPr>
              <a:t>0.187</a:t>
            </a:r>
            <a:r>
              <a:rPr b="0" lang="nl-BE" sz="1000" spc="-14" strike="noStrike" u="none">
                <a:solidFill>
                  <a:srgbClr val="4a5462"/>
                </a:solidFill>
                <a:uFillTx/>
                <a:latin typeface="DejaVu Sans"/>
              </a:rPr>
              <a:t> </a:t>
            </a:r>
            <a:r>
              <a:rPr b="0" lang="nl-BE" sz="1000" spc="-71" strike="noStrike" u="none">
                <a:solidFill>
                  <a:srgbClr val="4a5462"/>
                </a:solidFill>
                <a:uFillTx/>
                <a:latin typeface="DejaVu Sans"/>
              </a:rPr>
              <a:t>(zwak</a:t>
            </a:r>
            <a:r>
              <a:rPr b="0" lang="nl-BE" sz="1000" spc="-14" strike="noStrike" u="none">
                <a:solidFill>
                  <a:srgbClr val="4a5462"/>
                </a:solidFill>
                <a:uFillTx/>
                <a:latin typeface="DejaVu Sans"/>
              </a:rPr>
              <a:t> </a:t>
            </a:r>
            <a:r>
              <a:rPr b="0" lang="nl-BE" sz="1000" spc="-11" strike="noStrike" u="none">
                <a:solidFill>
                  <a:srgbClr val="4a5462"/>
                </a:solidFill>
                <a:uFillTx/>
                <a:latin typeface="DejaVu Sans"/>
              </a:rPr>
              <a:t>positief)</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51" strike="noStrike" u="none">
                <a:solidFill>
                  <a:srgbClr val="4a5462"/>
                </a:solidFill>
                <a:uFillTx/>
                <a:latin typeface="DejaVu Sans"/>
              </a:rPr>
              <a:t>Statistically</a:t>
            </a:r>
            <a:r>
              <a:rPr b="0" lang="nl-BE" sz="1000" spc="6" strike="noStrike" u="none">
                <a:solidFill>
                  <a:srgbClr val="4a5462"/>
                </a:solidFill>
                <a:uFillTx/>
                <a:latin typeface="DejaVu Sans"/>
              </a:rPr>
              <a:t> </a:t>
            </a:r>
            <a:r>
              <a:rPr b="0" lang="nl-BE" sz="1000" spc="-11" strike="noStrike" u="none">
                <a:solidFill>
                  <a:srgbClr val="4a5462"/>
                </a:solidFill>
                <a:uFillTx/>
                <a:latin typeface="DejaVu Sans"/>
              </a:rPr>
              <a:t>signi</a:t>
            </a:r>
            <a:r>
              <a:rPr b="0" lang="nl-BE" sz="900" spc="-11" strike="noStrike" u="none">
                <a:solidFill>
                  <a:srgbClr val="4a5462"/>
                </a:solidFill>
                <a:uFillTx/>
                <a:latin typeface="Arial"/>
              </a:rPr>
              <a:t>ﬁ</a:t>
            </a:r>
            <a:r>
              <a:rPr b="0" lang="nl-BE" sz="1000" spc="-11" strike="noStrike" u="none">
                <a:solidFill>
                  <a:srgbClr val="4a5462"/>
                </a:solidFill>
                <a:uFillTx/>
                <a:latin typeface="DejaVu Sans"/>
              </a:rPr>
              <a:t>cant</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4" strike="noStrike" u="none">
                <a:solidFill>
                  <a:srgbClr val="4a5462"/>
                </a:solidFill>
                <a:uFillTx/>
                <a:latin typeface="DejaVu Sans"/>
              </a:rPr>
              <a:t>3.5%</a:t>
            </a:r>
            <a:r>
              <a:rPr b="0" lang="nl-BE" sz="1000" spc="-14" strike="noStrike" u="none">
                <a:solidFill>
                  <a:srgbClr val="4a5462"/>
                </a:solidFill>
                <a:uFillTx/>
                <a:latin typeface="DejaVu Sans"/>
              </a:rPr>
              <a:t> </a:t>
            </a:r>
            <a:r>
              <a:rPr b="0" lang="nl-BE" sz="1000" spc="-60" strike="noStrike" u="none">
                <a:solidFill>
                  <a:srgbClr val="4a5462"/>
                </a:solidFill>
                <a:uFillTx/>
                <a:latin typeface="DejaVu Sans"/>
              </a:rPr>
              <a:t>verklaarde</a:t>
            </a:r>
            <a:r>
              <a:rPr b="0" lang="nl-BE" sz="1000" spc="-14" strike="noStrike" u="none">
                <a:solidFill>
                  <a:srgbClr val="4a5462"/>
                </a:solidFill>
                <a:uFillTx/>
                <a:latin typeface="DejaVu Sans"/>
              </a:rPr>
              <a:t> </a:t>
            </a:r>
            <a:r>
              <a:rPr b="0" lang="nl-BE" sz="1000" spc="-40" strike="noStrike" u="none">
                <a:solidFill>
                  <a:srgbClr val="4a5462"/>
                </a:solidFill>
                <a:uFillTx/>
                <a:latin typeface="DejaVu Sans"/>
              </a:rPr>
              <a:t>variantie</a:t>
            </a:r>
            <a:endParaRPr b="0" lang="nl-BE" sz="1000" strike="noStrike" u="none">
              <a:solidFill>
                <a:srgbClr val="000000"/>
              </a:solidFill>
              <a:uFillTx/>
              <a:latin typeface="Arial"/>
            </a:endParaRPr>
          </a:p>
        </p:txBody>
      </p:sp>
      <p:pic>
        <p:nvPicPr>
          <p:cNvPr id="411" name="object 188" descr=""/>
          <p:cNvPicPr/>
          <p:nvPr/>
        </p:nvPicPr>
        <p:blipFill>
          <a:blip r:embed="rId7"/>
          <a:stretch/>
        </p:blipFill>
        <p:spPr>
          <a:xfrm>
            <a:off x="3431160" y="4576680"/>
            <a:ext cx="126360" cy="126360"/>
          </a:xfrm>
          <a:prstGeom prst="rect">
            <a:avLst/>
          </a:prstGeom>
          <a:noFill/>
          <a:ln w="0">
            <a:noFill/>
          </a:ln>
        </p:spPr>
      </p:pic>
      <p:sp>
        <p:nvSpPr>
          <p:cNvPr id="412" name="object 189"/>
          <p:cNvSpPr/>
          <p:nvPr/>
        </p:nvSpPr>
        <p:spPr>
          <a:xfrm>
            <a:off x="3625920" y="4526280"/>
            <a:ext cx="13500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9" strike="noStrike" u="none">
                <a:solidFill>
                  <a:srgbClr val="1f2937"/>
                </a:solidFill>
                <a:uFillTx/>
                <a:latin typeface="DejaVu Sans"/>
              </a:rPr>
              <a:t>Trendlijn</a:t>
            </a:r>
            <a:r>
              <a:rPr b="1" lang="nl-BE" sz="1150" spc="34" strike="noStrike" u="none">
                <a:solidFill>
                  <a:srgbClr val="1f2937"/>
                </a:solidFill>
                <a:uFillTx/>
                <a:latin typeface="DejaVu Sans"/>
              </a:rPr>
              <a:t> </a:t>
            </a:r>
            <a:r>
              <a:rPr b="1" lang="nl-BE" sz="1150" spc="-54" strike="noStrike" u="none">
                <a:solidFill>
                  <a:srgbClr val="1f2937"/>
                </a:solidFill>
                <a:uFillTx/>
                <a:latin typeface="DejaVu Sans"/>
              </a:rPr>
              <a:t>Analysis</a:t>
            </a:r>
            <a:endParaRPr b="0" lang="nl-BE" sz="1150" strike="noStrike" u="none">
              <a:solidFill>
                <a:srgbClr val="000000"/>
              </a:solidFill>
              <a:uFillTx/>
              <a:latin typeface="Arial"/>
            </a:endParaRPr>
          </a:p>
        </p:txBody>
      </p:sp>
      <p:sp>
        <p:nvSpPr>
          <p:cNvPr id="413" name="object 190"/>
          <p:cNvSpPr/>
          <p:nvPr/>
        </p:nvSpPr>
        <p:spPr>
          <a:xfrm>
            <a:off x="3416400" y="4713480"/>
            <a:ext cx="180144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54" strike="noStrike" u="none">
                <a:solidFill>
                  <a:srgbClr val="4a5462"/>
                </a:solidFill>
                <a:uFillTx/>
                <a:latin typeface="DejaVu Sans"/>
              </a:rPr>
              <a:t>Slope:</a:t>
            </a:r>
            <a:r>
              <a:rPr b="0" lang="nl-BE" sz="1000" spc="-31" strike="noStrike" u="none">
                <a:solidFill>
                  <a:srgbClr val="4a5462"/>
                </a:solidFill>
                <a:uFillTx/>
                <a:latin typeface="DejaVu Sans"/>
              </a:rPr>
              <a:t> </a:t>
            </a:r>
            <a:r>
              <a:rPr b="0" lang="nl-BE" sz="1000" spc="-65" strike="noStrike" u="none">
                <a:solidFill>
                  <a:srgbClr val="4a5462"/>
                </a:solidFill>
                <a:uFillTx/>
                <a:latin typeface="DejaVu Sans"/>
              </a:rPr>
              <a:t>0.0931</a:t>
            </a:r>
            <a:r>
              <a:rPr b="0" lang="nl-BE" sz="1000" spc="-31" strike="noStrike" u="none">
                <a:solidFill>
                  <a:srgbClr val="4a5462"/>
                </a:solidFill>
                <a:uFillTx/>
                <a:latin typeface="DejaVu Sans"/>
              </a:rPr>
              <a:t> </a:t>
            </a:r>
            <a:r>
              <a:rPr b="0" lang="nl-BE" sz="1000" spc="-26" strike="noStrike" u="none">
                <a:solidFill>
                  <a:srgbClr val="4a5462"/>
                </a:solidFill>
                <a:uFillTx/>
                <a:latin typeface="DejaVu Sans"/>
              </a:rPr>
              <a:t>u/g</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54" strike="noStrike" u="none">
                <a:solidFill>
                  <a:srgbClr val="4a5462"/>
                </a:solidFill>
                <a:uFillTx/>
                <a:latin typeface="DejaVu Sans"/>
              </a:rPr>
              <a:t>Linear</a:t>
            </a:r>
            <a:r>
              <a:rPr b="0" lang="nl-BE" sz="1000" spc="-20" strike="noStrike" u="none">
                <a:solidFill>
                  <a:srgbClr val="4a5462"/>
                </a:solidFill>
                <a:uFillTx/>
                <a:latin typeface="DejaVu Sans"/>
              </a:rPr>
              <a:t> </a:t>
            </a:r>
            <a:r>
              <a:rPr b="0" lang="nl-BE" sz="1000" spc="-65" strike="noStrike" u="none">
                <a:solidFill>
                  <a:srgbClr val="4a5462"/>
                </a:solidFill>
                <a:uFillTx/>
                <a:latin typeface="DejaVu Sans"/>
              </a:rPr>
              <a:t>regression</a:t>
            </a:r>
            <a:r>
              <a:rPr b="0" lang="nl-BE" sz="1000" spc="-14" strike="noStrike" u="none">
                <a:solidFill>
                  <a:srgbClr val="4a5462"/>
                </a:solidFill>
                <a:uFillTx/>
                <a:latin typeface="DejaVu Sans"/>
              </a:rPr>
              <a:t> </a:t>
            </a:r>
            <a:r>
              <a:rPr b="0" lang="nl-BE" sz="1000" spc="-45" strike="noStrike" u="none">
                <a:solidFill>
                  <a:srgbClr val="4a5462"/>
                </a:solidFill>
                <a:uFillTx/>
                <a:latin typeface="DejaVu Sans"/>
              </a:rPr>
              <a:t>model</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0" strike="noStrike" u="none">
                <a:solidFill>
                  <a:srgbClr val="4a5462"/>
                </a:solidFill>
                <a:uFillTx/>
                <a:latin typeface="DejaVu Sans"/>
              </a:rPr>
              <a:t>R²</a:t>
            </a:r>
            <a:r>
              <a:rPr b="0" lang="nl-BE" sz="1000" spc="-31" strike="noStrike" u="none">
                <a:solidFill>
                  <a:srgbClr val="4a5462"/>
                </a:solidFill>
                <a:uFillTx/>
                <a:latin typeface="DejaVu Sans"/>
              </a:rPr>
              <a:t> </a:t>
            </a:r>
            <a:r>
              <a:rPr b="0" lang="nl-BE" sz="1000" spc="-91" strike="noStrike" u="none">
                <a:solidFill>
                  <a:srgbClr val="4a5462"/>
                </a:solidFill>
                <a:uFillTx/>
                <a:latin typeface="DejaVu Sans"/>
              </a:rPr>
              <a:t>=</a:t>
            </a:r>
            <a:r>
              <a:rPr b="0" lang="nl-BE" sz="1000" spc="-31" strike="noStrike" u="none">
                <a:solidFill>
                  <a:srgbClr val="4a5462"/>
                </a:solidFill>
                <a:uFillTx/>
                <a:latin typeface="DejaVu Sans"/>
              </a:rPr>
              <a:t> </a:t>
            </a:r>
            <a:r>
              <a:rPr b="0" lang="nl-BE" sz="1000" spc="-11" strike="noStrike" u="none">
                <a:solidFill>
                  <a:srgbClr val="4a5462"/>
                </a:solidFill>
                <a:uFillTx/>
                <a:latin typeface="DejaVu Sans"/>
              </a:rPr>
              <a:t>0.035</a:t>
            </a:r>
            <a:endParaRPr b="0" lang="nl-BE" sz="1000" strike="noStrike" u="none">
              <a:solidFill>
                <a:srgbClr val="000000"/>
              </a:solidFill>
              <a:uFillTx/>
              <a:latin typeface="Arial"/>
            </a:endParaRPr>
          </a:p>
        </p:txBody>
      </p:sp>
      <p:pic>
        <p:nvPicPr>
          <p:cNvPr id="414" name="object 191" descr=""/>
          <p:cNvPicPr/>
          <p:nvPr/>
        </p:nvPicPr>
        <p:blipFill>
          <a:blip r:embed="rId8"/>
          <a:stretch/>
        </p:blipFill>
        <p:spPr>
          <a:xfrm>
            <a:off x="6294960" y="4574160"/>
            <a:ext cx="130680" cy="131760"/>
          </a:xfrm>
          <a:prstGeom prst="rect">
            <a:avLst/>
          </a:prstGeom>
          <a:noFill/>
          <a:ln w="0">
            <a:noFill/>
          </a:ln>
        </p:spPr>
      </p:pic>
      <p:sp>
        <p:nvSpPr>
          <p:cNvPr id="415" name="object 192"/>
          <p:cNvSpPr/>
          <p:nvPr/>
        </p:nvSpPr>
        <p:spPr>
          <a:xfrm>
            <a:off x="6500160" y="4526280"/>
            <a:ext cx="195768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4" strike="noStrike" u="none">
                <a:solidFill>
                  <a:srgbClr val="1f2937"/>
                </a:solidFill>
                <a:uFillTx/>
                <a:latin typeface="DejaVu Sans"/>
              </a:rPr>
              <a:t>Materiaal</a:t>
            </a:r>
            <a:r>
              <a:rPr b="1" lang="nl-BE" sz="1150" spc="45" strike="noStrike" u="none">
                <a:solidFill>
                  <a:srgbClr val="1f2937"/>
                </a:solidFill>
                <a:uFillTx/>
                <a:latin typeface="DejaVu Sans"/>
              </a:rPr>
              <a:t> </a:t>
            </a:r>
            <a:r>
              <a:rPr b="1" lang="nl-BE" sz="1150" spc="-54" strike="noStrike" u="none">
                <a:solidFill>
                  <a:srgbClr val="1f2937"/>
                </a:solidFill>
                <a:uFillTx/>
                <a:latin typeface="DejaVu Sans"/>
              </a:rPr>
              <a:t>Clustering</a:t>
            </a:r>
            <a:endParaRPr b="0" lang="nl-BE" sz="1150" strike="noStrike" u="none">
              <a:solidFill>
                <a:srgbClr val="000000"/>
              </a:solidFill>
              <a:uFillTx/>
              <a:latin typeface="Arial"/>
            </a:endParaRPr>
          </a:p>
        </p:txBody>
      </p:sp>
      <p:sp>
        <p:nvSpPr>
          <p:cNvPr id="416" name="object 193"/>
          <p:cNvSpPr/>
          <p:nvPr/>
        </p:nvSpPr>
        <p:spPr>
          <a:xfrm>
            <a:off x="6273720" y="4713480"/>
            <a:ext cx="209880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60" strike="noStrike" u="none">
                <a:solidFill>
                  <a:srgbClr val="4a5462"/>
                </a:solidFill>
                <a:uFillTx/>
                <a:latin typeface="DejaVu Sans"/>
              </a:rPr>
              <a:t>PLA:</a:t>
            </a:r>
            <a:r>
              <a:rPr b="0" lang="nl-BE" sz="1000" spc="-11" strike="noStrike" u="none">
                <a:solidFill>
                  <a:srgbClr val="4a5462"/>
                </a:solidFill>
                <a:uFillTx/>
                <a:latin typeface="DejaVu Sans"/>
              </a:rPr>
              <a:t> </a:t>
            </a:r>
            <a:r>
              <a:rPr b="0" lang="nl-BE" sz="1000" spc="-60" strike="noStrike" u="none">
                <a:solidFill>
                  <a:srgbClr val="4a5462"/>
                </a:solidFill>
                <a:uFillTx/>
                <a:latin typeface="DejaVu Sans"/>
              </a:rPr>
              <a:t>lage</a:t>
            </a:r>
            <a:r>
              <a:rPr b="0" lang="nl-BE" sz="1000" spc="-6" strike="noStrike" u="none">
                <a:solidFill>
                  <a:srgbClr val="4a5462"/>
                </a:solidFill>
                <a:uFillTx/>
                <a:latin typeface="DejaVu Sans"/>
              </a:rPr>
              <a:t> </a:t>
            </a:r>
            <a:r>
              <a:rPr b="0" lang="nl-BE" sz="1000" spc="-54" strike="noStrike" u="none">
                <a:solidFill>
                  <a:srgbClr val="4a5462"/>
                </a:solidFill>
                <a:uFillTx/>
                <a:latin typeface="DejaVu Sans"/>
              </a:rPr>
              <a:t>tijd/gewicht</a:t>
            </a:r>
            <a:r>
              <a:rPr b="0" lang="nl-BE" sz="1000" spc="-6" strike="noStrike" u="none">
                <a:solidFill>
                  <a:srgbClr val="4a5462"/>
                </a:solidFill>
                <a:uFillTx/>
                <a:latin typeface="DejaVu Sans"/>
              </a:rPr>
              <a:t> </a:t>
            </a:r>
            <a:r>
              <a:rPr b="0" lang="nl-BE" sz="1000" spc="-20" strike="noStrike" u="none">
                <a:solidFill>
                  <a:srgbClr val="4a5462"/>
                </a:solidFill>
                <a:uFillTx/>
                <a:latin typeface="DejaVu Sans"/>
              </a:rPr>
              <a:t>ratio</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5" strike="noStrike" u="none">
                <a:solidFill>
                  <a:srgbClr val="4a5462"/>
                </a:solidFill>
                <a:uFillTx/>
                <a:latin typeface="DejaVu Sans"/>
              </a:rPr>
              <a:t>Composieten:</a:t>
            </a:r>
            <a:r>
              <a:rPr b="0" lang="nl-BE" sz="1000" spc="26" strike="noStrike" u="none">
                <a:solidFill>
                  <a:srgbClr val="4a5462"/>
                </a:solidFill>
                <a:uFillTx/>
                <a:latin typeface="DejaVu Sans"/>
              </a:rPr>
              <a:t> </a:t>
            </a:r>
            <a:r>
              <a:rPr b="0" lang="nl-BE" sz="1000" spc="-74" strike="noStrike" u="none">
                <a:solidFill>
                  <a:srgbClr val="4a5462"/>
                </a:solidFill>
                <a:uFillTx/>
                <a:latin typeface="DejaVu Sans"/>
              </a:rPr>
              <a:t>hogere</a:t>
            </a:r>
            <a:r>
              <a:rPr b="0" lang="nl-BE" sz="1000" spc="26" strike="noStrike" u="none">
                <a:solidFill>
                  <a:srgbClr val="4a5462"/>
                </a:solidFill>
                <a:uFillTx/>
                <a:latin typeface="DejaVu Sans"/>
              </a:rPr>
              <a:t> </a:t>
            </a:r>
            <a:r>
              <a:rPr b="0" lang="nl-BE" sz="1000" spc="-51" strike="noStrike" u="none">
                <a:solidFill>
                  <a:srgbClr val="4a5462"/>
                </a:solidFill>
                <a:uFillTx/>
                <a:latin typeface="DejaVu Sans"/>
              </a:rPr>
              <a:t>complexiteit</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4" strike="noStrike" u="none">
                <a:solidFill>
                  <a:srgbClr val="4a5462"/>
                </a:solidFill>
                <a:uFillTx/>
                <a:latin typeface="DejaVu Sans"/>
              </a:rPr>
              <a:t>Technisch:</a:t>
            </a:r>
            <a:r>
              <a:rPr b="0" lang="nl-BE" sz="1000" spc="-14" strike="noStrike" u="none">
                <a:solidFill>
                  <a:srgbClr val="4a5462"/>
                </a:solidFill>
                <a:uFillTx/>
                <a:latin typeface="DejaVu Sans"/>
              </a:rPr>
              <a:t> </a:t>
            </a:r>
            <a:r>
              <a:rPr b="0" lang="nl-BE" sz="1000" spc="-65" strike="noStrike" u="none">
                <a:solidFill>
                  <a:srgbClr val="4a5462"/>
                </a:solidFill>
                <a:uFillTx/>
                <a:latin typeface="DejaVu Sans"/>
              </a:rPr>
              <a:t>gemiddelde</a:t>
            </a:r>
            <a:r>
              <a:rPr b="0" lang="nl-BE" sz="1000" spc="-14" strike="noStrike" u="none">
                <a:solidFill>
                  <a:srgbClr val="4a5462"/>
                </a:solidFill>
                <a:uFillTx/>
                <a:latin typeface="DejaVu Sans"/>
              </a:rPr>
              <a:t> </a:t>
            </a:r>
            <a:r>
              <a:rPr b="0" lang="nl-BE" sz="1000" spc="-11" strike="noStrike" u="none">
                <a:solidFill>
                  <a:srgbClr val="4a5462"/>
                </a:solidFill>
                <a:uFillTx/>
                <a:latin typeface="DejaVu Sans"/>
              </a:rPr>
              <a:t>range</a:t>
            </a:r>
            <a:endParaRPr b="0" lang="nl-BE" sz="1000" strike="noStrike" u="none">
              <a:solidFill>
                <a:srgbClr val="000000"/>
              </a:solidFill>
              <a:uFillTx/>
              <a:latin typeface="Arial"/>
            </a:endParaRPr>
          </a:p>
        </p:txBody>
      </p:sp>
      <p:pic>
        <p:nvPicPr>
          <p:cNvPr id="417" name="object 194" descr=""/>
          <p:cNvPicPr/>
          <p:nvPr/>
        </p:nvPicPr>
        <p:blipFill>
          <a:blip r:embed="rId9"/>
          <a:stretch/>
        </p:blipFill>
        <p:spPr>
          <a:xfrm>
            <a:off x="9144000" y="4574520"/>
            <a:ext cx="97560" cy="130680"/>
          </a:xfrm>
          <a:prstGeom prst="rect">
            <a:avLst/>
          </a:prstGeom>
          <a:noFill/>
          <a:ln w="0">
            <a:noFill/>
          </a:ln>
        </p:spPr>
      </p:pic>
      <p:sp>
        <p:nvSpPr>
          <p:cNvPr id="418" name="object 195"/>
          <p:cNvSpPr/>
          <p:nvPr/>
        </p:nvSpPr>
        <p:spPr>
          <a:xfrm>
            <a:off x="9307440" y="4526280"/>
            <a:ext cx="16704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60" strike="noStrike" u="none">
                <a:solidFill>
                  <a:srgbClr val="1f2937"/>
                </a:solidFill>
                <a:uFillTx/>
                <a:latin typeface="DejaVu Sans"/>
              </a:rPr>
              <a:t>Pricing</a:t>
            </a:r>
            <a:r>
              <a:rPr b="1" lang="nl-BE" sz="1150" spc="-40" strike="noStrike" u="none">
                <a:solidFill>
                  <a:srgbClr val="1f2937"/>
                </a:solidFill>
                <a:uFillTx/>
                <a:latin typeface="DejaVu Sans"/>
              </a:rPr>
              <a:t> </a:t>
            </a:r>
            <a:r>
              <a:rPr b="1" lang="nl-BE" sz="1150" spc="-60" strike="noStrike" u="none">
                <a:solidFill>
                  <a:srgbClr val="1f2937"/>
                </a:solidFill>
                <a:uFillTx/>
                <a:latin typeface="DejaVu Sans"/>
              </a:rPr>
              <a:t>Impact</a:t>
            </a:r>
            <a:endParaRPr b="0" lang="nl-BE" sz="1150" strike="noStrike" u="none">
              <a:solidFill>
                <a:srgbClr val="000000"/>
              </a:solidFill>
              <a:uFillTx/>
              <a:latin typeface="Arial"/>
            </a:endParaRPr>
          </a:p>
        </p:txBody>
      </p:sp>
      <p:sp>
        <p:nvSpPr>
          <p:cNvPr id="419" name="object 196"/>
          <p:cNvSpPr/>
          <p:nvPr/>
        </p:nvSpPr>
        <p:spPr>
          <a:xfrm>
            <a:off x="9131400" y="4713480"/>
            <a:ext cx="238644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60" strike="noStrike" u="none">
                <a:solidFill>
                  <a:srgbClr val="4a5462"/>
                </a:solidFill>
                <a:uFillTx/>
                <a:latin typeface="DejaVu Sans"/>
              </a:rPr>
              <a:t>Tijd-gewicht</a:t>
            </a:r>
            <a:r>
              <a:rPr b="0" lang="nl-BE" sz="1000" strike="noStrike" u="none">
                <a:solidFill>
                  <a:srgbClr val="4a5462"/>
                </a:solidFill>
                <a:uFillTx/>
                <a:latin typeface="DejaVu Sans"/>
              </a:rPr>
              <a:t> </a:t>
            </a:r>
            <a:r>
              <a:rPr b="0" lang="nl-BE" sz="1000" spc="-60" strike="noStrike" u="none">
                <a:solidFill>
                  <a:srgbClr val="4a5462"/>
                </a:solidFill>
                <a:uFillTx/>
                <a:latin typeface="DejaVu Sans"/>
              </a:rPr>
              <a:t>factor</a:t>
            </a:r>
            <a:r>
              <a:rPr b="0" lang="nl-BE" sz="1000" strike="noStrike" u="none">
                <a:solidFill>
                  <a:srgbClr val="4a5462"/>
                </a:solidFill>
                <a:uFillTx/>
                <a:latin typeface="DejaVu Sans"/>
              </a:rPr>
              <a:t> </a:t>
            </a:r>
            <a:r>
              <a:rPr b="0" lang="nl-BE" sz="1000" spc="-54" strike="noStrike" u="none">
                <a:solidFill>
                  <a:srgbClr val="4a5462"/>
                </a:solidFill>
                <a:uFillTx/>
                <a:latin typeface="DejaVu Sans"/>
              </a:rPr>
              <a:t>in</a:t>
            </a:r>
            <a:r>
              <a:rPr b="0" lang="nl-BE" sz="1000" strike="noStrike" u="none">
                <a:solidFill>
                  <a:srgbClr val="4a5462"/>
                </a:solidFill>
                <a:uFillTx/>
                <a:latin typeface="DejaVu Sans"/>
              </a:rPr>
              <a:t> </a:t>
            </a:r>
            <a:r>
              <a:rPr b="0" lang="nl-BE" sz="1000" spc="-11" strike="noStrike" u="none">
                <a:solidFill>
                  <a:srgbClr val="4a5462"/>
                </a:solidFill>
                <a:uFillTx/>
                <a:latin typeface="DejaVu Sans"/>
              </a:rPr>
              <a:t>pricing</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0" strike="noStrike" u="none">
                <a:solidFill>
                  <a:srgbClr val="4a5462"/>
                </a:solidFill>
                <a:uFillTx/>
                <a:latin typeface="DejaVu Sans"/>
              </a:rPr>
              <a:t>Materiaal-</a:t>
            </a:r>
            <a:r>
              <a:rPr b="0" lang="nl-BE" sz="1000" spc="-45" strike="noStrike" u="none">
                <a:solidFill>
                  <a:srgbClr val="4a5462"/>
                </a:solidFill>
                <a:uFillTx/>
                <a:latin typeface="DejaVu Sans"/>
              </a:rPr>
              <a:t>speci</a:t>
            </a:r>
            <a:r>
              <a:rPr b="0" lang="nl-BE" sz="900" spc="-45" strike="noStrike" u="none">
                <a:solidFill>
                  <a:srgbClr val="4a5462"/>
                </a:solidFill>
                <a:uFillTx/>
                <a:latin typeface="Arial"/>
              </a:rPr>
              <a:t>ﬁ</a:t>
            </a:r>
            <a:r>
              <a:rPr b="0" lang="nl-BE" sz="1000" spc="-45" strike="noStrike" u="none">
                <a:solidFill>
                  <a:srgbClr val="4a5462"/>
                </a:solidFill>
                <a:uFillTx/>
                <a:latin typeface="DejaVu Sans"/>
              </a:rPr>
              <a:t>eke</a:t>
            </a:r>
            <a:r>
              <a:rPr b="0" lang="nl-BE" sz="1000" spc="65" strike="noStrike" u="none">
                <a:solidFill>
                  <a:srgbClr val="4a5462"/>
                </a:solidFill>
                <a:uFillTx/>
                <a:latin typeface="DejaVu Sans"/>
              </a:rPr>
              <a:t> </a:t>
            </a:r>
            <a:r>
              <a:rPr b="0" lang="nl-BE" sz="1000" spc="-45" strike="noStrike" u="none">
                <a:solidFill>
                  <a:srgbClr val="4a5462"/>
                </a:solidFill>
                <a:uFillTx/>
                <a:latin typeface="DejaVu Sans"/>
              </a:rPr>
              <a:t>tarieven</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54" strike="noStrike" u="none">
                <a:solidFill>
                  <a:srgbClr val="4a5462"/>
                </a:solidFill>
                <a:uFillTx/>
                <a:latin typeface="DejaVu Sans"/>
              </a:rPr>
              <a:t>Outlier</a:t>
            </a:r>
            <a:r>
              <a:rPr b="0" lang="nl-BE" sz="1000" spc="-14" strike="noStrike" u="none">
                <a:solidFill>
                  <a:srgbClr val="4a5462"/>
                </a:solidFill>
                <a:uFillTx/>
                <a:latin typeface="DejaVu Sans"/>
              </a:rPr>
              <a:t> </a:t>
            </a:r>
            <a:r>
              <a:rPr b="0" lang="nl-BE" sz="1000" spc="-54" strike="noStrike" u="none">
                <a:solidFill>
                  <a:srgbClr val="4a5462"/>
                </a:solidFill>
                <a:uFillTx/>
                <a:latin typeface="DejaVu Sans"/>
              </a:rPr>
              <a:t>detectie</a:t>
            </a:r>
            <a:r>
              <a:rPr b="0" lang="nl-BE" sz="1000" spc="-14" strike="noStrike" u="none">
                <a:solidFill>
                  <a:srgbClr val="4a5462"/>
                </a:solidFill>
                <a:uFillTx/>
                <a:latin typeface="DejaVu Sans"/>
              </a:rPr>
              <a:t> </a:t>
            </a:r>
            <a:r>
              <a:rPr b="0" lang="nl-BE" sz="1000" spc="-11" strike="noStrike" u="none">
                <a:solidFill>
                  <a:srgbClr val="4a5462"/>
                </a:solidFill>
                <a:uFillTx/>
                <a:latin typeface="DejaVu Sans"/>
              </a:rPr>
              <a:t>belangrijk</a:t>
            </a:r>
            <a:endParaRPr b="0" lang="nl-BE" sz="1000" strike="noStrike" u="none">
              <a:solidFill>
                <a:srgbClr val="000000"/>
              </a:solidFill>
              <a:uFillTx/>
              <a:latin typeface="Arial"/>
            </a:endParaRPr>
          </a:p>
        </p:txBody>
      </p:sp>
      <p:pic>
        <p:nvPicPr>
          <p:cNvPr id="420" name="object 197" descr=""/>
          <p:cNvPicPr/>
          <p:nvPr/>
        </p:nvPicPr>
        <p:blipFill>
          <a:blip r:embed="rId10"/>
          <a:stretch/>
        </p:blipFill>
        <p:spPr>
          <a:xfrm>
            <a:off x="609480" y="5596920"/>
            <a:ext cx="168840" cy="168840"/>
          </a:xfrm>
          <a:prstGeom prst="rect">
            <a:avLst/>
          </a:prstGeom>
          <a:noFill/>
          <a:ln w="0">
            <a:noFill/>
          </a:ln>
        </p:spPr>
      </p:pic>
      <p:sp>
        <p:nvSpPr>
          <p:cNvPr id="421" name="object 198"/>
          <p:cNvSpPr/>
          <p:nvPr/>
        </p:nvSpPr>
        <p:spPr>
          <a:xfrm>
            <a:off x="844560" y="5534280"/>
            <a:ext cx="329328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96" strike="noStrike" u="none">
                <a:solidFill>
                  <a:srgbClr val="1f2937"/>
                </a:solidFill>
                <a:uFillTx/>
                <a:latin typeface="DejaVu Sans"/>
              </a:rPr>
              <a:t>Correlatie</a:t>
            </a:r>
            <a:r>
              <a:rPr b="1" lang="nl-BE" sz="1500" spc="11" strike="noStrike" u="none">
                <a:solidFill>
                  <a:srgbClr val="1f2937"/>
                </a:solidFill>
                <a:uFillTx/>
                <a:latin typeface="DejaVu Sans"/>
              </a:rPr>
              <a:t> </a:t>
            </a:r>
            <a:r>
              <a:rPr b="1" lang="nl-BE" sz="1500" spc="-105" strike="noStrike" u="none">
                <a:solidFill>
                  <a:srgbClr val="1f2937"/>
                </a:solidFill>
                <a:uFillTx/>
                <a:latin typeface="DejaVu Sans"/>
              </a:rPr>
              <a:t>Analyse</a:t>
            </a:r>
            <a:r>
              <a:rPr b="1" lang="nl-BE" sz="1500" spc="14" strike="noStrike" u="none">
                <a:solidFill>
                  <a:srgbClr val="1f2937"/>
                </a:solidFill>
                <a:uFillTx/>
                <a:latin typeface="DejaVu Sans"/>
              </a:rPr>
              <a:t> </a:t>
            </a:r>
            <a:r>
              <a:rPr b="1" lang="nl-BE" sz="1500" spc="-71" strike="noStrike" u="none">
                <a:solidFill>
                  <a:srgbClr val="1f2937"/>
                </a:solidFill>
                <a:uFillTx/>
                <a:latin typeface="DejaVu Sans"/>
              </a:rPr>
              <a:t>Insights</a:t>
            </a:r>
            <a:endParaRPr b="0" lang="nl-BE" sz="1500" strike="noStrike" u="none">
              <a:solidFill>
                <a:srgbClr val="000000"/>
              </a:solidFill>
              <a:uFillTx/>
              <a:latin typeface="Arial"/>
            </a:endParaRPr>
          </a:p>
        </p:txBody>
      </p:sp>
      <p:sp>
        <p:nvSpPr>
          <p:cNvPr id="422" name="object 199"/>
          <p:cNvSpPr/>
          <p:nvPr/>
        </p:nvSpPr>
        <p:spPr>
          <a:xfrm>
            <a:off x="596880" y="5789880"/>
            <a:ext cx="3540960" cy="844920"/>
          </a:xfrm>
          <a:prstGeom prst="rect">
            <a:avLst/>
          </a:prstGeom>
          <a:noFill/>
          <a:ln w="0">
            <a:noFill/>
          </a:ln>
        </p:spPr>
        <p:style>
          <a:lnRef idx="0"/>
          <a:fillRef idx="0"/>
          <a:effectRef idx="0"/>
          <a:fontRef idx="minor"/>
        </p:style>
        <p:txBody>
          <a:bodyPr lIns="0" rIns="0" tIns="65520" bIns="0" anchor="t">
            <a:spAutoFit/>
          </a:bodyPr>
          <a:p>
            <a:pPr marL="12600">
              <a:lnSpc>
                <a:spcPct val="100000"/>
              </a:lnSpc>
              <a:spcBef>
                <a:spcPts val="516"/>
              </a:spcBef>
            </a:pPr>
            <a:r>
              <a:rPr b="1" lang="nl-BE" sz="1150" spc="-91" strike="noStrike" u="none">
                <a:solidFill>
                  <a:srgbClr val="1f2937"/>
                </a:solidFill>
                <a:uFillTx/>
                <a:latin typeface="DejaVu Sans"/>
              </a:rPr>
              <a:t>Zwakke</a:t>
            </a:r>
            <a:r>
              <a:rPr b="1" lang="nl-BE" sz="1150" spc="-14" strike="noStrike" u="none">
                <a:solidFill>
                  <a:srgbClr val="1f2937"/>
                </a:solidFill>
                <a:uFillTx/>
                <a:latin typeface="DejaVu Sans"/>
              </a:rPr>
              <a:t> </a:t>
            </a:r>
            <a:r>
              <a:rPr b="1" lang="nl-BE" sz="1150" spc="-85" strike="noStrike" u="none">
                <a:solidFill>
                  <a:srgbClr val="1f2937"/>
                </a:solidFill>
                <a:uFillTx/>
                <a:latin typeface="DejaVu Sans"/>
              </a:rPr>
              <a:t>maar</a:t>
            </a:r>
            <a:r>
              <a:rPr b="1" lang="nl-BE" sz="1150" spc="-14" strike="noStrike" u="none">
                <a:solidFill>
                  <a:srgbClr val="1f2937"/>
                </a:solidFill>
                <a:uFillTx/>
                <a:latin typeface="DejaVu Sans"/>
              </a:rPr>
              <a:t> </a:t>
            </a:r>
            <a:r>
              <a:rPr b="1" lang="nl-BE" sz="1150" spc="-45" strike="noStrike" u="none">
                <a:solidFill>
                  <a:srgbClr val="1f2937"/>
                </a:solidFill>
                <a:uFillTx/>
                <a:latin typeface="DejaVu Sans"/>
              </a:rPr>
              <a:t>Signi</a:t>
            </a:r>
            <a:r>
              <a:rPr b="1" lang="nl-BE" sz="1050" spc="-45" strike="noStrike" u="none">
                <a:solidFill>
                  <a:srgbClr val="1f2937"/>
                </a:solidFill>
                <a:uFillTx/>
                <a:latin typeface="Arial"/>
              </a:rPr>
              <a:t>ﬁ</a:t>
            </a:r>
            <a:r>
              <a:rPr b="1" lang="nl-BE" sz="1150" spc="-45" strike="noStrike" u="none">
                <a:solidFill>
                  <a:srgbClr val="1f2937"/>
                </a:solidFill>
                <a:uFillTx/>
                <a:latin typeface="DejaVu Sans"/>
              </a:rPr>
              <a:t>cante</a:t>
            </a:r>
            <a:r>
              <a:rPr b="1" lang="nl-BE" sz="1150" spc="-11" strike="noStrike" u="none">
                <a:solidFill>
                  <a:srgbClr val="1f2937"/>
                </a:solidFill>
                <a:uFillTx/>
                <a:latin typeface="DejaVu Sans"/>
              </a:rPr>
              <a:t> Correlatie</a:t>
            </a:r>
            <a:endParaRPr b="0" lang="nl-BE" sz="1150" strike="noStrike" u="none">
              <a:solidFill>
                <a:srgbClr val="000000"/>
              </a:solidFill>
              <a:uFillTx/>
              <a:latin typeface="Arial"/>
            </a:endParaRPr>
          </a:p>
          <a:p>
            <a:pPr marL="12600">
              <a:lnSpc>
                <a:spcPct val="108000"/>
              </a:lnSpc>
              <a:spcBef>
                <a:spcPts val="295"/>
              </a:spcBef>
            </a:pPr>
            <a:r>
              <a:rPr b="0" lang="nl-BE" sz="1150" spc="-105" strike="noStrike" u="none">
                <a:solidFill>
                  <a:srgbClr val="4a5462"/>
                </a:solidFill>
                <a:uFillTx/>
                <a:latin typeface="DejaVu Sans"/>
              </a:rPr>
              <a:t>De</a:t>
            </a:r>
            <a:r>
              <a:rPr b="0" lang="nl-BE" sz="1150" spc="11" strike="noStrike" u="none">
                <a:solidFill>
                  <a:srgbClr val="4a5462"/>
                </a:solidFill>
                <a:uFillTx/>
                <a:latin typeface="DejaVu Sans"/>
              </a:rPr>
              <a:t> </a:t>
            </a:r>
            <a:r>
              <a:rPr b="0" lang="nl-BE" sz="1150" spc="-54" strike="noStrike" u="none">
                <a:solidFill>
                  <a:srgbClr val="4a5462"/>
                </a:solidFill>
                <a:uFillTx/>
                <a:latin typeface="DejaVu Sans"/>
              </a:rPr>
              <a:t>correlatie</a:t>
            </a:r>
            <a:r>
              <a:rPr b="0" lang="nl-BE" sz="1150" spc="-14" strike="noStrike" u="none">
                <a:solidFill>
                  <a:srgbClr val="4a5462"/>
                </a:solidFill>
                <a:uFillTx/>
                <a:latin typeface="DejaVu Sans"/>
              </a:rPr>
              <a:t> </a:t>
            </a:r>
            <a:r>
              <a:rPr b="0" lang="nl-BE" sz="1150" spc="-74" strike="noStrike" u="none">
                <a:solidFill>
                  <a:srgbClr val="4a5462"/>
                </a:solidFill>
                <a:uFillTx/>
                <a:latin typeface="DejaVu Sans"/>
              </a:rPr>
              <a:t>van</a:t>
            </a:r>
            <a:r>
              <a:rPr b="0" lang="nl-BE" sz="1150" strike="noStrike" u="none">
                <a:solidFill>
                  <a:srgbClr val="4a5462"/>
                </a:solidFill>
                <a:uFillTx/>
                <a:latin typeface="DejaVu Sans"/>
              </a:rPr>
              <a:t> </a:t>
            </a:r>
            <a:r>
              <a:rPr b="0" lang="nl-BE" sz="1150" spc="-60" strike="noStrike" u="none">
                <a:solidFill>
                  <a:srgbClr val="4a5462"/>
                </a:solidFill>
                <a:uFillTx/>
                <a:latin typeface="DejaVu Sans"/>
              </a:rPr>
              <a:t>0.187</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toont</a:t>
            </a:r>
            <a:r>
              <a:rPr b="0" lang="nl-BE" sz="1150" strike="noStrike" u="none">
                <a:solidFill>
                  <a:srgbClr val="4a5462"/>
                </a:solidFill>
                <a:uFillTx/>
                <a:latin typeface="DejaVu Sans"/>
              </a:rPr>
              <a:t> </a:t>
            </a:r>
            <a:r>
              <a:rPr b="0" lang="nl-BE" sz="1150" spc="-54" strike="noStrike" u="none">
                <a:solidFill>
                  <a:srgbClr val="4a5462"/>
                </a:solidFill>
                <a:uFillTx/>
                <a:latin typeface="DejaVu Sans"/>
              </a:rPr>
              <a:t>dat</a:t>
            </a:r>
            <a:r>
              <a:rPr b="0" lang="nl-BE" sz="1150" strike="noStrike" u="none">
                <a:solidFill>
                  <a:srgbClr val="4a5462"/>
                </a:solidFill>
                <a:uFillTx/>
                <a:latin typeface="DejaVu Sans"/>
              </a:rPr>
              <a:t> </a:t>
            </a:r>
            <a:r>
              <a:rPr b="0" lang="nl-BE" sz="1150" spc="-71" strike="noStrike" u="none">
                <a:solidFill>
                  <a:srgbClr val="4a5462"/>
                </a:solidFill>
                <a:uFillTx/>
                <a:latin typeface="DejaVu Sans"/>
              </a:rPr>
              <a:t>gewicht</a:t>
            </a:r>
            <a:r>
              <a:rPr b="0" lang="nl-BE" sz="1150" strike="noStrike" u="none">
                <a:solidFill>
                  <a:srgbClr val="4a5462"/>
                </a:solidFill>
                <a:uFillTx/>
                <a:latin typeface="DejaVu Sans"/>
              </a:rPr>
              <a:t> </a:t>
            </a:r>
            <a:r>
              <a:rPr b="0" lang="nl-BE" sz="1150" spc="-26" strike="noStrike" u="none">
                <a:solidFill>
                  <a:srgbClr val="4a5462"/>
                </a:solidFill>
                <a:uFillTx/>
                <a:latin typeface="DejaVu Sans"/>
              </a:rPr>
              <a:t>slechts </a:t>
            </a:r>
            <a:r>
              <a:rPr b="0" lang="nl-BE" sz="1150" spc="-71" strike="noStrike" u="none">
                <a:solidFill>
                  <a:srgbClr val="4a5462"/>
                </a:solidFill>
                <a:uFillTx/>
                <a:latin typeface="DejaVu Sans"/>
              </a:rPr>
              <a:t>beperkt</a:t>
            </a:r>
            <a:r>
              <a:rPr b="0" lang="nl-BE" sz="1150" spc="-20" strike="noStrike" u="none">
                <a:solidFill>
                  <a:srgbClr val="4a5462"/>
                </a:solidFill>
                <a:uFillTx/>
                <a:latin typeface="DejaVu Sans"/>
              </a:rPr>
              <a:t> </a:t>
            </a:r>
            <a:r>
              <a:rPr b="0" lang="nl-BE" sz="1150" spc="-45" strike="noStrike" u="none">
                <a:solidFill>
                  <a:srgbClr val="4a5462"/>
                </a:solidFill>
                <a:uFillTx/>
                <a:latin typeface="DejaVu Sans"/>
              </a:rPr>
              <a:t>printtijd</a:t>
            </a:r>
            <a:r>
              <a:rPr b="0" lang="nl-BE" sz="1150" spc="-20" strike="noStrike" u="none">
                <a:solidFill>
                  <a:srgbClr val="4a5462"/>
                </a:solidFill>
                <a:uFillTx/>
                <a:latin typeface="DejaVu Sans"/>
              </a:rPr>
              <a:t> </a:t>
            </a:r>
            <a:r>
              <a:rPr b="0" lang="nl-BE" sz="1150" spc="-54" strike="noStrike" u="none">
                <a:solidFill>
                  <a:srgbClr val="4a5462"/>
                </a:solidFill>
                <a:uFillTx/>
                <a:latin typeface="DejaVu Sans"/>
              </a:rPr>
              <a:t>voorspelt</a:t>
            </a:r>
            <a:r>
              <a:rPr b="0" lang="nl-BE" sz="1150" spc="-20" strike="noStrike" u="none">
                <a:solidFill>
                  <a:srgbClr val="4a5462"/>
                </a:solidFill>
                <a:uFillTx/>
                <a:latin typeface="DejaVu Sans"/>
              </a:rPr>
              <a:t> </a:t>
            </a:r>
            <a:r>
              <a:rPr b="0" lang="nl-BE" sz="1150" spc="-74" strike="noStrike" u="none">
                <a:solidFill>
                  <a:srgbClr val="4a5462"/>
                </a:solidFill>
                <a:uFillTx/>
                <a:latin typeface="DejaVu Sans"/>
              </a:rPr>
              <a:t>andere</a:t>
            </a:r>
            <a:r>
              <a:rPr b="0" lang="nl-BE" sz="1150" spc="-14" strike="noStrike" u="none">
                <a:solidFill>
                  <a:srgbClr val="4a5462"/>
                </a:solidFill>
                <a:uFillTx/>
                <a:latin typeface="DejaVu Sans"/>
              </a:rPr>
              <a:t> </a:t>
            </a:r>
            <a:r>
              <a:rPr b="0" lang="nl-BE" sz="1150" spc="-60" strike="noStrike" u="none">
                <a:solidFill>
                  <a:srgbClr val="4a5462"/>
                </a:solidFill>
                <a:uFillTx/>
                <a:latin typeface="DejaVu Sans"/>
              </a:rPr>
              <a:t>factoren</a:t>
            </a:r>
            <a:r>
              <a:rPr b="0" lang="nl-BE" sz="1150" spc="-14" strike="noStrike" u="none">
                <a:solidFill>
                  <a:srgbClr val="4a5462"/>
                </a:solidFill>
                <a:uFillTx/>
                <a:latin typeface="DejaVu Sans"/>
              </a:rPr>
              <a:t> </a:t>
            </a:r>
            <a:r>
              <a:rPr b="0" lang="nl-BE" sz="1150" spc="-31" strike="noStrike" u="none">
                <a:solidFill>
                  <a:srgbClr val="4a5462"/>
                </a:solidFill>
                <a:uFillTx/>
                <a:latin typeface="DejaVu Sans"/>
              </a:rPr>
              <a:t>zoals </a:t>
            </a:r>
            <a:r>
              <a:rPr b="0" lang="nl-BE" sz="1150" spc="-60" strike="noStrike" u="none">
                <a:solidFill>
                  <a:srgbClr val="4a5462"/>
                </a:solidFill>
                <a:uFillTx/>
                <a:latin typeface="DejaVu Sans"/>
              </a:rPr>
              <a:t>complexiteit</a:t>
            </a:r>
            <a:r>
              <a:rPr b="0" lang="nl-BE" sz="1150" spc="-26" strike="noStrike" u="none">
                <a:solidFill>
                  <a:srgbClr val="4a5462"/>
                </a:solidFill>
                <a:uFillTx/>
                <a:latin typeface="DejaVu Sans"/>
              </a:rPr>
              <a:t> </a:t>
            </a:r>
            <a:r>
              <a:rPr b="0" lang="nl-BE" sz="1150" spc="-71" strike="noStrike" u="none">
                <a:solidFill>
                  <a:srgbClr val="4a5462"/>
                </a:solidFill>
                <a:uFillTx/>
                <a:latin typeface="DejaVu Sans"/>
              </a:rPr>
              <a:t>en</a:t>
            </a:r>
            <a:r>
              <a:rPr b="0" lang="nl-BE" sz="1150" spc="-20" strike="noStrike" u="none">
                <a:solidFill>
                  <a:srgbClr val="4a5462"/>
                </a:solidFill>
                <a:uFillTx/>
                <a:latin typeface="DejaVu Sans"/>
              </a:rPr>
              <a:t> </a:t>
            </a:r>
            <a:r>
              <a:rPr b="0" lang="nl-BE" sz="1150" strike="noStrike" u="none">
                <a:solidFill>
                  <a:srgbClr val="4a5462"/>
                </a:solidFill>
                <a:uFillTx/>
                <a:latin typeface="DejaVu Sans"/>
              </a:rPr>
              <a:t>in</a:t>
            </a:r>
            <a:r>
              <a:rPr b="0" lang="nl-BE" sz="1050" strike="noStrike" u="none">
                <a:solidFill>
                  <a:srgbClr val="4a5462"/>
                </a:solidFill>
                <a:uFillTx/>
                <a:latin typeface="Arial"/>
              </a:rPr>
              <a:t>ﬁ</a:t>
            </a:r>
            <a:r>
              <a:rPr b="0" lang="nl-BE" sz="1150" strike="noStrike" u="none">
                <a:solidFill>
                  <a:srgbClr val="4a5462"/>
                </a:solidFill>
                <a:uFillTx/>
                <a:latin typeface="DejaVu Sans"/>
              </a:rPr>
              <a:t>ll</a:t>
            </a:r>
            <a:r>
              <a:rPr b="0" lang="nl-BE" sz="1150" spc="-26" strike="noStrike" u="none">
                <a:solidFill>
                  <a:srgbClr val="4a5462"/>
                </a:solidFill>
                <a:uFillTx/>
                <a:latin typeface="DejaVu Sans"/>
              </a:rPr>
              <a:t> </a:t>
            </a:r>
            <a:r>
              <a:rPr b="0" lang="nl-BE" sz="1150" spc="-45" strike="noStrike" u="none">
                <a:solidFill>
                  <a:srgbClr val="4a5462"/>
                </a:solidFill>
                <a:uFillTx/>
                <a:latin typeface="DejaVu Sans"/>
              </a:rPr>
              <a:t>zijn</a:t>
            </a:r>
            <a:r>
              <a:rPr b="0" lang="nl-BE" sz="1150" spc="-20" strike="noStrike" u="none">
                <a:solidFill>
                  <a:srgbClr val="4a5462"/>
                </a:solidFill>
                <a:uFillTx/>
                <a:latin typeface="DejaVu Sans"/>
              </a:rPr>
              <a:t> </a:t>
            </a:r>
            <a:r>
              <a:rPr b="0" lang="nl-BE" sz="1150" spc="-11" strike="noStrike" u="none">
                <a:solidFill>
                  <a:srgbClr val="4a5462"/>
                </a:solidFill>
                <a:uFillTx/>
                <a:latin typeface="DejaVu Sans"/>
              </a:rPr>
              <a:t>belangrijker</a:t>
            </a:r>
            <a:endParaRPr b="0" lang="nl-BE" sz="1150" strike="noStrike" u="none">
              <a:solidFill>
                <a:srgbClr val="000000"/>
              </a:solidFill>
              <a:uFillTx/>
              <a:latin typeface="Arial"/>
            </a:endParaRPr>
          </a:p>
        </p:txBody>
      </p:sp>
      <p:sp>
        <p:nvSpPr>
          <p:cNvPr id="423" name="object 200"/>
          <p:cNvSpPr/>
          <p:nvPr/>
        </p:nvSpPr>
        <p:spPr>
          <a:xfrm>
            <a:off x="4305240" y="5789880"/>
            <a:ext cx="3473640" cy="844920"/>
          </a:xfrm>
          <a:prstGeom prst="rect">
            <a:avLst/>
          </a:prstGeom>
          <a:noFill/>
          <a:ln w="0">
            <a:noFill/>
          </a:ln>
        </p:spPr>
        <p:style>
          <a:lnRef idx="0"/>
          <a:fillRef idx="0"/>
          <a:effectRef idx="0"/>
          <a:fontRef idx="minor"/>
        </p:style>
        <p:txBody>
          <a:bodyPr lIns="0" rIns="0" tIns="65520" bIns="0" anchor="t">
            <a:spAutoFit/>
          </a:bodyPr>
          <a:p>
            <a:pPr marL="12600">
              <a:lnSpc>
                <a:spcPct val="100000"/>
              </a:lnSpc>
              <a:spcBef>
                <a:spcPts val="516"/>
              </a:spcBef>
            </a:pPr>
            <a:r>
              <a:rPr b="1" lang="nl-BE" sz="1150" spc="-71" strike="noStrike" u="none">
                <a:solidFill>
                  <a:srgbClr val="1f2937"/>
                </a:solidFill>
                <a:uFillTx/>
                <a:latin typeface="DejaVu Sans"/>
              </a:rPr>
              <a:t>Materiaal-</a:t>
            </a:r>
            <a:r>
              <a:rPr b="1" lang="nl-BE" sz="1150" spc="-45" strike="noStrike" u="none">
                <a:solidFill>
                  <a:srgbClr val="1f2937"/>
                </a:solidFill>
                <a:uFillTx/>
                <a:latin typeface="DejaVu Sans"/>
              </a:rPr>
              <a:t>speci</a:t>
            </a:r>
            <a:r>
              <a:rPr b="1" lang="nl-BE" sz="1050" spc="-45" strike="noStrike" u="none">
                <a:solidFill>
                  <a:srgbClr val="1f2937"/>
                </a:solidFill>
                <a:uFillTx/>
                <a:latin typeface="Arial"/>
              </a:rPr>
              <a:t>ﬁ</a:t>
            </a:r>
            <a:r>
              <a:rPr b="1" lang="nl-BE" sz="1150" spc="-45" strike="noStrike" u="none">
                <a:solidFill>
                  <a:srgbClr val="1f2937"/>
                </a:solidFill>
                <a:uFillTx/>
                <a:latin typeface="DejaVu Sans"/>
              </a:rPr>
              <a:t>eke</a:t>
            </a:r>
            <a:r>
              <a:rPr b="1" lang="nl-BE" sz="1150" spc="14" strike="noStrike" u="none">
                <a:solidFill>
                  <a:srgbClr val="1f2937"/>
                </a:solidFill>
                <a:uFillTx/>
                <a:latin typeface="DejaVu Sans"/>
              </a:rPr>
              <a:t> </a:t>
            </a:r>
            <a:r>
              <a:rPr b="1" lang="nl-BE" sz="1150" spc="-11" strike="noStrike" u="none">
                <a:solidFill>
                  <a:srgbClr val="1f2937"/>
                </a:solidFill>
                <a:uFillTx/>
                <a:latin typeface="DejaVu Sans"/>
              </a:rPr>
              <a:t>Patterns</a:t>
            </a:r>
            <a:endParaRPr b="0" lang="nl-BE" sz="1150" strike="noStrike" u="none">
              <a:solidFill>
                <a:srgbClr val="000000"/>
              </a:solidFill>
              <a:uFillTx/>
              <a:latin typeface="Arial"/>
            </a:endParaRPr>
          </a:p>
          <a:p>
            <a:pPr marL="12600">
              <a:lnSpc>
                <a:spcPct val="108000"/>
              </a:lnSpc>
              <a:spcBef>
                <a:spcPts val="295"/>
              </a:spcBef>
            </a:pPr>
            <a:r>
              <a:rPr b="0" lang="nl-BE" sz="1150" spc="-65" strike="noStrike" u="none">
                <a:solidFill>
                  <a:srgbClr val="4a5462"/>
                </a:solidFill>
                <a:uFillTx/>
                <a:latin typeface="DejaVu Sans"/>
              </a:rPr>
              <a:t>Composiet</a:t>
            </a:r>
            <a:r>
              <a:rPr b="0" lang="nl-BE" sz="1150" spc="-11" strike="noStrike" u="none">
                <a:solidFill>
                  <a:srgbClr val="4a5462"/>
                </a:solidFill>
                <a:uFillTx/>
                <a:latin typeface="DejaVu Sans"/>
              </a:rPr>
              <a:t> </a:t>
            </a:r>
            <a:r>
              <a:rPr b="0" lang="nl-BE" sz="1150" spc="-60" strike="noStrike" u="none">
                <a:solidFill>
                  <a:srgbClr val="4a5462"/>
                </a:solidFill>
                <a:uFillTx/>
                <a:latin typeface="DejaVu Sans"/>
              </a:rPr>
              <a:t>materialen</a:t>
            </a:r>
            <a:r>
              <a:rPr b="0" lang="nl-BE" sz="1150" spc="-6" strike="noStrike" u="none">
                <a:solidFill>
                  <a:srgbClr val="4a5462"/>
                </a:solidFill>
                <a:uFillTx/>
                <a:latin typeface="DejaVu Sans"/>
              </a:rPr>
              <a:t> </a:t>
            </a:r>
            <a:r>
              <a:rPr b="0" lang="nl-BE" sz="1150" spc="-65" strike="noStrike" u="none">
                <a:solidFill>
                  <a:srgbClr val="4a5462"/>
                </a:solidFill>
                <a:uFillTx/>
                <a:latin typeface="DejaVu Sans"/>
              </a:rPr>
              <a:t>tonen</a:t>
            </a:r>
            <a:r>
              <a:rPr b="0" lang="nl-BE" sz="1150" spc="-6" strike="noStrike" u="none">
                <a:solidFill>
                  <a:srgbClr val="4a5462"/>
                </a:solidFill>
                <a:uFillTx/>
                <a:latin typeface="DejaVu Sans"/>
              </a:rPr>
              <a:t> </a:t>
            </a:r>
            <a:r>
              <a:rPr b="0" lang="nl-BE" sz="1150" spc="-79" strike="noStrike" u="none">
                <a:solidFill>
                  <a:srgbClr val="4a5462"/>
                </a:solidFill>
                <a:uFillTx/>
                <a:latin typeface="DejaVu Sans"/>
              </a:rPr>
              <a:t>meer</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spreiding</a:t>
            </a:r>
            <a:r>
              <a:rPr b="0" lang="nl-BE" sz="1150" spc="-6" strike="noStrike" u="none">
                <a:solidFill>
                  <a:srgbClr val="4a5462"/>
                </a:solidFill>
                <a:uFillTx/>
                <a:latin typeface="DejaVu Sans"/>
              </a:rPr>
              <a:t> </a:t>
            </a:r>
            <a:r>
              <a:rPr b="0" lang="nl-BE" sz="1150" spc="-20" strike="noStrike" u="none">
                <a:solidFill>
                  <a:srgbClr val="4a5462"/>
                </a:solidFill>
                <a:uFillTx/>
                <a:latin typeface="DejaVu Sans"/>
              </a:rPr>
              <a:t>door </a:t>
            </a:r>
            <a:r>
              <a:rPr b="0" lang="nl-BE" sz="1150" spc="-74" strike="noStrike" u="none">
                <a:solidFill>
                  <a:srgbClr val="4a5462"/>
                </a:solidFill>
                <a:uFillTx/>
                <a:latin typeface="DejaVu Sans"/>
              </a:rPr>
              <a:t>hogere</a:t>
            </a:r>
            <a:r>
              <a:rPr b="0" lang="nl-BE" sz="1150" strike="noStrike" u="none">
                <a:solidFill>
                  <a:srgbClr val="4a5462"/>
                </a:solidFill>
                <a:uFillTx/>
                <a:latin typeface="DejaVu Sans"/>
              </a:rPr>
              <a:t> </a:t>
            </a:r>
            <a:r>
              <a:rPr b="0" lang="nl-BE" sz="1150" spc="-54" strike="noStrike" u="none">
                <a:solidFill>
                  <a:srgbClr val="4a5462"/>
                </a:solidFill>
                <a:uFillTx/>
                <a:latin typeface="DejaVu Sans"/>
              </a:rPr>
              <a:t>print</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complexiteit,</a:t>
            </a:r>
            <a:r>
              <a:rPr b="0" lang="nl-BE" sz="1150" spc="6" strike="noStrike" u="none">
                <a:solidFill>
                  <a:srgbClr val="4a5462"/>
                </a:solidFill>
                <a:uFillTx/>
                <a:latin typeface="DejaVu Sans"/>
              </a:rPr>
              <a:t> </a:t>
            </a:r>
            <a:r>
              <a:rPr b="0" lang="nl-BE" sz="1150" spc="-54" strike="noStrike" u="none">
                <a:solidFill>
                  <a:srgbClr val="4a5462"/>
                </a:solidFill>
                <a:uFillTx/>
                <a:latin typeface="DejaVu Sans"/>
              </a:rPr>
              <a:t>terwijl</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PLA</a:t>
            </a:r>
            <a:r>
              <a:rPr b="0" lang="nl-BE" sz="1150" strike="noStrike" u="none">
                <a:solidFill>
                  <a:srgbClr val="4a5462"/>
                </a:solidFill>
                <a:uFillTx/>
                <a:latin typeface="DejaVu Sans"/>
              </a:rPr>
              <a:t> </a:t>
            </a:r>
            <a:r>
              <a:rPr b="0" lang="nl-BE" sz="1150" spc="-54" strike="noStrike" u="none">
                <a:solidFill>
                  <a:srgbClr val="4a5462"/>
                </a:solidFill>
                <a:uFillTx/>
                <a:latin typeface="DejaVu Sans"/>
              </a:rPr>
              <a:t>variants</a:t>
            </a:r>
            <a:r>
              <a:rPr b="0" lang="nl-BE" sz="1150" spc="6" strike="noStrike" u="none">
                <a:solidFill>
                  <a:srgbClr val="4a5462"/>
                </a:solidFill>
                <a:uFillTx/>
                <a:latin typeface="DejaVu Sans"/>
              </a:rPr>
              <a:t> </a:t>
            </a:r>
            <a:r>
              <a:rPr b="0" lang="nl-BE" sz="1150" spc="-51" strike="noStrike" u="none">
                <a:solidFill>
                  <a:srgbClr val="4a5462"/>
                </a:solidFill>
                <a:uFillTx/>
                <a:latin typeface="DejaVu Sans"/>
              </a:rPr>
              <a:t>meer </a:t>
            </a:r>
            <a:r>
              <a:rPr b="0" lang="nl-BE" sz="1150" spc="-60" strike="noStrike" u="none">
                <a:solidFill>
                  <a:srgbClr val="4a5462"/>
                </a:solidFill>
                <a:uFillTx/>
                <a:latin typeface="DejaVu Sans"/>
              </a:rPr>
              <a:t>predictabel</a:t>
            </a:r>
            <a:r>
              <a:rPr b="0" lang="nl-BE" sz="1150" spc="6" strike="noStrike" u="none">
                <a:solidFill>
                  <a:srgbClr val="4a5462"/>
                </a:solidFill>
                <a:uFillTx/>
                <a:latin typeface="DejaVu Sans"/>
              </a:rPr>
              <a:t> </a:t>
            </a:r>
            <a:r>
              <a:rPr b="0" lang="nl-BE" sz="1150" spc="-20" strike="noStrike" u="none">
                <a:solidFill>
                  <a:srgbClr val="4a5462"/>
                </a:solidFill>
                <a:uFillTx/>
                <a:latin typeface="DejaVu Sans"/>
              </a:rPr>
              <a:t>zijn</a:t>
            </a:r>
            <a:endParaRPr b="0" lang="nl-BE" sz="1150" strike="noStrike" u="none">
              <a:solidFill>
                <a:srgbClr val="000000"/>
              </a:solidFill>
              <a:uFillTx/>
              <a:latin typeface="Arial"/>
            </a:endParaRPr>
          </a:p>
        </p:txBody>
      </p:sp>
      <p:sp>
        <p:nvSpPr>
          <p:cNvPr id="424" name="object 201"/>
          <p:cNvSpPr/>
          <p:nvPr/>
        </p:nvSpPr>
        <p:spPr>
          <a:xfrm>
            <a:off x="7920000" y="5796000"/>
            <a:ext cx="3378960" cy="783000"/>
          </a:xfrm>
          <a:prstGeom prst="rect">
            <a:avLst/>
          </a:prstGeom>
          <a:noFill/>
          <a:ln w="0">
            <a:noFill/>
          </a:ln>
        </p:spPr>
        <p:style>
          <a:lnRef idx="0"/>
          <a:fillRef idx="0"/>
          <a:effectRef idx="0"/>
          <a:fontRef idx="minor"/>
        </p:style>
        <p:txBody>
          <a:bodyPr lIns="0" rIns="0" tIns="65520" bIns="0" anchor="t">
            <a:spAutoFit/>
          </a:bodyPr>
          <a:p>
            <a:pPr marL="12600">
              <a:lnSpc>
                <a:spcPct val="100000"/>
              </a:lnSpc>
              <a:spcBef>
                <a:spcPts val="516"/>
              </a:spcBef>
            </a:pPr>
            <a:r>
              <a:rPr b="1" lang="nl-BE" sz="1150" spc="-60" strike="noStrike" u="none">
                <a:solidFill>
                  <a:srgbClr val="1f2937"/>
                </a:solidFill>
                <a:uFillTx/>
                <a:latin typeface="DejaVu Sans"/>
              </a:rPr>
              <a:t>Pricing</a:t>
            </a:r>
            <a:r>
              <a:rPr b="1" lang="nl-BE" sz="1150" spc="-6" strike="noStrike" u="none">
                <a:solidFill>
                  <a:srgbClr val="1f2937"/>
                </a:solidFill>
                <a:uFillTx/>
                <a:latin typeface="DejaVu Sans"/>
              </a:rPr>
              <a:t> </a:t>
            </a:r>
            <a:r>
              <a:rPr b="1" lang="nl-BE" sz="1150" spc="-74" strike="noStrike" u="none">
                <a:solidFill>
                  <a:srgbClr val="1f2937"/>
                </a:solidFill>
                <a:uFillTx/>
                <a:latin typeface="DejaVu Sans"/>
              </a:rPr>
              <a:t>Algorithm</a:t>
            </a:r>
            <a:r>
              <a:rPr b="1" lang="nl-BE" sz="1150" strike="noStrike" u="none">
                <a:solidFill>
                  <a:srgbClr val="1f2937"/>
                </a:solidFill>
                <a:uFillTx/>
                <a:latin typeface="DejaVu Sans"/>
              </a:rPr>
              <a:t> </a:t>
            </a:r>
            <a:r>
              <a:rPr b="1" lang="nl-BE" sz="1150" spc="-11" strike="noStrike" u="none">
                <a:solidFill>
                  <a:srgbClr val="1f2937"/>
                </a:solidFill>
                <a:uFillTx/>
                <a:latin typeface="DejaVu Sans"/>
              </a:rPr>
              <a:t>Optimization</a:t>
            </a:r>
            <a:endParaRPr b="0" lang="nl-BE" sz="1150" strike="noStrike" u="none">
              <a:solidFill>
                <a:srgbClr val="000000"/>
              </a:solidFill>
              <a:uFillTx/>
              <a:latin typeface="Arial"/>
            </a:endParaRPr>
          </a:p>
          <a:p>
            <a:pPr marL="12600">
              <a:lnSpc>
                <a:spcPct val="100000"/>
              </a:lnSpc>
              <a:spcBef>
                <a:spcPts val="130"/>
              </a:spcBef>
            </a:pPr>
            <a:r>
              <a:rPr b="0" lang="nl-BE" sz="1150" spc="-85" strike="noStrike" u="none">
                <a:solidFill>
                  <a:srgbClr val="4a5462"/>
                </a:solidFill>
                <a:uFillTx/>
                <a:latin typeface="DejaVu Sans"/>
                <a:ea typeface="Microsoft YaHei"/>
              </a:rPr>
              <a:t>De</a:t>
            </a:r>
            <a:r>
              <a:rPr b="0" lang="nl-BE" sz="1150" spc="-11"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trendlijn</a:t>
            </a:r>
            <a:r>
              <a:rPr b="0" lang="nl-BE" sz="1150" spc="-11" strike="noStrike" u="none">
                <a:solidFill>
                  <a:srgbClr val="4a5462"/>
                </a:solidFill>
                <a:uFillTx/>
                <a:latin typeface="DejaVu Sans"/>
                <a:ea typeface="Microsoft YaHei"/>
              </a:rPr>
              <a:t> </a:t>
            </a:r>
            <a:r>
              <a:rPr b="0" lang="nl-BE" sz="1150" spc="-54" strike="noStrike" u="none">
                <a:solidFill>
                  <a:srgbClr val="4a5462"/>
                </a:solidFill>
                <a:uFillTx/>
                <a:latin typeface="DejaVu Sans"/>
                <a:ea typeface="Microsoft YaHei"/>
              </a:rPr>
              <a:t>(0.0931</a:t>
            </a:r>
            <a:r>
              <a:rPr b="0" lang="nl-BE" sz="1150" spc="-11" strike="noStrike" u="none">
                <a:solidFill>
                  <a:srgbClr val="4a5462"/>
                </a:solidFill>
                <a:uFillTx/>
                <a:latin typeface="DejaVu Sans"/>
                <a:ea typeface="Microsoft YaHei"/>
              </a:rPr>
              <a:t> </a:t>
            </a:r>
            <a:r>
              <a:rPr b="0" lang="nl-BE" sz="1150" spc="-54" strike="noStrike" u="none">
                <a:solidFill>
                  <a:srgbClr val="4a5462"/>
                </a:solidFill>
                <a:uFillTx/>
                <a:latin typeface="DejaVu Sans"/>
                <a:ea typeface="Microsoft YaHei"/>
              </a:rPr>
              <a:t>u/g)</a:t>
            </a:r>
            <a:r>
              <a:rPr b="0" lang="nl-BE" sz="1150" spc="-11"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biedt</a:t>
            </a:r>
            <a:r>
              <a:rPr b="0" lang="nl-BE" sz="1150" spc="-11" strike="noStrike" u="none">
                <a:solidFill>
                  <a:srgbClr val="4a5462"/>
                </a:solidFill>
                <a:uFillTx/>
                <a:latin typeface="DejaVu Sans"/>
                <a:ea typeface="Microsoft YaHei"/>
              </a:rPr>
              <a:t> </a:t>
            </a:r>
            <a:r>
              <a:rPr b="0" lang="nl-BE" sz="1150" spc="-74" strike="noStrike" u="none">
                <a:solidFill>
                  <a:srgbClr val="4a5462"/>
                </a:solidFill>
                <a:uFillTx/>
                <a:latin typeface="DejaVu Sans"/>
                <a:ea typeface="Microsoft YaHei"/>
              </a:rPr>
              <a:t>een</a:t>
            </a:r>
            <a:r>
              <a:rPr b="0" lang="nl-BE" sz="1150" spc="-6" strike="noStrike" u="none">
                <a:solidFill>
                  <a:srgbClr val="4a5462"/>
                </a:solidFill>
                <a:uFillTx/>
                <a:latin typeface="DejaVu Sans"/>
                <a:ea typeface="Microsoft YaHei"/>
              </a:rPr>
              <a:t> </a:t>
            </a:r>
            <a:r>
              <a:rPr b="0" lang="nl-BE" sz="1150" spc="-54" strike="noStrike" u="none">
                <a:solidFill>
                  <a:srgbClr val="4a5462"/>
                </a:solidFill>
                <a:uFillTx/>
                <a:latin typeface="DejaVu Sans"/>
                <a:ea typeface="Microsoft YaHei"/>
              </a:rPr>
              <a:t>baseline,</a:t>
            </a:r>
            <a:r>
              <a:rPr b="0" lang="nl-BE" sz="1150" spc="-11"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maar materiaal-</a:t>
            </a:r>
            <a:r>
              <a:rPr b="0" lang="nl-BE" sz="1150" spc="-45" strike="noStrike" u="none">
                <a:solidFill>
                  <a:srgbClr val="4a5462"/>
                </a:solidFill>
                <a:uFillTx/>
                <a:latin typeface="DejaVu Sans"/>
                <a:ea typeface="Microsoft YaHei"/>
              </a:rPr>
              <a:t>speci</a:t>
            </a:r>
            <a:r>
              <a:rPr b="0" lang="nl-BE" sz="1150" spc="-45" strike="noStrike" u="none">
                <a:solidFill>
                  <a:srgbClr val="4a5462"/>
                </a:solidFill>
                <a:uFillTx/>
                <a:latin typeface="Arial"/>
                <a:ea typeface="Microsoft YaHei"/>
              </a:rPr>
              <a:t>ﬁ</a:t>
            </a:r>
            <a:r>
              <a:rPr b="0" lang="nl-BE" sz="1150" spc="-45" strike="noStrike" u="none">
                <a:solidFill>
                  <a:srgbClr val="4a5462"/>
                </a:solidFill>
                <a:uFillTx/>
                <a:latin typeface="DejaVu Sans"/>
                <a:ea typeface="Microsoft YaHei"/>
              </a:rPr>
              <a:t>eke</a:t>
            </a:r>
            <a:r>
              <a:rPr b="0" lang="nl-BE" sz="1150" spc="11"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correctiefactoren</a:t>
            </a:r>
            <a:r>
              <a:rPr b="0" lang="nl-BE" sz="1150" spc="14" strike="noStrike" u="none">
                <a:solidFill>
                  <a:srgbClr val="4a5462"/>
                </a:solidFill>
                <a:uFillTx/>
                <a:latin typeface="DejaVu Sans"/>
                <a:ea typeface="Microsoft YaHei"/>
              </a:rPr>
              <a:t> </a:t>
            </a:r>
            <a:r>
              <a:rPr b="0" lang="nl-BE" sz="1150" spc="-45" strike="noStrike" u="none">
                <a:solidFill>
                  <a:srgbClr val="4a5462"/>
                </a:solidFill>
                <a:uFillTx/>
                <a:latin typeface="DejaVu Sans"/>
                <a:ea typeface="Microsoft YaHei"/>
              </a:rPr>
              <a:t>zijn</a:t>
            </a:r>
            <a:r>
              <a:rPr b="0" lang="nl-BE" sz="1150" spc="11" strike="noStrike" u="none">
                <a:solidFill>
                  <a:srgbClr val="4a5462"/>
                </a:solidFill>
                <a:uFillTx/>
                <a:latin typeface="DejaVu Sans"/>
                <a:ea typeface="Microsoft YaHei"/>
              </a:rPr>
              <a:t> </a:t>
            </a:r>
            <a:r>
              <a:rPr b="0" lang="nl-BE" sz="1150" spc="-11" strike="noStrike" u="none">
                <a:solidFill>
                  <a:srgbClr val="4a5462"/>
                </a:solidFill>
                <a:uFillTx/>
                <a:latin typeface="DejaVu Sans"/>
                <a:ea typeface="Microsoft YaHei"/>
              </a:rPr>
              <a:t>nodig </a:t>
            </a:r>
            <a:r>
              <a:rPr b="0" lang="nl-BE" sz="1150" spc="-60" strike="noStrike" u="none">
                <a:solidFill>
                  <a:srgbClr val="4a5462"/>
                </a:solidFill>
                <a:uFillTx/>
                <a:latin typeface="DejaVu Sans"/>
                <a:ea typeface="Microsoft YaHei"/>
              </a:rPr>
              <a:t>voor</a:t>
            </a:r>
            <a:r>
              <a:rPr b="0" lang="nl-BE" sz="1150" spc="6" strike="noStrike" u="none">
                <a:solidFill>
                  <a:srgbClr val="4a5462"/>
                </a:solidFill>
                <a:uFillTx/>
                <a:latin typeface="DejaVu Sans"/>
                <a:ea typeface="Microsoft YaHei"/>
              </a:rPr>
              <a:t> </a:t>
            </a:r>
            <a:r>
              <a:rPr b="0" lang="nl-BE" sz="1150" spc="-65" strike="noStrike" u="none">
                <a:solidFill>
                  <a:srgbClr val="4a5462"/>
                </a:solidFill>
                <a:uFillTx/>
                <a:latin typeface="DejaVu Sans"/>
                <a:ea typeface="Microsoft YaHei"/>
              </a:rPr>
              <a:t>accurate</a:t>
            </a:r>
            <a:r>
              <a:rPr b="0" lang="nl-BE" sz="1150" spc="6" strike="noStrike" u="none">
                <a:solidFill>
                  <a:srgbClr val="4a5462"/>
                </a:solidFill>
                <a:uFillTx/>
                <a:latin typeface="DejaVu Sans"/>
                <a:ea typeface="Microsoft YaHei"/>
              </a:rPr>
              <a:t> </a:t>
            </a:r>
            <a:r>
              <a:rPr b="0" lang="nl-BE" sz="1150" spc="-45" strike="noStrike" u="none">
                <a:solidFill>
                  <a:srgbClr val="4a5462"/>
                </a:solidFill>
                <a:uFillTx/>
                <a:latin typeface="DejaVu Sans"/>
                <a:ea typeface="Microsoft YaHei"/>
              </a:rPr>
              <a:t>pricing</a:t>
            </a:r>
            <a:endParaRPr b="0" lang="nl-BE" sz="115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25" name="object 86"/>
          <p:cNvGrpSpPr/>
          <p:nvPr/>
        </p:nvGrpSpPr>
        <p:grpSpPr>
          <a:xfrm>
            <a:off x="360" y="0"/>
            <a:ext cx="12189960" cy="6855840"/>
            <a:chOff x="360" y="0"/>
            <a:chExt cx="12189960" cy="6855840"/>
          </a:xfrm>
        </p:grpSpPr>
        <p:sp>
          <p:nvSpPr>
            <p:cNvPr id="426" name="object 126"/>
            <p:cNvSpPr/>
            <p:nvPr/>
          </p:nvSpPr>
          <p:spPr>
            <a:xfrm>
              <a:off x="360" y="0"/>
              <a:ext cx="12189960" cy="6855840"/>
            </a:xfrm>
            <a:custGeom>
              <a:avLst/>
              <a:gdLst>
                <a:gd name="textAreaLeft" fmla="*/ 0 w 12189960"/>
                <a:gd name="textAreaRight" fmla="*/ 12192480 w 12189960"/>
                <a:gd name="textAreaTop" fmla="*/ 0 h 6855840"/>
                <a:gd name="textAreaBottom" fmla="*/ 6858360 h 6855840"/>
              </a:gdLst>
              <a:ahLst/>
              <a:rect l="textAreaLeft" t="textAreaTop" r="textAreaRight" b="textAreaBottom"/>
              <a:pathLst>
                <a:path w="5524500" h="5943600">
                  <a:moveTo>
                    <a:pt x="5417704" y="5943599"/>
                  </a:moveTo>
                  <a:lnTo>
                    <a:pt x="106795" y="5943599"/>
                  </a:lnTo>
                  <a:lnTo>
                    <a:pt x="99361" y="5942867"/>
                  </a:lnTo>
                  <a:lnTo>
                    <a:pt x="57037" y="5928505"/>
                  </a:lnTo>
                  <a:lnTo>
                    <a:pt x="23432" y="5899040"/>
                  </a:lnTo>
                  <a:lnTo>
                    <a:pt x="3660" y="5858958"/>
                  </a:lnTo>
                  <a:lnTo>
                    <a:pt x="0" y="5836804"/>
                  </a:lnTo>
                  <a:lnTo>
                    <a:pt x="0" y="5829299"/>
                  </a:lnTo>
                  <a:lnTo>
                    <a:pt x="0" y="106794"/>
                  </a:lnTo>
                  <a:lnTo>
                    <a:pt x="11571" y="63625"/>
                  </a:lnTo>
                  <a:lnTo>
                    <a:pt x="38784" y="28170"/>
                  </a:lnTo>
                  <a:lnTo>
                    <a:pt x="77492" y="5828"/>
                  </a:lnTo>
                  <a:lnTo>
                    <a:pt x="106795" y="0"/>
                  </a:lnTo>
                  <a:lnTo>
                    <a:pt x="5417704" y="0"/>
                  </a:lnTo>
                  <a:lnTo>
                    <a:pt x="5460872" y="11572"/>
                  </a:lnTo>
                  <a:lnTo>
                    <a:pt x="5496328" y="38784"/>
                  </a:lnTo>
                  <a:lnTo>
                    <a:pt x="5518670" y="77492"/>
                  </a:lnTo>
                  <a:lnTo>
                    <a:pt x="5524500" y="106794"/>
                  </a:lnTo>
                  <a:lnTo>
                    <a:pt x="5524500" y="5836804"/>
                  </a:lnTo>
                  <a:lnTo>
                    <a:pt x="5512926" y="5879973"/>
                  </a:lnTo>
                  <a:lnTo>
                    <a:pt x="5485714" y="5915428"/>
                  </a:lnTo>
                  <a:lnTo>
                    <a:pt x="5447006" y="5937770"/>
                  </a:lnTo>
                  <a:lnTo>
                    <a:pt x="5425136" y="5942867"/>
                  </a:lnTo>
                  <a:lnTo>
                    <a:pt x="5417704" y="5943599"/>
                  </a:lnTo>
                  <a:close/>
                </a:path>
              </a:pathLst>
            </a:custGeom>
            <a:solidFill>
              <a:srgbClr val="111726"/>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427" name="object 166" descr=""/>
            <p:cNvPicPr/>
            <p:nvPr/>
          </p:nvPicPr>
          <p:blipFill>
            <a:blip r:embed="rId1"/>
            <a:stretch/>
          </p:blipFill>
          <p:spPr>
            <a:xfrm>
              <a:off x="420840" y="286920"/>
              <a:ext cx="327240" cy="170640"/>
            </a:xfrm>
            <a:prstGeom prst="rect">
              <a:avLst/>
            </a:prstGeom>
            <a:noFill/>
            <a:ln w="0">
              <a:noFill/>
            </a:ln>
          </p:spPr>
        </p:pic>
      </p:grpSp>
      <p:pic>
        <p:nvPicPr>
          <p:cNvPr id="428" name="" descr=""/>
          <p:cNvPicPr/>
          <p:nvPr/>
        </p:nvPicPr>
        <p:blipFill>
          <a:blip r:embed="rId2"/>
          <a:stretch/>
        </p:blipFill>
        <p:spPr>
          <a:xfrm>
            <a:off x="179640" y="216360"/>
            <a:ext cx="3804480" cy="3167640"/>
          </a:xfrm>
          <a:prstGeom prst="rect">
            <a:avLst/>
          </a:prstGeom>
          <a:noFill/>
          <a:ln w="0">
            <a:noFill/>
          </a:ln>
        </p:spPr>
      </p:pic>
      <p:pic>
        <p:nvPicPr>
          <p:cNvPr id="429" name="" descr=""/>
          <p:cNvPicPr/>
          <p:nvPr/>
        </p:nvPicPr>
        <p:blipFill>
          <a:blip r:embed="rId3"/>
          <a:stretch/>
        </p:blipFill>
        <p:spPr>
          <a:xfrm>
            <a:off x="176040" y="3359520"/>
            <a:ext cx="3774960" cy="3298680"/>
          </a:xfrm>
          <a:prstGeom prst="rect">
            <a:avLst/>
          </a:prstGeom>
          <a:noFill/>
          <a:ln w="0">
            <a:noFill/>
          </a:ln>
        </p:spPr>
      </p:pic>
      <p:pic>
        <p:nvPicPr>
          <p:cNvPr id="430" name="" descr=""/>
          <p:cNvPicPr/>
          <p:nvPr/>
        </p:nvPicPr>
        <p:blipFill>
          <a:blip r:embed="rId4"/>
          <a:stretch/>
        </p:blipFill>
        <p:spPr>
          <a:xfrm>
            <a:off x="4003920" y="231840"/>
            <a:ext cx="4084200" cy="3141360"/>
          </a:xfrm>
          <a:prstGeom prst="rect">
            <a:avLst/>
          </a:prstGeom>
          <a:noFill/>
          <a:ln w="0">
            <a:noFill/>
          </a:ln>
        </p:spPr>
      </p:pic>
      <p:pic>
        <p:nvPicPr>
          <p:cNvPr id="431" name="" descr=""/>
          <p:cNvPicPr/>
          <p:nvPr/>
        </p:nvPicPr>
        <p:blipFill>
          <a:blip r:embed="rId5"/>
          <a:stretch/>
        </p:blipFill>
        <p:spPr>
          <a:xfrm>
            <a:off x="3985920" y="3359520"/>
            <a:ext cx="4102200" cy="3165480"/>
          </a:xfrm>
          <a:prstGeom prst="rect">
            <a:avLst/>
          </a:prstGeom>
          <a:noFill/>
          <a:ln w="0">
            <a:noFill/>
          </a:ln>
        </p:spPr>
      </p:pic>
      <p:pic>
        <p:nvPicPr>
          <p:cNvPr id="432" name="" descr=""/>
          <p:cNvPicPr/>
          <p:nvPr/>
        </p:nvPicPr>
        <p:blipFill>
          <a:blip r:embed="rId6"/>
          <a:stretch/>
        </p:blipFill>
        <p:spPr>
          <a:xfrm>
            <a:off x="8123040" y="212040"/>
            <a:ext cx="3899160" cy="3538800"/>
          </a:xfrm>
          <a:prstGeom prst="rect">
            <a:avLst/>
          </a:prstGeom>
          <a:noFill/>
          <a:ln w="0">
            <a:noFill/>
          </a:ln>
        </p:spPr>
      </p:pic>
      <p:pic>
        <p:nvPicPr>
          <p:cNvPr id="433" name="" descr=""/>
          <p:cNvPicPr/>
          <p:nvPr/>
        </p:nvPicPr>
        <p:blipFill>
          <a:blip r:embed="rId7"/>
          <a:stretch/>
        </p:blipFill>
        <p:spPr>
          <a:xfrm>
            <a:off x="8354880" y="3752640"/>
            <a:ext cx="2910600" cy="82980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339</TotalTime>
  <Application>LibreOffice/24.8.7.2$Windows_X86_64 LibreOffice_project/e07d0a63a46349d29051da79b1fde8160bab2a89</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2025-06-03T22:59:48Z</dcterms:created>
  <dc:creator/>
  <dc:description/>
  <dc:language>nl-BE</dc:language>
  <cp:lastModifiedBy/>
  <dcterms:modified xsi:type="dcterms:W3CDTF">2025-06-18T12:55:12Z</dcterms:modified>
  <cp:revision>51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2025-06-03T00:00:00Z</vt:filetime>
  </property>
  <property fmtid="{D5CDD505-2E9C-101B-9397-08002B2CF9AE}" pid="3" name="LastSaved">
    <vt:filetime>2025-06-03T00:00:00Z</vt:filetime>
  </property>
  <property fmtid="{D5CDD505-2E9C-101B-9397-08002B2CF9AE}" pid="4" name="PresentationFormat">
    <vt:lpwstr>On-screen Show (4:3)</vt:lpwstr>
  </property>
  <property fmtid="{D5CDD505-2E9C-101B-9397-08002B2CF9AE}" pid="5" name="Producer">
    <vt:lpwstr>pypdf</vt:lpwstr>
  </property>
</Properties>
</file>