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51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9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3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41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8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81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6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3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9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04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7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575-81FD-42D1-BA0A-708923FF4138}" type="datetimeFigureOut">
              <a:rPr lang="es-MX" smtClean="0"/>
              <a:t>11/03/2017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240-34D1-4123-8019-82B8CA3E07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95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33675" y="571500"/>
            <a:ext cx="6724650" cy="535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/>
          <p:cNvGrpSpPr/>
          <p:nvPr/>
        </p:nvGrpSpPr>
        <p:grpSpPr>
          <a:xfrm>
            <a:off x="3489843" y="1761157"/>
            <a:ext cx="7581900" cy="3685403"/>
            <a:chOff x="3116725" y="1051850"/>
            <a:chExt cx="7581900" cy="3685403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25" y="1051850"/>
              <a:ext cx="2377150" cy="2377150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3116725" y="3629257"/>
              <a:ext cx="7581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SIMPLE SO</a:t>
              </a:r>
              <a:endParaRPr lang="es-MX" sz="66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ángulo redondeado 4"/>
          <p:cNvSpPr/>
          <p:nvPr/>
        </p:nvSpPr>
        <p:spPr>
          <a:xfrm>
            <a:off x="2733675" y="571500"/>
            <a:ext cx="6724650" cy="723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1" y="1504949"/>
            <a:ext cx="579609" cy="5796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1" y="2294107"/>
            <a:ext cx="579609" cy="579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1" y="3083265"/>
            <a:ext cx="579609" cy="5796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1" y="3872423"/>
            <a:ext cx="600936" cy="6009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15755" y="661557"/>
            <a:ext cx="543785" cy="5437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6" y="1495281"/>
            <a:ext cx="589277" cy="5892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79" y="2284439"/>
            <a:ext cx="590864" cy="59086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23" y="633732"/>
            <a:ext cx="599434" cy="59943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51" y="652782"/>
            <a:ext cx="552560" cy="55256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0" y="661557"/>
            <a:ext cx="543785" cy="543785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3660624" y="657010"/>
            <a:ext cx="5625" cy="557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30" y="3128532"/>
            <a:ext cx="600936" cy="6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116725" y="1051850"/>
            <a:ext cx="7581900" cy="3685403"/>
            <a:chOff x="3116725" y="1051850"/>
            <a:chExt cx="7581900" cy="3685403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25" y="1051850"/>
              <a:ext cx="2377150" cy="2377150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3116725" y="3629257"/>
              <a:ext cx="7581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SIMPLE SO</a:t>
              </a:r>
              <a:endParaRPr lang="es-MX" sz="66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6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13" y="3069602"/>
            <a:ext cx="1241625" cy="12416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341563" y="3069602"/>
            <a:ext cx="758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SIMPLE SO</a:t>
            </a:r>
            <a:endParaRPr lang="es-MX" sz="66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1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Valenzuela</dc:creator>
  <cp:lastModifiedBy>Valenzuela</cp:lastModifiedBy>
  <cp:revision>4</cp:revision>
  <dcterms:created xsi:type="dcterms:W3CDTF">2017-03-12T05:43:33Z</dcterms:created>
  <dcterms:modified xsi:type="dcterms:W3CDTF">2017-03-12T06:11:09Z</dcterms:modified>
</cp:coreProperties>
</file>