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DB1D-E475-4288-91E4-810EBC77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944" y="2186124"/>
            <a:ext cx="6451996" cy="2268559"/>
          </a:xfrm>
        </p:spPr>
        <p:txBody>
          <a:bodyPr>
            <a:noAutofit/>
          </a:bodyPr>
          <a:lstStyle/>
          <a:p>
            <a:pPr algn="ctr"/>
            <a:r>
              <a:rPr lang="es-MX" sz="6600" dirty="0"/>
              <a:t>Prueba de carga de archivo </a:t>
            </a:r>
            <a:r>
              <a:rPr lang="es-MX" sz="6600" dirty="0" err="1"/>
              <a:t>pptx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134888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{1E1E5F7D-A996-4EA4-B53A-D59C1D708078}tf16401375</Template>
  <TotalTime>1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Prueba de carga de archivo pptx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de carga de archivo pptx</dc:title>
  <dc:creator>Ángel Eduardo Islas salazar</dc:creator>
  <cp:lastModifiedBy>Ángel Eduardo Islas salazar</cp:lastModifiedBy>
  <cp:revision>1</cp:revision>
  <dcterms:created xsi:type="dcterms:W3CDTF">2025-05-17T02:06:26Z</dcterms:created>
  <dcterms:modified xsi:type="dcterms:W3CDTF">2025-05-17T02:07:51Z</dcterms:modified>
</cp:coreProperties>
</file>