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0" r:id="rId5"/>
    <p:sldId id="263" r:id="rId6"/>
    <p:sldId id="264" r:id="rId7"/>
    <p:sldId id="265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60"/>
  </p:normalViewPr>
  <p:slideViewPr>
    <p:cSldViewPr snapToGrid="0">
      <p:cViewPr>
        <p:scale>
          <a:sx n="66" d="100"/>
          <a:sy n="66" d="100"/>
        </p:scale>
        <p:origin x="82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5EC22-6F30-4B92-99C5-9B2BBED7B80E}" type="datetimeFigureOut">
              <a:rPr lang="es-MX" smtClean="0"/>
              <a:t>26/06/2025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22E82-DC6C-486B-8B6F-EC8AC43414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403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2E82-DC6C-486B-8B6F-EC8AC4341408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092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E372B-4471-4C45-3D8B-FD0C42A5B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72AFAFE-56C4-9CF2-7AF9-A6132B184E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502FC99-3710-EBA2-7489-A4B040958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A64A2C-D850-7950-1615-C9B6FC36D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2E82-DC6C-486B-8B6F-EC8AC4341408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1083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ABBFE-C726-F646-69F1-FDC467646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2122A6A-D544-1CBE-57E3-1D2C6A52D7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9430F91-333E-7C0D-F68C-C6AE740730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422B45-B5AE-ACE6-1E7D-1E1AF2122F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2E82-DC6C-486B-8B6F-EC8AC4341408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3768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3682E-F9ED-5E18-8E62-04AAE4CF8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592EB68-D4D2-9B63-C41A-E1F11C14DC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7BE1AED-7D0E-77B8-4D92-F16CFE5CE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4459B3-A99B-0C81-EECB-32B35E7351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2E82-DC6C-486B-8B6F-EC8AC4341408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3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EA217-DB3A-8428-48E1-A26CEAF7C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831B875-724E-D4C3-37F1-A36F1CD45F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1E9F68E-909A-3AD1-FDA7-229E749CD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17322A-21D6-255D-EA89-3CD0D3E184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2E82-DC6C-486B-8B6F-EC8AC4341408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8204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7A221-A319-1BB1-7C65-258B54E74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71209BC-08F6-5EE7-A683-02E63BA22E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DA3ABC0-99AA-2CF4-5915-D2269D7C2F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3D95AC-8469-7E5E-9BD5-86B0D10988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2E82-DC6C-486B-8B6F-EC8AC4341408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8879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C15A5-27D7-135D-1C5A-97A7DE6AB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1BB3149-6C67-BF85-8E7A-917C098972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18DA97F-5152-5BAB-EE72-A133D01BA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9ADA81-0258-585F-EA5F-5AC8CC352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2E82-DC6C-486B-8B6F-EC8AC4341408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2072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2D595-437C-5EFD-5602-49CC6815A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E5C687C-EC2C-9D1C-4D81-5CBFF96368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71358F9-5AD0-4E9A-FF40-B5FB1663C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90997C-24AF-196E-F76C-16EA703FC8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2E82-DC6C-486B-8B6F-EC8AC4341408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3849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1B349-D439-AC84-8543-4E993E276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C64FBB4-058D-12C2-7AD2-1EE82D1436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0385B85-243C-015F-47EF-E0FB50976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F4941C-9465-97B2-34B1-9306BB0BC0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2E82-DC6C-486B-8B6F-EC8AC4341408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0169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B2FD3-0340-0F65-B8FC-CC3156906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1766A1-B0A7-74E5-FC4D-1AFF07AED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1ADD3C-FAAF-EF2D-DC08-52C36866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AB7-CC76-4288-8185-2E850FE905BF}" type="datetimeFigureOut">
              <a:rPr lang="es-MX" smtClean="0"/>
              <a:t>26/06/2025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1FC9D3-9725-5D2E-CB43-29B96F6B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6907B5-3C79-E327-1141-00AE7917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3BE0-877B-48DE-9A2B-F6C1F8D79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524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22DB1-F19A-BD0D-37D0-2D3B2097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66768A-01E7-709B-22D1-90C177988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D0BB36-650A-5455-75DA-C081EC55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AB7-CC76-4288-8185-2E850FE905BF}" type="datetimeFigureOut">
              <a:rPr lang="es-MX" smtClean="0"/>
              <a:t>26/06/2025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04564C-F4C2-0493-B3CA-9532883E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C3AB88-D35A-338B-3514-2C32E93C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3BE0-877B-48DE-9A2B-F6C1F8D79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116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B71D60-BA32-6B44-508B-A3A4A8B44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3B9EA2-212C-1AF7-571B-F24B2C49B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0D0CE5-C421-ED01-4457-D6624E20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AB7-CC76-4288-8185-2E850FE905BF}" type="datetimeFigureOut">
              <a:rPr lang="es-MX" smtClean="0"/>
              <a:t>26/06/2025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4645E2-5A55-1F3D-83AF-015F89FE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9736F4-487C-31BF-99E9-3FC65A2A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3BE0-877B-48DE-9A2B-F6C1F8D79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532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6D5D9-E1D9-97A9-B333-9AF54F25B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5B821E-C21D-CD6D-96BB-61BBC1B4A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E848B0-6475-0B2B-FED8-7A886469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AB7-CC76-4288-8185-2E850FE905BF}" type="datetimeFigureOut">
              <a:rPr lang="es-MX" smtClean="0"/>
              <a:t>26/06/2025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DB2FA5-E90D-02A8-000E-8BC4DEB3B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1EEEA9-857E-40AB-DE81-5C043614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3BE0-877B-48DE-9A2B-F6C1F8D79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188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DDBEE-EA79-ED4D-A2C7-1A98D715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ADECEC-60B3-C36B-2F99-459ADB771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362C39-87F0-0ADE-BC20-4AA49D63F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AB7-CC76-4288-8185-2E850FE905BF}" type="datetimeFigureOut">
              <a:rPr lang="es-MX" smtClean="0"/>
              <a:t>26/06/2025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DBA0DD-952B-C0E0-3598-F2911BCB4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70D1B0-E5CB-D2BC-116B-5BF5CEC9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3BE0-877B-48DE-9A2B-F6C1F8D79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625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86328-8BBE-FC5B-6FF9-B5F5397B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DADCF-34A1-68BF-B257-9C5C5EE1E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C3B6B2-8DC9-3809-6D08-3D8105A81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57931F-122D-F8B8-647F-C987D65D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AB7-CC76-4288-8185-2E850FE905BF}" type="datetimeFigureOut">
              <a:rPr lang="es-MX" smtClean="0"/>
              <a:t>26/06/2025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414F38-0327-95F9-3E16-E2002A78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BE9AAA-B14B-8D95-1981-FA6F2CD9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3BE0-877B-48DE-9A2B-F6C1F8D79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257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B4E63-190B-91A2-F8B4-1AA7C6B97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00185D-39BC-8EBF-17C8-A05FED518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D84456-7808-3762-889E-C93FE0C70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9F2D79-DF60-4963-F66E-41E38E717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EBF9FC-6C10-771F-9F26-3360E0B22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BB52B6-F869-5C34-F532-4218E30D5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AB7-CC76-4288-8185-2E850FE905BF}" type="datetimeFigureOut">
              <a:rPr lang="es-MX" smtClean="0"/>
              <a:t>26/06/2025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89F480-213D-9A1C-C27C-50026ACF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CA4007-DA89-E1E7-0E8D-4C1CFC0E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3BE0-877B-48DE-9A2B-F6C1F8D79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857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D5C35-B64F-0D3A-DB74-2C1181CE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5E1D60-C220-2384-7926-58FDF119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AB7-CC76-4288-8185-2E850FE905BF}" type="datetimeFigureOut">
              <a:rPr lang="es-MX" smtClean="0"/>
              <a:t>26/06/2025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03E435-046C-E1FC-F0DA-30C934859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EABB6D-FAEE-C4F7-4285-31E10962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3BE0-877B-48DE-9A2B-F6C1F8D79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92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FDF869-FAD5-4518-47E7-B3490F84F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AB7-CC76-4288-8185-2E850FE905BF}" type="datetimeFigureOut">
              <a:rPr lang="es-MX" smtClean="0"/>
              <a:t>26/06/2025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4FEEAE2-D988-D739-768A-DBB27792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81E2AE-9DC4-7300-C973-B5A95243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3BE0-877B-48DE-9A2B-F6C1F8D79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416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86105-72B0-5C25-5B53-39814DB1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1C868B-C326-05DD-D724-B2B542B5D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C34CF0-58CF-FA1E-ABD8-C0DC47EC8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956E96-11BA-1491-5ED0-ED57D9B4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AB7-CC76-4288-8185-2E850FE905BF}" type="datetimeFigureOut">
              <a:rPr lang="es-MX" smtClean="0"/>
              <a:t>26/06/2025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F7F602-8582-1B3F-3AEC-3DAC16C0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AAF5F0-B1ED-A342-DC77-E7B4D77D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3BE0-877B-48DE-9A2B-F6C1F8D79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382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37133-D972-6D66-F3F0-43BFB8DB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CF9B951-92AD-29FD-B1B3-3FC69BC9A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4CCFDA-DAD7-9496-12F4-C0A65CB5D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EAE9AB-499B-4B91-240F-605AC266A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AB7-CC76-4288-8185-2E850FE905BF}" type="datetimeFigureOut">
              <a:rPr lang="es-MX" smtClean="0"/>
              <a:t>26/06/2025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76FFBE-D2C7-4ECD-53D3-82415D62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1E3B7E-83C2-9597-952B-9C9B35EE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3BE0-877B-48DE-9A2B-F6C1F8D79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802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CE34A89-B749-E14A-2F94-9FCE7175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0445B1-472E-33B9-0196-C4AECA7E3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BE8E0C-BEBB-69C5-377D-46528039C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E9EAB7-CC76-4288-8185-2E850FE905BF}" type="datetimeFigureOut">
              <a:rPr lang="es-MX" smtClean="0"/>
              <a:t>26/06/2025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20B532-9551-183A-FAB8-21F7870C6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1220B8-F540-D6A8-BD5D-42DEFAE3B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5C3BE0-877B-48DE-9A2B-F6C1F8D79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968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970BA10-6755-857D-D5CE-2B63F6FD2535}"/>
              </a:ext>
            </a:extLst>
          </p:cNvPr>
          <p:cNvSpPr/>
          <p:nvPr/>
        </p:nvSpPr>
        <p:spPr>
          <a:xfrm>
            <a:off x="2018581" y="120770"/>
            <a:ext cx="8384876" cy="6737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A5EC20B-1FB8-C68E-DBC6-6312AF1C9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523" y="260952"/>
            <a:ext cx="2740952" cy="1672446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F5F743E-7329-B5BA-9CF1-D954F40F0B38}"/>
              </a:ext>
            </a:extLst>
          </p:cNvPr>
          <p:cNvSpPr/>
          <p:nvPr/>
        </p:nvSpPr>
        <p:spPr>
          <a:xfrm>
            <a:off x="4953562" y="1915065"/>
            <a:ext cx="2284876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LLANTERIA </a:t>
            </a:r>
          </a:p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SAN JUAN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F90D237-016A-8B35-39CE-9F754EBFF0D7}"/>
              </a:ext>
            </a:extLst>
          </p:cNvPr>
          <p:cNvSpPr/>
          <p:nvPr/>
        </p:nvSpPr>
        <p:spPr>
          <a:xfrm>
            <a:off x="3105508" y="3571335"/>
            <a:ext cx="1620015" cy="473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ID USUARIO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9D631DD-B9BF-4EA8-396C-43257A80CF4A}"/>
              </a:ext>
            </a:extLst>
          </p:cNvPr>
          <p:cNvSpPr/>
          <p:nvPr/>
        </p:nvSpPr>
        <p:spPr>
          <a:xfrm>
            <a:off x="5035827" y="3555161"/>
            <a:ext cx="4157932" cy="473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F838824-625E-D7F6-C1AD-0D7367074922}"/>
              </a:ext>
            </a:extLst>
          </p:cNvPr>
          <p:cNvSpPr/>
          <p:nvPr/>
        </p:nvSpPr>
        <p:spPr>
          <a:xfrm>
            <a:off x="3105508" y="4370357"/>
            <a:ext cx="1620015" cy="473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CONTRASEÑA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119274E-FAE5-466F-B930-E347D0AE5689}"/>
              </a:ext>
            </a:extLst>
          </p:cNvPr>
          <p:cNvSpPr/>
          <p:nvPr/>
        </p:nvSpPr>
        <p:spPr>
          <a:xfrm>
            <a:off x="5035826" y="4329381"/>
            <a:ext cx="4157933" cy="514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6B9F980-5959-38F1-36EC-37AC1BB0FE44}"/>
              </a:ext>
            </a:extLst>
          </p:cNvPr>
          <p:cNvSpPr/>
          <p:nvPr/>
        </p:nvSpPr>
        <p:spPr>
          <a:xfrm>
            <a:off x="5035826" y="5195257"/>
            <a:ext cx="2745200" cy="473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INGRESAR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E43AA51-1B00-FC57-9427-58881114F5D7}"/>
              </a:ext>
            </a:extLst>
          </p:cNvPr>
          <p:cNvSpPr/>
          <p:nvPr/>
        </p:nvSpPr>
        <p:spPr>
          <a:xfrm>
            <a:off x="7988060" y="6384624"/>
            <a:ext cx="2415397" cy="473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27 DE JULIO 2025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88D1F11-BC8B-14D9-B3E8-0631893E490F}"/>
              </a:ext>
            </a:extLst>
          </p:cNvPr>
          <p:cNvSpPr/>
          <p:nvPr/>
        </p:nvSpPr>
        <p:spPr>
          <a:xfrm>
            <a:off x="8954219" y="5870273"/>
            <a:ext cx="1449238" cy="473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9:00 AM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A8276BF-F490-AF4A-E2A3-70B1A24B0C97}"/>
              </a:ext>
            </a:extLst>
          </p:cNvPr>
          <p:cNvSpPr/>
          <p:nvPr/>
        </p:nvSpPr>
        <p:spPr>
          <a:xfrm>
            <a:off x="8556171" y="3636692"/>
            <a:ext cx="508000" cy="310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6124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A9C99-25C7-8475-A7CC-AA2C77FDF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1EF535F9-061C-1FD8-CB39-C17B60BCBA70}"/>
              </a:ext>
            </a:extLst>
          </p:cNvPr>
          <p:cNvGraphicFramePr>
            <a:graphicFrameLocks noGrp="1"/>
          </p:cNvGraphicFramePr>
          <p:nvPr/>
        </p:nvGraphicFramePr>
        <p:xfrm>
          <a:off x="3537336" y="173929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74171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093402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46740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82480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43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7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8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624144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E748BBC5-922D-5833-341D-2BEEA9591BA0}"/>
              </a:ext>
            </a:extLst>
          </p:cNvPr>
          <p:cNvSpPr/>
          <p:nvPr/>
        </p:nvSpPr>
        <p:spPr>
          <a:xfrm>
            <a:off x="1926185" y="0"/>
            <a:ext cx="10127411" cy="6978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A95B458-50AA-509B-DD1C-DC597CC7C5EF}"/>
              </a:ext>
            </a:extLst>
          </p:cNvPr>
          <p:cNvSpPr/>
          <p:nvPr/>
        </p:nvSpPr>
        <p:spPr>
          <a:xfrm>
            <a:off x="1896194" y="-52830"/>
            <a:ext cx="1311214" cy="69787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BDA587D-05ED-59BD-3DE5-B41D8A44E6E7}"/>
              </a:ext>
            </a:extLst>
          </p:cNvPr>
          <p:cNvSpPr/>
          <p:nvPr/>
        </p:nvSpPr>
        <p:spPr>
          <a:xfrm>
            <a:off x="10517271" y="0"/>
            <a:ext cx="1449238" cy="383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9:00 AM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A3581C3-33D5-DAF7-0DDD-F16EE3A4D642}"/>
              </a:ext>
            </a:extLst>
          </p:cNvPr>
          <p:cNvSpPr/>
          <p:nvPr/>
        </p:nvSpPr>
        <p:spPr>
          <a:xfrm>
            <a:off x="10023897" y="417304"/>
            <a:ext cx="1863304" cy="383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27 DE JULIO 2025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599B4A6-4098-75DC-F345-B9A7EBCE84B9}"/>
              </a:ext>
            </a:extLst>
          </p:cNvPr>
          <p:cNvSpPr/>
          <p:nvPr/>
        </p:nvSpPr>
        <p:spPr>
          <a:xfrm>
            <a:off x="2043534" y="191937"/>
            <a:ext cx="1027261" cy="1041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BUSCADOR DE PRODUCTOS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831E0A88-3C3C-C32D-E974-7D2CA88AB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291" y="-52830"/>
            <a:ext cx="1195811" cy="729648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F57F4061-620B-0712-E39A-4CA747483375}"/>
              </a:ext>
            </a:extLst>
          </p:cNvPr>
          <p:cNvSpPr/>
          <p:nvPr/>
        </p:nvSpPr>
        <p:spPr>
          <a:xfrm>
            <a:off x="6662135" y="-10059"/>
            <a:ext cx="1878402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LLANTERIA </a:t>
            </a:r>
          </a:p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SAN JUAN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5CF5268-6E15-0D17-8AEE-154E00887BC8}"/>
              </a:ext>
            </a:extLst>
          </p:cNvPr>
          <p:cNvSpPr/>
          <p:nvPr/>
        </p:nvSpPr>
        <p:spPr>
          <a:xfrm>
            <a:off x="1999350" y="6037793"/>
            <a:ext cx="1104901" cy="606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CERRAR SESION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EAE0AC4-1D43-19EE-5CEF-684DCEF99244}"/>
              </a:ext>
            </a:extLst>
          </p:cNvPr>
          <p:cNvSpPr/>
          <p:nvPr/>
        </p:nvSpPr>
        <p:spPr>
          <a:xfrm>
            <a:off x="3269410" y="-52829"/>
            <a:ext cx="3194317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CONFIRMACION DE </a:t>
            </a:r>
          </a:p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EXISTENCIA(PEDIDO)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19C6241-F1C6-B61B-CD9B-3BC1BDCCD797}"/>
              </a:ext>
            </a:extLst>
          </p:cNvPr>
          <p:cNvSpPr/>
          <p:nvPr/>
        </p:nvSpPr>
        <p:spPr>
          <a:xfrm>
            <a:off x="2014044" y="1515010"/>
            <a:ext cx="1027262" cy="982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HISTORIAL DE MOVIMIENTOS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813F7C4-E119-6DA7-8EE1-6A6DC619DB91}"/>
              </a:ext>
            </a:extLst>
          </p:cNvPr>
          <p:cNvSpPr/>
          <p:nvPr/>
        </p:nvSpPr>
        <p:spPr>
          <a:xfrm>
            <a:off x="1944408" y="3790435"/>
            <a:ext cx="1214784" cy="982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CONFIRMACION DE EXISTENCIA(PEDIDO)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BB624D9-A740-A97B-C192-6AE82B063DFE}"/>
              </a:ext>
            </a:extLst>
          </p:cNvPr>
          <p:cNvSpPr/>
          <p:nvPr/>
        </p:nvSpPr>
        <p:spPr>
          <a:xfrm>
            <a:off x="3295267" y="801178"/>
            <a:ext cx="2670628" cy="25980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ID PRODUCTO</a:t>
            </a:r>
          </a:p>
          <a:p>
            <a:r>
              <a:rPr lang="es-MX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MARCA</a:t>
            </a:r>
          </a:p>
          <a:p>
            <a:r>
              <a:rPr lang="es-MX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RIN</a:t>
            </a:r>
          </a:p>
          <a:p>
            <a:r>
              <a:rPr lang="es-MX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MEDIDA</a:t>
            </a:r>
          </a:p>
          <a:p>
            <a:r>
              <a:rPr lang="es-MX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TIPO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A6679F3-0CEF-C19D-4CB9-DE9D57ED6D1C}"/>
              </a:ext>
            </a:extLst>
          </p:cNvPr>
          <p:cNvSpPr/>
          <p:nvPr/>
        </p:nvSpPr>
        <p:spPr>
          <a:xfrm>
            <a:off x="4525210" y="2678425"/>
            <a:ext cx="1422398" cy="319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☑ </a:t>
            </a:r>
            <a:r>
              <a:rPr lang="es-MX" sz="12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DISPONIBLE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1F0866-7CDF-2D5D-FF81-E0044C03871B}"/>
              </a:ext>
            </a:extLst>
          </p:cNvPr>
          <p:cNvSpPr/>
          <p:nvPr/>
        </p:nvSpPr>
        <p:spPr>
          <a:xfrm>
            <a:off x="4543497" y="3050569"/>
            <a:ext cx="1422398" cy="375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☒</a:t>
            </a:r>
            <a:r>
              <a:rPr lang="es-MX" sz="12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NO DISPONIBLE</a:t>
            </a:r>
          </a:p>
        </p:txBody>
      </p:sp>
      <p:sp>
        <p:nvSpPr>
          <p:cNvPr id="10" name="AutoShape 4" descr="Resultado de imagen de imagen de notificación">
            <a:extLst>
              <a:ext uri="{FF2B5EF4-FFF2-40B4-BE49-F238E27FC236}">
                <a16:creationId xmlns:a16="http://schemas.microsoft.com/office/drawing/2014/main" id="{F64169A7-8F3F-BBA5-CE2C-E196839E0B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369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01CE824-8B9F-298D-87BF-93471F515341}"/>
              </a:ext>
            </a:extLst>
          </p:cNvPr>
          <p:cNvSpPr/>
          <p:nvPr/>
        </p:nvSpPr>
        <p:spPr>
          <a:xfrm>
            <a:off x="1759789" y="-120770"/>
            <a:ext cx="10127411" cy="6978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EB28C77-5EB7-5747-C1D4-5EDC29C15069}"/>
              </a:ext>
            </a:extLst>
          </p:cNvPr>
          <p:cNvSpPr/>
          <p:nvPr/>
        </p:nvSpPr>
        <p:spPr>
          <a:xfrm>
            <a:off x="1759790" y="-120770"/>
            <a:ext cx="1311214" cy="69787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B9B71DD-FED7-7325-4D98-F32582D22F7E}"/>
              </a:ext>
            </a:extLst>
          </p:cNvPr>
          <p:cNvSpPr/>
          <p:nvPr/>
        </p:nvSpPr>
        <p:spPr>
          <a:xfrm>
            <a:off x="1958197" y="664962"/>
            <a:ext cx="914400" cy="444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MARCA</a:t>
            </a:r>
            <a:r>
              <a:rPr lang="es-MX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05A06F-2CB0-0AC2-AEB0-10B4A7372AB1}"/>
              </a:ext>
            </a:extLst>
          </p:cNvPr>
          <p:cNvSpPr/>
          <p:nvPr/>
        </p:nvSpPr>
        <p:spPr>
          <a:xfrm>
            <a:off x="1958196" y="1938560"/>
            <a:ext cx="914400" cy="500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58BEFF3-B800-F655-6EDC-23B0FDD7DB92}"/>
              </a:ext>
            </a:extLst>
          </p:cNvPr>
          <p:cNvSpPr/>
          <p:nvPr/>
        </p:nvSpPr>
        <p:spPr>
          <a:xfrm>
            <a:off x="1958196" y="1259826"/>
            <a:ext cx="914400" cy="500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TIPO DE LLANTAS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BA872CF-F8CB-4470-3462-43FD716C4D70}"/>
              </a:ext>
            </a:extLst>
          </p:cNvPr>
          <p:cNvSpPr/>
          <p:nvPr/>
        </p:nvSpPr>
        <p:spPr>
          <a:xfrm>
            <a:off x="9793856" y="-120770"/>
            <a:ext cx="2093343" cy="6978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070AE30-4453-A9CB-92CC-9B34DA698F8F}"/>
              </a:ext>
            </a:extLst>
          </p:cNvPr>
          <p:cNvSpPr/>
          <p:nvPr/>
        </p:nvSpPr>
        <p:spPr>
          <a:xfrm>
            <a:off x="9793857" y="-88419"/>
            <a:ext cx="2093343" cy="9165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C9B338C-3340-1034-A6FF-7C214256FEE4}"/>
              </a:ext>
            </a:extLst>
          </p:cNvPr>
          <p:cNvSpPr/>
          <p:nvPr/>
        </p:nvSpPr>
        <p:spPr>
          <a:xfrm>
            <a:off x="9793856" y="5036457"/>
            <a:ext cx="2093343" cy="18350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D48CC2B-A25E-6B85-9BA7-476F63A4DD73}"/>
              </a:ext>
            </a:extLst>
          </p:cNvPr>
          <p:cNvSpPr/>
          <p:nvPr/>
        </p:nvSpPr>
        <p:spPr>
          <a:xfrm>
            <a:off x="10840528" y="6518875"/>
            <a:ext cx="1046672" cy="30623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PAGAR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42C4969-F769-3D65-DFCA-D1DD4F4F1DF5}"/>
              </a:ext>
            </a:extLst>
          </p:cNvPr>
          <p:cNvSpPr/>
          <p:nvPr/>
        </p:nvSpPr>
        <p:spPr>
          <a:xfrm>
            <a:off x="9903124" y="5682382"/>
            <a:ext cx="1167440" cy="306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SUBTOTAL: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4270146-5AEF-75E7-B474-A20D91855458}"/>
              </a:ext>
            </a:extLst>
          </p:cNvPr>
          <p:cNvSpPr/>
          <p:nvPr/>
        </p:nvSpPr>
        <p:spPr>
          <a:xfrm>
            <a:off x="1958197" y="2868283"/>
            <a:ext cx="914400" cy="500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MEDIDA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E1E73D3-6CE8-72BA-7C7E-ECBF07EB5C08}"/>
              </a:ext>
            </a:extLst>
          </p:cNvPr>
          <p:cNvSpPr/>
          <p:nvPr/>
        </p:nvSpPr>
        <p:spPr>
          <a:xfrm>
            <a:off x="9905999" y="6002100"/>
            <a:ext cx="1167440" cy="306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TOTAL: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8E12FD9-ED9C-9051-C0EC-DBC965D85BE7}"/>
              </a:ext>
            </a:extLst>
          </p:cNvPr>
          <p:cNvSpPr/>
          <p:nvPr/>
        </p:nvSpPr>
        <p:spPr>
          <a:xfrm>
            <a:off x="11179832" y="5657045"/>
            <a:ext cx="678613" cy="306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ED9F2B3-E0CB-26D1-40D4-8867080F66CC}"/>
              </a:ext>
            </a:extLst>
          </p:cNvPr>
          <p:cNvSpPr/>
          <p:nvPr/>
        </p:nvSpPr>
        <p:spPr>
          <a:xfrm>
            <a:off x="11174082" y="6002100"/>
            <a:ext cx="678613" cy="306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6EC0AD4-F9AE-8D40-D1F0-D018C5178B32}"/>
              </a:ext>
            </a:extLst>
          </p:cNvPr>
          <p:cNvSpPr/>
          <p:nvPr/>
        </p:nvSpPr>
        <p:spPr>
          <a:xfrm>
            <a:off x="10409207" y="-52830"/>
            <a:ext cx="1449238" cy="383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9:00 AM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0DF1DFB-3186-8A42-9B5D-A6646C6B2643}"/>
              </a:ext>
            </a:extLst>
          </p:cNvPr>
          <p:cNvSpPr/>
          <p:nvPr/>
        </p:nvSpPr>
        <p:spPr>
          <a:xfrm>
            <a:off x="10023897" y="417304"/>
            <a:ext cx="1863304" cy="383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27 DE JULIO 2025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31C406C-EF5A-1820-FBC3-57966D8EFBBB}"/>
              </a:ext>
            </a:extLst>
          </p:cNvPr>
          <p:cNvSpPr/>
          <p:nvPr/>
        </p:nvSpPr>
        <p:spPr>
          <a:xfrm>
            <a:off x="9859992" y="6501081"/>
            <a:ext cx="914400" cy="3240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ELIMINAR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BC61E664-358C-A89C-6553-BE382B667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291" y="-52830"/>
            <a:ext cx="1195811" cy="729648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856973AC-6016-15A0-4506-4A68C3987984}"/>
              </a:ext>
            </a:extLst>
          </p:cNvPr>
          <p:cNvSpPr/>
          <p:nvPr/>
        </p:nvSpPr>
        <p:spPr>
          <a:xfrm>
            <a:off x="6662135" y="-10059"/>
            <a:ext cx="1878402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LLANTERIA </a:t>
            </a:r>
          </a:p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SAN JUAN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1EDDD0B-43E6-C532-D794-EC69B19D025B}"/>
              </a:ext>
            </a:extLst>
          </p:cNvPr>
          <p:cNvSpPr/>
          <p:nvPr/>
        </p:nvSpPr>
        <p:spPr>
          <a:xfrm>
            <a:off x="1862946" y="6005160"/>
            <a:ext cx="1104901" cy="606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CERRAR SESION</a:t>
            </a:r>
          </a:p>
        </p:txBody>
      </p:sp>
      <p:sp>
        <p:nvSpPr>
          <p:cNvPr id="26" name="Rectángulo 25">
            <a:hlinkClick r:id="rId4" action="ppaction://hlinksldjump"/>
            <a:extLst>
              <a:ext uri="{FF2B5EF4-FFF2-40B4-BE49-F238E27FC236}">
                <a16:creationId xmlns:a16="http://schemas.microsoft.com/office/drawing/2014/main" id="{2DB0E430-E4E2-A202-EE74-F3A7DD9191F2}"/>
              </a:ext>
            </a:extLst>
          </p:cNvPr>
          <p:cNvSpPr/>
          <p:nvPr/>
        </p:nvSpPr>
        <p:spPr>
          <a:xfrm>
            <a:off x="10003970" y="5090856"/>
            <a:ext cx="1673113" cy="511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SOLICITAR AL DE ALMACEN</a:t>
            </a:r>
          </a:p>
        </p:txBody>
      </p:sp>
      <p:pic>
        <p:nvPicPr>
          <p:cNvPr id="27" name="Picture 2" descr="Las mejores marcas de Llantas del mercado - A&amp;M Cars">
            <a:extLst>
              <a:ext uri="{FF2B5EF4-FFF2-40B4-BE49-F238E27FC236}">
                <a16:creationId xmlns:a16="http://schemas.microsoft.com/office/drawing/2014/main" id="{D6AC1888-B6AC-93FC-C7E8-6A31CFFDD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117" y="1291449"/>
            <a:ext cx="5359881" cy="296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A6DDE9DB-F951-5E5B-F6F3-3E0419B86F25}"/>
              </a:ext>
            </a:extLst>
          </p:cNvPr>
          <p:cNvSpPr/>
          <p:nvPr/>
        </p:nvSpPr>
        <p:spPr>
          <a:xfrm>
            <a:off x="3269410" y="-52829"/>
            <a:ext cx="3194317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MARCA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F61AB37-DC3A-11CC-4293-C85912266A0A}"/>
              </a:ext>
            </a:extLst>
          </p:cNvPr>
          <p:cNvSpPr/>
          <p:nvPr/>
        </p:nvSpPr>
        <p:spPr>
          <a:xfrm>
            <a:off x="6823494" y="4803544"/>
            <a:ext cx="2674188" cy="465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SIGUIENTE</a:t>
            </a:r>
          </a:p>
        </p:txBody>
      </p:sp>
    </p:spTree>
    <p:extLst>
      <p:ext uri="{BB962C8B-B14F-4D97-AF65-F5344CB8AC3E}">
        <p14:creationId xmlns:p14="http://schemas.microsoft.com/office/powerpoint/2010/main" val="278964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B1944-AB26-9183-F2B9-C019D97A8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DA89FD9-11C2-DA98-6160-9A07F6E517AA}"/>
              </a:ext>
            </a:extLst>
          </p:cNvPr>
          <p:cNvSpPr/>
          <p:nvPr/>
        </p:nvSpPr>
        <p:spPr>
          <a:xfrm>
            <a:off x="1759789" y="-120770"/>
            <a:ext cx="10127411" cy="6978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0C19BE8-050F-D4C0-3005-8FC51A253420}"/>
              </a:ext>
            </a:extLst>
          </p:cNvPr>
          <p:cNvSpPr/>
          <p:nvPr/>
        </p:nvSpPr>
        <p:spPr>
          <a:xfrm>
            <a:off x="1759790" y="-120770"/>
            <a:ext cx="1311214" cy="69787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1B3115E-4B46-B4BF-B5CB-63E2741D21D0}"/>
              </a:ext>
            </a:extLst>
          </p:cNvPr>
          <p:cNvSpPr/>
          <p:nvPr/>
        </p:nvSpPr>
        <p:spPr>
          <a:xfrm>
            <a:off x="1958197" y="664962"/>
            <a:ext cx="914400" cy="444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MARCA</a:t>
            </a:r>
            <a:r>
              <a:rPr lang="es-MX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B5BDD3F-731F-5F78-9C79-2DDBE4D8BE58}"/>
              </a:ext>
            </a:extLst>
          </p:cNvPr>
          <p:cNvSpPr/>
          <p:nvPr/>
        </p:nvSpPr>
        <p:spPr>
          <a:xfrm>
            <a:off x="1931634" y="2040719"/>
            <a:ext cx="914400" cy="500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5BF0A2F-C115-099E-6874-0CF4C4B2E156}"/>
              </a:ext>
            </a:extLst>
          </p:cNvPr>
          <p:cNvSpPr/>
          <p:nvPr/>
        </p:nvSpPr>
        <p:spPr>
          <a:xfrm>
            <a:off x="1958196" y="1299845"/>
            <a:ext cx="914400" cy="500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TIPO DE LLANTA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9635C64-5B59-8D59-7DEC-CC9B3FC57C04}"/>
              </a:ext>
            </a:extLst>
          </p:cNvPr>
          <p:cNvSpPr/>
          <p:nvPr/>
        </p:nvSpPr>
        <p:spPr>
          <a:xfrm>
            <a:off x="9793856" y="-120770"/>
            <a:ext cx="2093343" cy="6978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DD94986-16B0-66D6-6364-781437B51D42}"/>
              </a:ext>
            </a:extLst>
          </p:cNvPr>
          <p:cNvSpPr/>
          <p:nvPr/>
        </p:nvSpPr>
        <p:spPr>
          <a:xfrm>
            <a:off x="9793857" y="-88419"/>
            <a:ext cx="2093343" cy="9165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34F3389-6AA9-30E0-F426-7B985376AF4B}"/>
              </a:ext>
            </a:extLst>
          </p:cNvPr>
          <p:cNvSpPr/>
          <p:nvPr/>
        </p:nvSpPr>
        <p:spPr>
          <a:xfrm>
            <a:off x="9793856" y="5036457"/>
            <a:ext cx="2093343" cy="18350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DE57639-3127-D173-BA46-D9578B76DFD0}"/>
              </a:ext>
            </a:extLst>
          </p:cNvPr>
          <p:cNvSpPr/>
          <p:nvPr/>
        </p:nvSpPr>
        <p:spPr>
          <a:xfrm>
            <a:off x="10840528" y="6518875"/>
            <a:ext cx="1046672" cy="30623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PAGAR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196DA5C-28A1-8CD8-F6DB-D8D7AE865EB8}"/>
              </a:ext>
            </a:extLst>
          </p:cNvPr>
          <p:cNvSpPr/>
          <p:nvPr/>
        </p:nvSpPr>
        <p:spPr>
          <a:xfrm>
            <a:off x="9903124" y="5682382"/>
            <a:ext cx="1167440" cy="306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SUBTOTAL: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63815AA-9C34-7C70-474D-76AB162310C3}"/>
              </a:ext>
            </a:extLst>
          </p:cNvPr>
          <p:cNvSpPr/>
          <p:nvPr/>
        </p:nvSpPr>
        <p:spPr>
          <a:xfrm>
            <a:off x="1958197" y="2868283"/>
            <a:ext cx="914400" cy="500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MEDIDA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EEBAC59-F6DD-22D3-190C-486C61ED9BFB}"/>
              </a:ext>
            </a:extLst>
          </p:cNvPr>
          <p:cNvSpPr/>
          <p:nvPr/>
        </p:nvSpPr>
        <p:spPr>
          <a:xfrm>
            <a:off x="9905999" y="6002100"/>
            <a:ext cx="1167440" cy="306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TOTAL: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0595566-8475-0EE0-7140-F8A275691392}"/>
              </a:ext>
            </a:extLst>
          </p:cNvPr>
          <p:cNvSpPr/>
          <p:nvPr/>
        </p:nvSpPr>
        <p:spPr>
          <a:xfrm>
            <a:off x="11179832" y="5657045"/>
            <a:ext cx="678613" cy="306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F402D07-8576-334C-EDE9-A1FC4D954139}"/>
              </a:ext>
            </a:extLst>
          </p:cNvPr>
          <p:cNvSpPr/>
          <p:nvPr/>
        </p:nvSpPr>
        <p:spPr>
          <a:xfrm>
            <a:off x="11174082" y="6002100"/>
            <a:ext cx="678613" cy="306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F26A10E-DA3D-E1CF-83A7-88E4B0627992}"/>
              </a:ext>
            </a:extLst>
          </p:cNvPr>
          <p:cNvSpPr/>
          <p:nvPr/>
        </p:nvSpPr>
        <p:spPr>
          <a:xfrm>
            <a:off x="10409207" y="-52830"/>
            <a:ext cx="1449238" cy="383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9:00 AM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7DD2BBC-B7F9-96E5-8C1F-8C36B8026CA9}"/>
              </a:ext>
            </a:extLst>
          </p:cNvPr>
          <p:cNvSpPr/>
          <p:nvPr/>
        </p:nvSpPr>
        <p:spPr>
          <a:xfrm>
            <a:off x="10023897" y="417304"/>
            <a:ext cx="1863304" cy="383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27 DE JULIO 2025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6769B40-388A-4D66-0CD0-467DA079E0A1}"/>
              </a:ext>
            </a:extLst>
          </p:cNvPr>
          <p:cNvSpPr/>
          <p:nvPr/>
        </p:nvSpPr>
        <p:spPr>
          <a:xfrm>
            <a:off x="9859992" y="6501081"/>
            <a:ext cx="914400" cy="3240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ELIMINAR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9B792D25-41DB-F43C-BADC-7830D8702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291" y="-52830"/>
            <a:ext cx="1195811" cy="729648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0CCECEC0-EDE0-4587-DB9B-E5293C91028F}"/>
              </a:ext>
            </a:extLst>
          </p:cNvPr>
          <p:cNvSpPr/>
          <p:nvPr/>
        </p:nvSpPr>
        <p:spPr>
          <a:xfrm>
            <a:off x="6662135" y="-10059"/>
            <a:ext cx="1878402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LLANTERIA </a:t>
            </a:r>
          </a:p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SAN JUAN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1F64C78-056C-A1DF-0E9D-EA4D81762DCF}"/>
              </a:ext>
            </a:extLst>
          </p:cNvPr>
          <p:cNvSpPr/>
          <p:nvPr/>
        </p:nvSpPr>
        <p:spPr>
          <a:xfrm>
            <a:off x="1862946" y="6005160"/>
            <a:ext cx="1104901" cy="606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CERRAR SESION</a:t>
            </a:r>
          </a:p>
        </p:txBody>
      </p:sp>
      <p:sp>
        <p:nvSpPr>
          <p:cNvPr id="26" name="Rectángulo 25">
            <a:hlinkClick r:id="rId4" action="ppaction://hlinksldjump"/>
            <a:extLst>
              <a:ext uri="{FF2B5EF4-FFF2-40B4-BE49-F238E27FC236}">
                <a16:creationId xmlns:a16="http://schemas.microsoft.com/office/drawing/2014/main" id="{B086FD62-1365-727A-4792-C716577F8715}"/>
              </a:ext>
            </a:extLst>
          </p:cNvPr>
          <p:cNvSpPr/>
          <p:nvPr/>
        </p:nvSpPr>
        <p:spPr>
          <a:xfrm>
            <a:off x="10003970" y="5090856"/>
            <a:ext cx="1673113" cy="511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SOLICITAR AL DE ALMACEN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3EC4117-197E-7E4A-5750-B6ABDEB22124}"/>
              </a:ext>
            </a:extLst>
          </p:cNvPr>
          <p:cNvSpPr/>
          <p:nvPr/>
        </p:nvSpPr>
        <p:spPr>
          <a:xfrm>
            <a:off x="3269410" y="-52829"/>
            <a:ext cx="3194317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TIPO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93E4ED8-994D-C581-B360-001798A7E38A}"/>
              </a:ext>
            </a:extLst>
          </p:cNvPr>
          <p:cNvSpPr/>
          <p:nvPr/>
        </p:nvSpPr>
        <p:spPr>
          <a:xfrm>
            <a:off x="3421812" y="1409708"/>
            <a:ext cx="2674188" cy="465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CIUDAD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1ECC8D5-7A80-61A6-3AB5-A26F337D0549}"/>
              </a:ext>
            </a:extLst>
          </p:cNvPr>
          <p:cNvSpPr/>
          <p:nvPr/>
        </p:nvSpPr>
        <p:spPr>
          <a:xfrm>
            <a:off x="6446808" y="1409708"/>
            <a:ext cx="2674188" cy="465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ALL-TERRAIN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5F7DDA0-B5EB-A92B-9228-6DB29D7FCED3}"/>
              </a:ext>
            </a:extLst>
          </p:cNvPr>
          <p:cNvSpPr/>
          <p:nvPr/>
        </p:nvSpPr>
        <p:spPr>
          <a:xfrm>
            <a:off x="3421812" y="2322659"/>
            <a:ext cx="2674188" cy="465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CARGA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6CE51F9-F43B-5F28-643B-8CECA14E811E}"/>
              </a:ext>
            </a:extLst>
          </p:cNvPr>
          <p:cNvSpPr/>
          <p:nvPr/>
        </p:nvSpPr>
        <p:spPr>
          <a:xfrm>
            <a:off x="6446808" y="2320146"/>
            <a:ext cx="2674188" cy="465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DEPORTIVO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70D6ABB-E2AF-3095-3588-6A88515235F7}"/>
              </a:ext>
            </a:extLst>
          </p:cNvPr>
          <p:cNvSpPr/>
          <p:nvPr/>
        </p:nvSpPr>
        <p:spPr>
          <a:xfrm>
            <a:off x="6662135" y="4749554"/>
            <a:ext cx="2674188" cy="465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SIGUIENTE</a:t>
            </a:r>
          </a:p>
        </p:txBody>
      </p:sp>
    </p:spTree>
    <p:extLst>
      <p:ext uri="{BB962C8B-B14F-4D97-AF65-F5344CB8AC3E}">
        <p14:creationId xmlns:p14="http://schemas.microsoft.com/office/powerpoint/2010/main" val="104902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48F75-6983-F94E-1642-0677175C0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F7A9AAA-83A1-996C-C679-A4880C0B7342}"/>
              </a:ext>
            </a:extLst>
          </p:cNvPr>
          <p:cNvSpPr/>
          <p:nvPr/>
        </p:nvSpPr>
        <p:spPr>
          <a:xfrm>
            <a:off x="1759789" y="-120770"/>
            <a:ext cx="10127411" cy="6978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524C406-05DA-8633-106C-7CDBFDFFAB8C}"/>
              </a:ext>
            </a:extLst>
          </p:cNvPr>
          <p:cNvSpPr/>
          <p:nvPr/>
        </p:nvSpPr>
        <p:spPr>
          <a:xfrm>
            <a:off x="1759790" y="-120770"/>
            <a:ext cx="1311214" cy="69787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7D9CDC4-AC04-BCF7-C0FF-BF60919A5A1F}"/>
              </a:ext>
            </a:extLst>
          </p:cNvPr>
          <p:cNvSpPr/>
          <p:nvPr/>
        </p:nvSpPr>
        <p:spPr>
          <a:xfrm>
            <a:off x="1958197" y="664962"/>
            <a:ext cx="914400" cy="444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MARCA</a:t>
            </a:r>
            <a:r>
              <a:rPr lang="es-MX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D055DCB-8DFB-05B3-A78B-58ECDDD3CB69}"/>
              </a:ext>
            </a:extLst>
          </p:cNvPr>
          <p:cNvSpPr/>
          <p:nvPr/>
        </p:nvSpPr>
        <p:spPr>
          <a:xfrm>
            <a:off x="1958196" y="2052727"/>
            <a:ext cx="914400" cy="500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D6DC7CF-01BC-8CED-13A6-5FBCED0F1172}"/>
              </a:ext>
            </a:extLst>
          </p:cNvPr>
          <p:cNvSpPr/>
          <p:nvPr/>
        </p:nvSpPr>
        <p:spPr>
          <a:xfrm>
            <a:off x="1958196" y="1252259"/>
            <a:ext cx="914400" cy="500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TIPO DE LLANTAS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344F248-9FA8-937D-B6B6-E7B55962312D}"/>
              </a:ext>
            </a:extLst>
          </p:cNvPr>
          <p:cNvSpPr/>
          <p:nvPr/>
        </p:nvSpPr>
        <p:spPr>
          <a:xfrm>
            <a:off x="9793856" y="-120770"/>
            <a:ext cx="2093343" cy="6978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D1EF640-A3C5-4724-6C3E-FFD83E6CEFE7}"/>
              </a:ext>
            </a:extLst>
          </p:cNvPr>
          <p:cNvSpPr/>
          <p:nvPr/>
        </p:nvSpPr>
        <p:spPr>
          <a:xfrm>
            <a:off x="9793857" y="-88419"/>
            <a:ext cx="2093343" cy="9165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24A19D6-D8E5-4295-7B28-090472E1D66A}"/>
              </a:ext>
            </a:extLst>
          </p:cNvPr>
          <p:cNvSpPr/>
          <p:nvPr/>
        </p:nvSpPr>
        <p:spPr>
          <a:xfrm>
            <a:off x="9793856" y="5036457"/>
            <a:ext cx="2093343" cy="18350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8A50469-69B9-1D24-9CDA-05249453E069}"/>
              </a:ext>
            </a:extLst>
          </p:cNvPr>
          <p:cNvSpPr/>
          <p:nvPr/>
        </p:nvSpPr>
        <p:spPr>
          <a:xfrm>
            <a:off x="10840528" y="6518875"/>
            <a:ext cx="1046672" cy="30623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PAGAR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8478465-118C-7060-2F07-01591E2DCDF2}"/>
              </a:ext>
            </a:extLst>
          </p:cNvPr>
          <p:cNvSpPr/>
          <p:nvPr/>
        </p:nvSpPr>
        <p:spPr>
          <a:xfrm>
            <a:off x="9903124" y="5682382"/>
            <a:ext cx="1167440" cy="306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SUBTOTAL: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DC3EDB8-F7C5-3440-494D-F0FFD4BC3D96}"/>
              </a:ext>
            </a:extLst>
          </p:cNvPr>
          <p:cNvSpPr/>
          <p:nvPr/>
        </p:nvSpPr>
        <p:spPr>
          <a:xfrm>
            <a:off x="1958197" y="2868283"/>
            <a:ext cx="914400" cy="500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MEDIDA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FBBE260-5F7B-2C73-51E3-2F29247C0CA1}"/>
              </a:ext>
            </a:extLst>
          </p:cNvPr>
          <p:cNvSpPr/>
          <p:nvPr/>
        </p:nvSpPr>
        <p:spPr>
          <a:xfrm>
            <a:off x="9905999" y="6002100"/>
            <a:ext cx="1167440" cy="306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TOTAL: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A04078E-F1B0-8108-952E-D27BD20C31F0}"/>
              </a:ext>
            </a:extLst>
          </p:cNvPr>
          <p:cNvSpPr/>
          <p:nvPr/>
        </p:nvSpPr>
        <p:spPr>
          <a:xfrm>
            <a:off x="11179832" y="5657045"/>
            <a:ext cx="678613" cy="306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6AA5E5A-33DA-4A82-07B7-AFAC5570E58C}"/>
              </a:ext>
            </a:extLst>
          </p:cNvPr>
          <p:cNvSpPr/>
          <p:nvPr/>
        </p:nvSpPr>
        <p:spPr>
          <a:xfrm>
            <a:off x="11174082" y="6002100"/>
            <a:ext cx="678613" cy="306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8E5AE61-EFB6-83E7-6084-0FBBC38BC2A9}"/>
              </a:ext>
            </a:extLst>
          </p:cNvPr>
          <p:cNvSpPr/>
          <p:nvPr/>
        </p:nvSpPr>
        <p:spPr>
          <a:xfrm>
            <a:off x="10409207" y="-52830"/>
            <a:ext cx="1449238" cy="383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9:00 AM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839FC2D-E4D4-2C06-4A19-FADDBF079ABB}"/>
              </a:ext>
            </a:extLst>
          </p:cNvPr>
          <p:cNvSpPr/>
          <p:nvPr/>
        </p:nvSpPr>
        <p:spPr>
          <a:xfrm>
            <a:off x="10023897" y="417304"/>
            <a:ext cx="1863304" cy="383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27 DE JULIO 2025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E880FC1-2254-1E35-DDB7-96C8DC16BF5F}"/>
              </a:ext>
            </a:extLst>
          </p:cNvPr>
          <p:cNvSpPr/>
          <p:nvPr/>
        </p:nvSpPr>
        <p:spPr>
          <a:xfrm>
            <a:off x="9859992" y="6501081"/>
            <a:ext cx="914400" cy="3240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ELIMINAR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33F6C25C-1A2C-EBB3-9582-E9C2C10CD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291" y="-52830"/>
            <a:ext cx="1195811" cy="729648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02C948B5-ECCA-C53A-D1C0-E6F91ABA1387}"/>
              </a:ext>
            </a:extLst>
          </p:cNvPr>
          <p:cNvSpPr/>
          <p:nvPr/>
        </p:nvSpPr>
        <p:spPr>
          <a:xfrm>
            <a:off x="6662135" y="-10059"/>
            <a:ext cx="1878402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LLANTERIA </a:t>
            </a:r>
          </a:p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SAN JUAN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FFDFB36-B939-BE4D-CC1A-B072DF301B9E}"/>
              </a:ext>
            </a:extLst>
          </p:cNvPr>
          <p:cNvSpPr/>
          <p:nvPr/>
        </p:nvSpPr>
        <p:spPr>
          <a:xfrm>
            <a:off x="1862946" y="6005160"/>
            <a:ext cx="1104901" cy="606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CERRAR SESION</a:t>
            </a:r>
          </a:p>
        </p:txBody>
      </p:sp>
      <p:sp>
        <p:nvSpPr>
          <p:cNvPr id="26" name="Rectángulo 25">
            <a:hlinkClick r:id="rId4" action="ppaction://hlinksldjump"/>
            <a:extLst>
              <a:ext uri="{FF2B5EF4-FFF2-40B4-BE49-F238E27FC236}">
                <a16:creationId xmlns:a16="http://schemas.microsoft.com/office/drawing/2014/main" id="{5D751B9B-F845-6BA3-298F-796DB10BB2F6}"/>
              </a:ext>
            </a:extLst>
          </p:cNvPr>
          <p:cNvSpPr/>
          <p:nvPr/>
        </p:nvSpPr>
        <p:spPr>
          <a:xfrm>
            <a:off x="10003970" y="5090856"/>
            <a:ext cx="1673113" cy="511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SOLICITAR AL DE ALMACEN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ED709CCA-A7D9-F1E9-1177-AE0F11D79AD2}"/>
              </a:ext>
            </a:extLst>
          </p:cNvPr>
          <p:cNvSpPr/>
          <p:nvPr/>
        </p:nvSpPr>
        <p:spPr>
          <a:xfrm>
            <a:off x="3269410" y="-52829"/>
            <a:ext cx="3194317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42D9CE2-481C-7CEF-FFED-E4C7413CF68A}"/>
              </a:ext>
            </a:extLst>
          </p:cNvPr>
          <p:cNvSpPr/>
          <p:nvPr/>
        </p:nvSpPr>
        <p:spPr>
          <a:xfrm>
            <a:off x="3421812" y="1409708"/>
            <a:ext cx="2674188" cy="465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RINES DE ACERO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5113FBC-0D95-F59A-4976-DD5294DFBD86}"/>
              </a:ext>
            </a:extLst>
          </p:cNvPr>
          <p:cNvSpPr/>
          <p:nvPr/>
        </p:nvSpPr>
        <p:spPr>
          <a:xfrm>
            <a:off x="6446808" y="1409708"/>
            <a:ext cx="2674188" cy="465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RINES DE ALUMNIO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20E6021-A302-403A-72E0-77AA0D669F6F}"/>
              </a:ext>
            </a:extLst>
          </p:cNvPr>
          <p:cNvSpPr/>
          <p:nvPr/>
        </p:nvSpPr>
        <p:spPr>
          <a:xfrm>
            <a:off x="3421812" y="2322659"/>
            <a:ext cx="2674188" cy="465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RINES DE MAGNESIO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49FB4CF-7339-6512-7947-8F7F069E31C4}"/>
              </a:ext>
            </a:extLst>
          </p:cNvPr>
          <p:cNvSpPr/>
          <p:nvPr/>
        </p:nvSpPr>
        <p:spPr>
          <a:xfrm>
            <a:off x="6446808" y="2320146"/>
            <a:ext cx="2674188" cy="465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RINES DE ALEACION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9C0091F8-1E21-4D2A-BBFB-2E48118510C2}"/>
              </a:ext>
            </a:extLst>
          </p:cNvPr>
          <p:cNvSpPr/>
          <p:nvPr/>
        </p:nvSpPr>
        <p:spPr>
          <a:xfrm>
            <a:off x="6823494" y="4671200"/>
            <a:ext cx="2674188" cy="465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SIGUIENTE</a:t>
            </a:r>
          </a:p>
        </p:txBody>
      </p:sp>
    </p:spTree>
    <p:extLst>
      <p:ext uri="{BB962C8B-B14F-4D97-AF65-F5344CB8AC3E}">
        <p14:creationId xmlns:p14="http://schemas.microsoft.com/office/powerpoint/2010/main" val="410122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B3D34-5BC6-75B7-C2EB-F7F6B3EAB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88201718-D329-A416-6DA2-2873AE304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666580"/>
              </p:ext>
            </p:extLst>
          </p:nvPr>
        </p:nvGraphicFramePr>
        <p:xfrm>
          <a:off x="3537336" y="173929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74171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093402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46740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82480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43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7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8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624144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51CDC374-0155-3010-1393-675965834801}"/>
              </a:ext>
            </a:extLst>
          </p:cNvPr>
          <p:cNvSpPr/>
          <p:nvPr/>
        </p:nvSpPr>
        <p:spPr>
          <a:xfrm>
            <a:off x="2064589" y="-10059"/>
            <a:ext cx="10127411" cy="6978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2C6E61A-FF1F-676B-4F18-C76BAC095A10}"/>
              </a:ext>
            </a:extLst>
          </p:cNvPr>
          <p:cNvSpPr/>
          <p:nvPr/>
        </p:nvSpPr>
        <p:spPr>
          <a:xfrm>
            <a:off x="1793683" y="-120770"/>
            <a:ext cx="1311214" cy="69787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F689661-4DC7-63E8-FCFF-E06D8D7956D3}"/>
              </a:ext>
            </a:extLst>
          </p:cNvPr>
          <p:cNvSpPr/>
          <p:nvPr/>
        </p:nvSpPr>
        <p:spPr>
          <a:xfrm>
            <a:off x="10409207" y="-52830"/>
            <a:ext cx="1449238" cy="383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9:00 AM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C1B2338-8ABB-08F9-B364-79A745121B63}"/>
              </a:ext>
            </a:extLst>
          </p:cNvPr>
          <p:cNvSpPr/>
          <p:nvPr/>
        </p:nvSpPr>
        <p:spPr>
          <a:xfrm>
            <a:off x="10023897" y="417304"/>
            <a:ext cx="1863304" cy="383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27 DE JULIO 2025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6AABF97-9107-8C7C-0CCB-C6CAF69E9F00}"/>
              </a:ext>
            </a:extLst>
          </p:cNvPr>
          <p:cNvSpPr/>
          <p:nvPr/>
        </p:nvSpPr>
        <p:spPr>
          <a:xfrm>
            <a:off x="1940585" y="207661"/>
            <a:ext cx="1027262" cy="982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VENTAS POR VENDEDOR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ED8E11C1-86BD-FBE2-5487-0C5592A30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291" y="-52830"/>
            <a:ext cx="1195811" cy="729648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91355163-244E-019F-324A-1982A52AF126}"/>
              </a:ext>
            </a:extLst>
          </p:cNvPr>
          <p:cNvSpPr/>
          <p:nvPr/>
        </p:nvSpPr>
        <p:spPr>
          <a:xfrm>
            <a:off x="6662135" y="-10059"/>
            <a:ext cx="1878402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LLANTERIA </a:t>
            </a:r>
          </a:p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SAN JUAN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A38D19F-E562-74E4-C087-142E1E2726BD}"/>
              </a:ext>
            </a:extLst>
          </p:cNvPr>
          <p:cNvSpPr/>
          <p:nvPr/>
        </p:nvSpPr>
        <p:spPr>
          <a:xfrm>
            <a:off x="1862946" y="6005160"/>
            <a:ext cx="1104901" cy="606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CERRAR SESION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9B70898-5DEA-FD04-37AD-D1D85CA219B9}"/>
              </a:ext>
            </a:extLst>
          </p:cNvPr>
          <p:cNvSpPr/>
          <p:nvPr/>
        </p:nvSpPr>
        <p:spPr>
          <a:xfrm>
            <a:off x="3269410" y="-52829"/>
            <a:ext cx="3194317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VENTAS POR VENDEDOR</a:t>
            </a:r>
          </a:p>
        </p:txBody>
      </p:sp>
      <p:graphicFrame>
        <p:nvGraphicFramePr>
          <p:cNvPr id="31" name="Tabla 30">
            <a:extLst>
              <a:ext uri="{FF2B5EF4-FFF2-40B4-BE49-F238E27FC236}">
                <a16:creationId xmlns:a16="http://schemas.microsoft.com/office/drawing/2014/main" id="{6AE58DF9-0F3C-4E0E-B282-340E15F49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203929"/>
              </p:ext>
            </p:extLst>
          </p:nvPr>
        </p:nvGraphicFramePr>
        <p:xfrm>
          <a:off x="3375803" y="2363202"/>
          <a:ext cx="8482642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575">
                  <a:extLst>
                    <a:ext uri="{9D8B030D-6E8A-4147-A177-3AD203B41FA5}">
                      <a16:colId xmlns:a16="http://schemas.microsoft.com/office/drawing/2014/main" val="925051026"/>
                    </a:ext>
                  </a:extLst>
                </a:gridCol>
                <a:gridCol w="2103575">
                  <a:extLst>
                    <a:ext uri="{9D8B030D-6E8A-4147-A177-3AD203B41FA5}">
                      <a16:colId xmlns:a16="http://schemas.microsoft.com/office/drawing/2014/main" val="3782041870"/>
                    </a:ext>
                  </a:extLst>
                </a:gridCol>
                <a:gridCol w="1712853">
                  <a:extLst>
                    <a:ext uri="{9D8B030D-6E8A-4147-A177-3AD203B41FA5}">
                      <a16:colId xmlns:a16="http://schemas.microsoft.com/office/drawing/2014/main" val="903818047"/>
                    </a:ext>
                  </a:extLst>
                </a:gridCol>
                <a:gridCol w="2562639">
                  <a:extLst>
                    <a:ext uri="{9D8B030D-6E8A-4147-A177-3AD203B41FA5}">
                      <a16:colId xmlns:a16="http://schemas.microsoft.com/office/drawing/2014/main" val="1531636228"/>
                    </a:ext>
                  </a:extLst>
                </a:gridCol>
              </a:tblGrid>
              <a:tr h="386529">
                <a:tc>
                  <a:txBody>
                    <a:bodyPr/>
                    <a:lstStyle/>
                    <a:p>
                      <a:r>
                        <a:rPr lang="es-MX" dirty="0"/>
                        <a:t>ID VENDEDOR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VENDEDOR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TOTAL DE VENTAS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NUMERO DE TICKETS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2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9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032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509902"/>
                  </a:ext>
                </a:extLst>
              </a:tr>
            </a:tbl>
          </a:graphicData>
        </a:graphic>
      </p:graphicFrame>
      <p:sp>
        <p:nvSpPr>
          <p:cNvPr id="32" name="Rectángulo 31">
            <a:extLst>
              <a:ext uri="{FF2B5EF4-FFF2-40B4-BE49-F238E27FC236}">
                <a16:creationId xmlns:a16="http://schemas.microsoft.com/office/drawing/2014/main" id="{61894AB9-EEDC-6847-6214-2490755F5E3D}"/>
              </a:ext>
            </a:extLst>
          </p:cNvPr>
          <p:cNvSpPr/>
          <p:nvPr/>
        </p:nvSpPr>
        <p:spPr>
          <a:xfrm>
            <a:off x="5064976" y="1386876"/>
            <a:ext cx="3194317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24 DE JUNIO 2025</a:t>
            </a:r>
          </a:p>
        </p:txBody>
      </p:sp>
      <p:sp>
        <p:nvSpPr>
          <p:cNvPr id="33" name="Flecha: hacia abajo 32">
            <a:extLst>
              <a:ext uri="{FF2B5EF4-FFF2-40B4-BE49-F238E27FC236}">
                <a16:creationId xmlns:a16="http://schemas.microsoft.com/office/drawing/2014/main" id="{A8F01179-0ADB-110B-3F63-9D782BC73DC6}"/>
              </a:ext>
            </a:extLst>
          </p:cNvPr>
          <p:cNvSpPr/>
          <p:nvPr/>
        </p:nvSpPr>
        <p:spPr>
          <a:xfrm rot="5400000">
            <a:off x="4135048" y="127465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Flecha: hacia abajo 34">
            <a:extLst>
              <a:ext uri="{FF2B5EF4-FFF2-40B4-BE49-F238E27FC236}">
                <a16:creationId xmlns:a16="http://schemas.microsoft.com/office/drawing/2014/main" id="{D5D8C8F1-04AA-C539-A230-08C6B25FE34E}"/>
              </a:ext>
            </a:extLst>
          </p:cNvPr>
          <p:cNvSpPr/>
          <p:nvPr/>
        </p:nvSpPr>
        <p:spPr>
          <a:xfrm rot="16200000">
            <a:off x="8816179" y="113998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48F59F2-B6A1-F9D0-BEB2-CD9CF2FAA84D}"/>
              </a:ext>
            </a:extLst>
          </p:cNvPr>
          <p:cNvSpPr/>
          <p:nvPr/>
        </p:nvSpPr>
        <p:spPr>
          <a:xfrm>
            <a:off x="1956910" y="1518875"/>
            <a:ext cx="1027262" cy="982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REPORTE VENTAS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1C1A81EA-5032-A401-9DF5-A31E86050775}"/>
              </a:ext>
            </a:extLst>
          </p:cNvPr>
          <p:cNvSpPr/>
          <p:nvPr/>
        </p:nvSpPr>
        <p:spPr>
          <a:xfrm>
            <a:off x="1956910" y="2830089"/>
            <a:ext cx="1027262" cy="982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INVENTARIO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90A3097-EA8D-DFAD-7E39-A671CA07889E}"/>
              </a:ext>
            </a:extLst>
          </p:cNvPr>
          <p:cNvSpPr/>
          <p:nvPr/>
        </p:nvSpPr>
        <p:spPr>
          <a:xfrm>
            <a:off x="9765102" y="5912533"/>
            <a:ext cx="2093343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ACTUALIZAR</a:t>
            </a:r>
          </a:p>
        </p:txBody>
      </p:sp>
    </p:spTree>
    <p:extLst>
      <p:ext uri="{BB962C8B-B14F-4D97-AF65-F5344CB8AC3E}">
        <p14:creationId xmlns:p14="http://schemas.microsoft.com/office/powerpoint/2010/main" val="17393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71892-4A02-2667-0646-9AA1534E0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2D113191-6BC9-56E9-782E-E418DCC76D55}"/>
              </a:ext>
            </a:extLst>
          </p:cNvPr>
          <p:cNvGraphicFramePr>
            <a:graphicFrameLocks noGrp="1"/>
          </p:cNvGraphicFramePr>
          <p:nvPr/>
        </p:nvGraphicFramePr>
        <p:xfrm>
          <a:off x="3537336" y="173929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74171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093402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46740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82480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43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7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8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624144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FF4757B9-9DA4-8C0D-4BE9-88ACA8005C51}"/>
              </a:ext>
            </a:extLst>
          </p:cNvPr>
          <p:cNvSpPr/>
          <p:nvPr/>
        </p:nvSpPr>
        <p:spPr>
          <a:xfrm>
            <a:off x="1893842" y="-10059"/>
            <a:ext cx="10127411" cy="6978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AF6537E-1147-4DC4-CF3E-6F51B4130C9A}"/>
              </a:ext>
            </a:extLst>
          </p:cNvPr>
          <p:cNvSpPr/>
          <p:nvPr/>
        </p:nvSpPr>
        <p:spPr>
          <a:xfrm>
            <a:off x="1896194" y="-52830"/>
            <a:ext cx="1311214" cy="69787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51E7F9D-E50C-E22F-11B2-1AFBECEB10B1}"/>
              </a:ext>
            </a:extLst>
          </p:cNvPr>
          <p:cNvSpPr/>
          <p:nvPr/>
        </p:nvSpPr>
        <p:spPr>
          <a:xfrm>
            <a:off x="10517271" y="0"/>
            <a:ext cx="1449238" cy="383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9:00 AM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45F233F-3357-3AD0-B893-B231F49F2CDB}"/>
              </a:ext>
            </a:extLst>
          </p:cNvPr>
          <p:cNvSpPr/>
          <p:nvPr/>
        </p:nvSpPr>
        <p:spPr>
          <a:xfrm>
            <a:off x="10023897" y="417304"/>
            <a:ext cx="1863304" cy="383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27 DE JULIO 2025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DE80ADD-7505-8547-BD75-1D58F64E5EED}"/>
              </a:ext>
            </a:extLst>
          </p:cNvPr>
          <p:cNvSpPr/>
          <p:nvPr/>
        </p:nvSpPr>
        <p:spPr>
          <a:xfrm>
            <a:off x="2043534" y="191937"/>
            <a:ext cx="1027262" cy="982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VENTAS POR VENDEDOR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ABE47E48-28EA-3737-00EB-5100796AC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291" y="-52830"/>
            <a:ext cx="1195811" cy="729648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1F6D8F31-D4CC-F93E-6C43-CCD02CE83CCE}"/>
              </a:ext>
            </a:extLst>
          </p:cNvPr>
          <p:cNvSpPr/>
          <p:nvPr/>
        </p:nvSpPr>
        <p:spPr>
          <a:xfrm>
            <a:off x="6662135" y="-10059"/>
            <a:ext cx="1878402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LLANTERIA </a:t>
            </a:r>
          </a:p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SAN JUAN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54C82CD-C5AE-E2F5-B4D6-65E091D5353F}"/>
              </a:ext>
            </a:extLst>
          </p:cNvPr>
          <p:cNvSpPr/>
          <p:nvPr/>
        </p:nvSpPr>
        <p:spPr>
          <a:xfrm>
            <a:off x="1999350" y="6037793"/>
            <a:ext cx="1104901" cy="606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CERRAR SESION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FA4D163-5650-7821-4AC8-74FE4C7F3F8C}"/>
              </a:ext>
            </a:extLst>
          </p:cNvPr>
          <p:cNvSpPr/>
          <p:nvPr/>
        </p:nvSpPr>
        <p:spPr>
          <a:xfrm>
            <a:off x="3269410" y="-52829"/>
            <a:ext cx="3194317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REPORTES DE </a:t>
            </a:r>
          </a:p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VENTAS</a:t>
            </a:r>
          </a:p>
        </p:txBody>
      </p:sp>
      <p:graphicFrame>
        <p:nvGraphicFramePr>
          <p:cNvPr id="31" name="Tabla 30">
            <a:extLst>
              <a:ext uri="{FF2B5EF4-FFF2-40B4-BE49-F238E27FC236}">
                <a16:creationId xmlns:a16="http://schemas.microsoft.com/office/drawing/2014/main" id="{10796436-85B8-A0A1-ACB0-7D9EA37B2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294031"/>
              </p:ext>
            </p:extLst>
          </p:nvPr>
        </p:nvGraphicFramePr>
        <p:xfrm>
          <a:off x="3375803" y="2363202"/>
          <a:ext cx="8482642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7255">
                  <a:extLst>
                    <a:ext uri="{9D8B030D-6E8A-4147-A177-3AD203B41FA5}">
                      <a16:colId xmlns:a16="http://schemas.microsoft.com/office/drawing/2014/main" val="3782041870"/>
                    </a:ext>
                  </a:extLst>
                </a:gridCol>
                <a:gridCol w="2277687">
                  <a:extLst>
                    <a:ext uri="{9D8B030D-6E8A-4147-A177-3AD203B41FA5}">
                      <a16:colId xmlns:a16="http://schemas.microsoft.com/office/drawing/2014/main" val="903818047"/>
                    </a:ext>
                  </a:extLst>
                </a:gridCol>
                <a:gridCol w="3407700">
                  <a:extLst>
                    <a:ext uri="{9D8B030D-6E8A-4147-A177-3AD203B41FA5}">
                      <a16:colId xmlns:a16="http://schemas.microsoft.com/office/drawing/2014/main" val="1531636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FECHA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TOTAL DE VENTAS EN TOTAL 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NUMERO DE TICKETS EN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2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9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032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509902"/>
                  </a:ext>
                </a:extLst>
              </a:tr>
            </a:tbl>
          </a:graphicData>
        </a:graphic>
      </p:graphicFrame>
      <p:sp>
        <p:nvSpPr>
          <p:cNvPr id="37" name="Rectángulo 36">
            <a:extLst>
              <a:ext uri="{FF2B5EF4-FFF2-40B4-BE49-F238E27FC236}">
                <a16:creationId xmlns:a16="http://schemas.microsoft.com/office/drawing/2014/main" id="{608DA2A5-8AF5-4C65-A104-31E5F6494347}"/>
              </a:ext>
            </a:extLst>
          </p:cNvPr>
          <p:cNvSpPr/>
          <p:nvPr/>
        </p:nvSpPr>
        <p:spPr>
          <a:xfrm>
            <a:off x="2014044" y="1515010"/>
            <a:ext cx="1027262" cy="982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REPORTE DE VENTAS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ABF9573-4B16-BF4C-9BD4-65BF10D2E232}"/>
              </a:ext>
            </a:extLst>
          </p:cNvPr>
          <p:cNvSpPr/>
          <p:nvPr/>
        </p:nvSpPr>
        <p:spPr>
          <a:xfrm>
            <a:off x="3375803" y="6186853"/>
            <a:ext cx="3194317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ANTERIOR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6AE4649-9774-F973-0C5F-7E4542B2AFA4}"/>
              </a:ext>
            </a:extLst>
          </p:cNvPr>
          <p:cNvSpPr/>
          <p:nvPr/>
        </p:nvSpPr>
        <p:spPr>
          <a:xfrm>
            <a:off x="2076989" y="2838083"/>
            <a:ext cx="1027262" cy="982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INVENTARIO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81201B-4DBF-7AAC-214A-F0E84AAA49A9}"/>
              </a:ext>
            </a:extLst>
          </p:cNvPr>
          <p:cNvSpPr/>
          <p:nvPr/>
        </p:nvSpPr>
        <p:spPr>
          <a:xfrm>
            <a:off x="9765102" y="4662361"/>
            <a:ext cx="2093343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ACTUALIZAR</a:t>
            </a:r>
          </a:p>
        </p:txBody>
      </p:sp>
    </p:spTree>
    <p:extLst>
      <p:ext uri="{BB962C8B-B14F-4D97-AF65-F5344CB8AC3E}">
        <p14:creationId xmlns:p14="http://schemas.microsoft.com/office/powerpoint/2010/main" val="674588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D5056-6E3F-5D3B-0C01-89D46C986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4CE4923B-BCDA-489A-5712-CBA2A33EA352}"/>
              </a:ext>
            </a:extLst>
          </p:cNvPr>
          <p:cNvGraphicFramePr>
            <a:graphicFrameLocks noGrp="1"/>
          </p:cNvGraphicFramePr>
          <p:nvPr/>
        </p:nvGraphicFramePr>
        <p:xfrm>
          <a:off x="3537336" y="173929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74171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093402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46740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82480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43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7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8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624144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C8B8EDFF-C7DB-6D9A-06BE-C76DB4F779B7}"/>
              </a:ext>
            </a:extLst>
          </p:cNvPr>
          <p:cNvSpPr/>
          <p:nvPr/>
        </p:nvSpPr>
        <p:spPr>
          <a:xfrm>
            <a:off x="1893842" y="-10059"/>
            <a:ext cx="10127411" cy="6978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57593AF-1257-E938-8FFA-343B9CB3E358}"/>
              </a:ext>
            </a:extLst>
          </p:cNvPr>
          <p:cNvSpPr/>
          <p:nvPr/>
        </p:nvSpPr>
        <p:spPr>
          <a:xfrm>
            <a:off x="1896194" y="-52830"/>
            <a:ext cx="1311214" cy="69787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FB37755-2476-9C19-B063-08142BD6B224}"/>
              </a:ext>
            </a:extLst>
          </p:cNvPr>
          <p:cNvSpPr/>
          <p:nvPr/>
        </p:nvSpPr>
        <p:spPr>
          <a:xfrm>
            <a:off x="10517271" y="0"/>
            <a:ext cx="1449238" cy="383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9:00 AM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4139E47-F93C-6888-3827-CADC9DCA45C3}"/>
              </a:ext>
            </a:extLst>
          </p:cNvPr>
          <p:cNvSpPr/>
          <p:nvPr/>
        </p:nvSpPr>
        <p:spPr>
          <a:xfrm>
            <a:off x="10023897" y="417304"/>
            <a:ext cx="1863304" cy="383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27 DE JULIO 2025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850C49B-D50A-6863-6763-E1FB6F509488}"/>
              </a:ext>
            </a:extLst>
          </p:cNvPr>
          <p:cNvSpPr/>
          <p:nvPr/>
        </p:nvSpPr>
        <p:spPr>
          <a:xfrm>
            <a:off x="2043534" y="191937"/>
            <a:ext cx="1027262" cy="982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VENTAS POR VENDEDOR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CC640095-3CB3-4FE6-9538-C357A70DC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291" y="-52830"/>
            <a:ext cx="1195811" cy="729648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364CDC65-561F-A024-8354-B86999890A52}"/>
              </a:ext>
            </a:extLst>
          </p:cNvPr>
          <p:cNvSpPr/>
          <p:nvPr/>
        </p:nvSpPr>
        <p:spPr>
          <a:xfrm>
            <a:off x="6662135" y="-10059"/>
            <a:ext cx="1878402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LLANTERIA </a:t>
            </a:r>
          </a:p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SAN JUAN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B719E97-4F7E-27F1-77D6-6EFBE7A8D6BD}"/>
              </a:ext>
            </a:extLst>
          </p:cNvPr>
          <p:cNvSpPr/>
          <p:nvPr/>
        </p:nvSpPr>
        <p:spPr>
          <a:xfrm>
            <a:off x="1999350" y="6037793"/>
            <a:ext cx="1104901" cy="606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CERRAR SESION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1710133-CAB2-3D60-F8FB-5D5F340D12BE}"/>
              </a:ext>
            </a:extLst>
          </p:cNvPr>
          <p:cNvSpPr/>
          <p:nvPr/>
        </p:nvSpPr>
        <p:spPr>
          <a:xfrm>
            <a:off x="3269410" y="-52829"/>
            <a:ext cx="3194317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INVENTARIO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541AC059-EFD8-D2AE-0F5B-347C7BA6E603}"/>
              </a:ext>
            </a:extLst>
          </p:cNvPr>
          <p:cNvSpPr/>
          <p:nvPr/>
        </p:nvSpPr>
        <p:spPr>
          <a:xfrm>
            <a:off x="2014044" y="1515010"/>
            <a:ext cx="1027262" cy="982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REPORTE DE VENTAS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1D60B33-6E5D-2AC0-970D-4EAFBEBBBBCA}"/>
              </a:ext>
            </a:extLst>
          </p:cNvPr>
          <p:cNvSpPr/>
          <p:nvPr/>
        </p:nvSpPr>
        <p:spPr>
          <a:xfrm>
            <a:off x="1992624" y="2838083"/>
            <a:ext cx="1027262" cy="982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INVENTARIO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B7975F12-7C81-049A-5F12-D652073BC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627839"/>
              </p:ext>
            </p:extLst>
          </p:nvPr>
        </p:nvGraphicFramePr>
        <p:xfrm>
          <a:off x="3303837" y="1483207"/>
          <a:ext cx="8717415" cy="168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211">
                  <a:extLst>
                    <a:ext uri="{9D8B030D-6E8A-4147-A177-3AD203B41FA5}">
                      <a16:colId xmlns:a16="http://schemas.microsoft.com/office/drawing/2014/main" val="3636364674"/>
                    </a:ext>
                  </a:extLst>
                </a:gridCol>
                <a:gridCol w="788211">
                  <a:extLst>
                    <a:ext uri="{9D8B030D-6E8A-4147-A177-3AD203B41FA5}">
                      <a16:colId xmlns:a16="http://schemas.microsoft.com/office/drawing/2014/main" val="1558970348"/>
                    </a:ext>
                  </a:extLst>
                </a:gridCol>
                <a:gridCol w="788211">
                  <a:extLst>
                    <a:ext uri="{9D8B030D-6E8A-4147-A177-3AD203B41FA5}">
                      <a16:colId xmlns:a16="http://schemas.microsoft.com/office/drawing/2014/main" val="2423599384"/>
                    </a:ext>
                  </a:extLst>
                </a:gridCol>
                <a:gridCol w="788211">
                  <a:extLst>
                    <a:ext uri="{9D8B030D-6E8A-4147-A177-3AD203B41FA5}">
                      <a16:colId xmlns:a16="http://schemas.microsoft.com/office/drawing/2014/main" val="183635113"/>
                    </a:ext>
                  </a:extLst>
                </a:gridCol>
                <a:gridCol w="788211">
                  <a:extLst>
                    <a:ext uri="{9D8B030D-6E8A-4147-A177-3AD203B41FA5}">
                      <a16:colId xmlns:a16="http://schemas.microsoft.com/office/drawing/2014/main" val="1707347883"/>
                    </a:ext>
                  </a:extLst>
                </a:gridCol>
                <a:gridCol w="788211">
                  <a:extLst>
                    <a:ext uri="{9D8B030D-6E8A-4147-A177-3AD203B41FA5}">
                      <a16:colId xmlns:a16="http://schemas.microsoft.com/office/drawing/2014/main" val="4214743449"/>
                    </a:ext>
                  </a:extLst>
                </a:gridCol>
                <a:gridCol w="1329383">
                  <a:extLst>
                    <a:ext uri="{9D8B030D-6E8A-4147-A177-3AD203B41FA5}">
                      <a16:colId xmlns:a16="http://schemas.microsoft.com/office/drawing/2014/main" val="3817485757"/>
                    </a:ext>
                  </a:extLst>
                </a:gridCol>
                <a:gridCol w="1329383">
                  <a:extLst>
                    <a:ext uri="{9D8B030D-6E8A-4147-A177-3AD203B41FA5}">
                      <a16:colId xmlns:a16="http://schemas.microsoft.com/office/drawing/2014/main" val="1599881762"/>
                    </a:ext>
                  </a:extLst>
                </a:gridCol>
                <a:gridCol w="1329383">
                  <a:extLst>
                    <a:ext uri="{9D8B030D-6E8A-4147-A177-3AD203B41FA5}">
                      <a16:colId xmlns:a16="http://schemas.microsoft.com/office/drawing/2014/main" val="185157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400" dirty="0"/>
                        <a:t> ID 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MEDIDA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RIN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TIPO DE VEHICULO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STOCK</a:t>
                      </a:r>
                    </a:p>
                    <a:p>
                      <a:r>
                        <a:rPr lang="es-MX" sz="1400" dirty="0"/>
                        <a:t>(CUANTOS HAY)</a:t>
                      </a:r>
                    </a:p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PRECIO</a:t>
                      </a:r>
                    </a:p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ULTIMO INGRESO</a:t>
                      </a:r>
                    </a:p>
                    <a:p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79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27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600058"/>
                  </a:ext>
                </a:extLst>
              </a:tr>
            </a:tbl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B59EBA77-40F5-4201-8C92-A610F80CC865}"/>
              </a:ext>
            </a:extLst>
          </p:cNvPr>
          <p:cNvSpPr/>
          <p:nvPr/>
        </p:nvSpPr>
        <p:spPr>
          <a:xfrm>
            <a:off x="9606183" y="5734160"/>
            <a:ext cx="2143226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ACTUALIZAR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CBA8AD1-C041-271A-ADF0-D0B2B821A670}"/>
              </a:ext>
            </a:extLst>
          </p:cNvPr>
          <p:cNvSpPr/>
          <p:nvPr/>
        </p:nvSpPr>
        <p:spPr>
          <a:xfrm>
            <a:off x="3269409" y="5728143"/>
            <a:ext cx="3194317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REGISTRAR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0859187-FD32-DAD2-BA61-259F938FF178}"/>
              </a:ext>
            </a:extLst>
          </p:cNvPr>
          <p:cNvSpPr/>
          <p:nvPr/>
        </p:nvSpPr>
        <p:spPr>
          <a:xfrm>
            <a:off x="3269408" y="4844504"/>
            <a:ext cx="3194317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ATRAS</a:t>
            </a:r>
          </a:p>
        </p:txBody>
      </p:sp>
    </p:spTree>
    <p:extLst>
      <p:ext uri="{BB962C8B-B14F-4D97-AF65-F5344CB8AC3E}">
        <p14:creationId xmlns:p14="http://schemas.microsoft.com/office/powerpoint/2010/main" val="284469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46F10-53F1-F52C-C361-AEBDEBCF8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96DC2EBC-2E41-5370-F25C-1121979E1637}"/>
              </a:ext>
            </a:extLst>
          </p:cNvPr>
          <p:cNvGraphicFramePr>
            <a:graphicFrameLocks noGrp="1"/>
          </p:cNvGraphicFramePr>
          <p:nvPr/>
        </p:nvGraphicFramePr>
        <p:xfrm>
          <a:off x="3537336" y="173929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74171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093402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46740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82480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43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7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8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624144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FBF360A5-76C5-B932-133C-5CA63941F7EC}"/>
              </a:ext>
            </a:extLst>
          </p:cNvPr>
          <p:cNvSpPr/>
          <p:nvPr/>
        </p:nvSpPr>
        <p:spPr>
          <a:xfrm>
            <a:off x="1926185" y="0"/>
            <a:ext cx="10265815" cy="6978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s-MX" b="1" dirty="0"/>
              <a:t> ID PRODUCTO</a:t>
            </a:r>
            <a:endParaRPr lang="es-MX" dirty="0"/>
          </a:p>
          <a:p>
            <a:pPr fontAlgn="t"/>
            <a:r>
              <a:rPr lang="es-MX" b="1" dirty="0"/>
              <a:t>PRODUCTO</a:t>
            </a:r>
            <a:endParaRPr lang="es-MX" dirty="0"/>
          </a:p>
          <a:p>
            <a:pPr fontAlgn="t"/>
            <a:r>
              <a:rPr lang="es-MX" b="1" dirty="0"/>
              <a:t>MARCA</a:t>
            </a:r>
            <a:endParaRPr lang="es-MX" dirty="0"/>
          </a:p>
          <a:p>
            <a:pPr fontAlgn="t"/>
            <a:r>
              <a:rPr lang="es-MX" b="1" dirty="0"/>
              <a:t>MEDIDA</a:t>
            </a:r>
            <a:endParaRPr lang="es-MX" dirty="0"/>
          </a:p>
          <a:p>
            <a:pPr fontAlgn="t"/>
            <a:r>
              <a:rPr lang="es-MX" b="1" dirty="0"/>
              <a:t>STOCK</a:t>
            </a:r>
            <a:endParaRPr lang="es-MX" dirty="0"/>
          </a:p>
          <a:p>
            <a:pPr fontAlgn="t"/>
            <a:r>
              <a:rPr lang="es-MX" b="1" dirty="0"/>
              <a:t>PRECIO</a:t>
            </a:r>
            <a:endParaRPr lang="es-MX" dirty="0"/>
          </a:p>
          <a:p>
            <a:pPr fontAlgn="t"/>
            <a:r>
              <a:rPr lang="es-MX" b="1" dirty="0"/>
              <a:t>ULTIMO INGRESO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5ABE95B-DA03-DD5F-001A-237AE69DC743}"/>
              </a:ext>
            </a:extLst>
          </p:cNvPr>
          <p:cNvSpPr/>
          <p:nvPr/>
        </p:nvSpPr>
        <p:spPr>
          <a:xfrm>
            <a:off x="1896194" y="-52830"/>
            <a:ext cx="1311214" cy="69787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A50A320-9AC4-F275-DDE3-E3DAC2509AF2}"/>
              </a:ext>
            </a:extLst>
          </p:cNvPr>
          <p:cNvSpPr/>
          <p:nvPr/>
        </p:nvSpPr>
        <p:spPr>
          <a:xfrm>
            <a:off x="10546026" y="89048"/>
            <a:ext cx="1449238" cy="383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9:00 AM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C8DAE8F-FD63-C962-D544-58D6316934B4}"/>
              </a:ext>
            </a:extLst>
          </p:cNvPr>
          <p:cNvSpPr/>
          <p:nvPr/>
        </p:nvSpPr>
        <p:spPr>
          <a:xfrm>
            <a:off x="10070420" y="472922"/>
            <a:ext cx="1863304" cy="383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27 DE JULIO 2025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9B4F4A2-8A8C-15C0-3146-944980B1387B}"/>
              </a:ext>
            </a:extLst>
          </p:cNvPr>
          <p:cNvSpPr/>
          <p:nvPr/>
        </p:nvSpPr>
        <p:spPr>
          <a:xfrm>
            <a:off x="2043534" y="191937"/>
            <a:ext cx="1027262" cy="982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BUSCADOR DE PRODUCTOS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E3C61DF1-1D37-69C1-B8B7-812F8FA71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291" y="-52830"/>
            <a:ext cx="1195811" cy="729648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B4FFD220-8549-E329-950B-EF5C2FBECF6B}"/>
              </a:ext>
            </a:extLst>
          </p:cNvPr>
          <p:cNvSpPr/>
          <p:nvPr/>
        </p:nvSpPr>
        <p:spPr>
          <a:xfrm>
            <a:off x="6662135" y="-10059"/>
            <a:ext cx="1878402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LLANTERIA </a:t>
            </a:r>
          </a:p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SAN JUAN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16CEAAA-7083-CF93-3C8E-E965AB1975C2}"/>
              </a:ext>
            </a:extLst>
          </p:cNvPr>
          <p:cNvSpPr/>
          <p:nvPr/>
        </p:nvSpPr>
        <p:spPr>
          <a:xfrm>
            <a:off x="1999350" y="6037793"/>
            <a:ext cx="1104901" cy="606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CERRAR SESION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49F135A-3607-DBD2-DBE0-ED8D813D8DCC}"/>
              </a:ext>
            </a:extLst>
          </p:cNvPr>
          <p:cNvSpPr/>
          <p:nvPr/>
        </p:nvSpPr>
        <p:spPr>
          <a:xfrm>
            <a:off x="3269410" y="-52829"/>
            <a:ext cx="3194317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BUSCADOR DE PRODUCTOS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DF4D4504-77D3-964D-CDBF-CE0AB1616D68}"/>
              </a:ext>
            </a:extLst>
          </p:cNvPr>
          <p:cNvSpPr/>
          <p:nvPr/>
        </p:nvSpPr>
        <p:spPr>
          <a:xfrm>
            <a:off x="2014044" y="1515010"/>
            <a:ext cx="1027262" cy="982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HISTORIAL DE MOVIMIENTOS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C3E2E60-72AB-BC53-F7F9-54EB8D6DC814}"/>
              </a:ext>
            </a:extLst>
          </p:cNvPr>
          <p:cNvSpPr/>
          <p:nvPr/>
        </p:nvSpPr>
        <p:spPr>
          <a:xfrm>
            <a:off x="1992624" y="2838083"/>
            <a:ext cx="1027262" cy="982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CONFIRMACION DE EXITENCIA(PEDIDO) 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7535ED9-716E-7B68-ACDB-C80F6577829A}"/>
              </a:ext>
            </a:extLst>
          </p:cNvPr>
          <p:cNvSpPr/>
          <p:nvPr/>
        </p:nvSpPr>
        <p:spPr>
          <a:xfrm>
            <a:off x="4098536" y="1713591"/>
            <a:ext cx="1997464" cy="4376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PRODUCTOS</a:t>
            </a:r>
          </a:p>
        </p:txBody>
      </p:sp>
      <p:pic>
        <p:nvPicPr>
          <p:cNvPr id="1026" name="Picture 2" descr="Ilustración de dibujado a mano de vector de lupa de dibujos animados ...">
            <a:extLst>
              <a:ext uri="{FF2B5EF4-FFF2-40B4-BE49-F238E27FC236}">
                <a16:creationId xmlns:a16="http://schemas.microsoft.com/office/drawing/2014/main" id="{1C0ECE3C-A0C6-9C38-E01F-147701B62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316" y="2480976"/>
            <a:ext cx="511738" cy="56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48FC360-9079-574C-2D97-4EBA361D34D7}"/>
              </a:ext>
            </a:extLst>
          </p:cNvPr>
          <p:cNvSpPr/>
          <p:nvPr/>
        </p:nvSpPr>
        <p:spPr>
          <a:xfrm>
            <a:off x="6286606" y="1713591"/>
            <a:ext cx="5081747" cy="4206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WTWTWTYWGGS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9B74155-86A0-BFD3-9564-617C17B2B8D6}"/>
              </a:ext>
            </a:extLst>
          </p:cNvPr>
          <p:cNvSpPr/>
          <p:nvPr/>
        </p:nvSpPr>
        <p:spPr>
          <a:xfrm>
            <a:off x="8965717" y="2630544"/>
            <a:ext cx="1917635" cy="4206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BUSCAR</a:t>
            </a:r>
          </a:p>
        </p:txBody>
      </p:sp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7CED3827-C11D-4D43-7400-B355C3D0E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16636"/>
              </p:ext>
            </p:extLst>
          </p:nvPr>
        </p:nvGraphicFramePr>
        <p:xfrm>
          <a:off x="3432052" y="3580194"/>
          <a:ext cx="745129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471">
                  <a:extLst>
                    <a:ext uri="{9D8B030D-6E8A-4147-A177-3AD203B41FA5}">
                      <a16:colId xmlns:a16="http://schemas.microsoft.com/office/drawing/2014/main" val="1615420307"/>
                    </a:ext>
                  </a:extLst>
                </a:gridCol>
                <a:gridCol w="1064471">
                  <a:extLst>
                    <a:ext uri="{9D8B030D-6E8A-4147-A177-3AD203B41FA5}">
                      <a16:colId xmlns:a16="http://schemas.microsoft.com/office/drawing/2014/main" val="2801368654"/>
                    </a:ext>
                  </a:extLst>
                </a:gridCol>
                <a:gridCol w="1064471">
                  <a:extLst>
                    <a:ext uri="{9D8B030D-6E8A-4147-A177-3AD203B41FA5}">
                      <a16:colId xmlns:a16="http://schemas.microsoft.com/office/drawing/2014/main" val="2642514543"/>
                    </a:ext>
                  </a:extLst>
                </a:gridCol>
                <a:gridCol w="1064471">
                  <a:extLst>
                    <a:ext uri="{9D8B030D-6E8A-4147-A177-3AD203B41FA5}">
                      <a16:colId xmlns:a16="http://schemas.microsoft.com/office/drawing/2014/main" val="40646227"/>
                    </a:ext>
                  </a:extLst>
                </a:gridCol>
                <a:gridCol w="1064471">
                  <a:extLst>
                    <a:ext uri="{9D8B030D-6E8A-4147-A177-3AD203B41FA5}">
                      <a16:colId xmlns:a16="http://schemas.microsoft.com/office/drawing/2014/main" val="201910029"/>
                    </a:ext>
                  </a:extLst>
                </a:gridCol>
                <a:gridCol w="1064471">
                  <a:extLst>
                    <a:ext uri="{9D8B030D-6E8A-4147-A177-3AD203B41FA5}">
                      <a16:colId xmlns:a16="http://schemas.microsoft.com/office/drawing/2014/main" val="3110507638"/>
                    </a:ext>
                  </a:extLst>
                </a:gridCol>
                <a:gridCol w="1064471">
                  <a:extLst>
                    <a:ext uri="{9D8B030D-6E8A-4147-A177-3AD203B41FA5}">
                      <a16:colId xmlns:a16="http://schemas.microsoft.com/office/drawing/2014/main" val="314287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 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MEDIDA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TIPO DE VEHICULO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STOCK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267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66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798F4-0D28-E10C-48DD-4FDF83B2E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25AF043F-BC65-D83A-EAB7-3B4F2120E9AE}"/>
              </a:ext>
            </a:extLst>
          </p:cNvPr>
          <p:cNvGraphicFramePr>
            <a:graphicFrameLocks noGrp="1"/>
          </p:cNvGraphicFramePr>
          <p:nvPr/>
        </p:nvGraphicFramePr>
        <p:xfrm>
          <a:off x="3537336" y="173929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74171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093402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46740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82480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43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7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8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624144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A6A3D9C2-BD24-3DD2-F670-0C9CD401A3E8}"/>
              </a:ext>
            </a:extLst>
          </p:cNvPr>
          <p:cNvSpPr/>
          <p:nvPr/>
        </p:nvSpPr>
        <p:spPr>
          <a:xfrm>
            <a:off x="1926185" y="0"/>
            <a:ext cx="10127411" cy="6978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CDFC87B-AD75-02D2-5A5E-09D567EA3C21}"/>
              </a:ext>
            </a:extLst>
          </p:cNvPr>
          <p:cNvSpPr/>
          <p:nvPr/>
        </p:nvSpPr>
        <p:spPr>
          <a:xfrm>
            <a:off x="1896194" y="-52830"/>
            <a:ext cx="1311214" cy="69787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2DB881B-BAC0-D22A-FD55-E8ED5A08A0B5}"/>
              </a:ext>
            </a:extLst>
          </p:cNvPr>
          <p:cNvSpPr/>
          <p:nvPr/>
        </p:nvSpPr>
        <p:spPr>
          <a:xfrm>
            <a:off x="10517271" y="0"/>
            <a:ext cx="1449238" cy="383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9:00 AM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46FC85B-FE3E-88F8-7B1E-A235265C0868}"/>
              </a:ext>
            </a:extLst>
          </p:cNvPr>
          <p:cNvSpPr/>
          <p:nvPr/>
        </p:nvSpPr>
        <p:spPr>
          <a:xfrm>
            <a:off x="10023897" y="417304"/>
            <a:ext cx="1863304" cy="383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27 DE JULIO 2025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C187072-7C18-FFEC-3BD4-DB51741BED61}"/>
              </a:ext>
            </a:extLst>
          </p:cNvPr>
          <p:cNvSpPr/>
          <p:nvPr/>
        </p:nvSpPr>
        <p:spPr>
          <a:xfrm>
            <a:off x="2043534" y="191937"/>
            <a:ext cx="1027261" cy="1041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BUSCADOR DE PRODUCTOS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F1EC30E1-571D-0935-4363-3210F2049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291" y="-52830"/>
            <a:ext cx="1195811" cy="729648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5E04DD0C-698A-98C7-0F2A-1FB943BF774B}"/>
              </a:ext>
            </a:extLst>
          </p:cNvPr>
          <p:cNvSpPr/>
          <p:nvPr/>
        </p:nvSpPr>
        <p:spPr>
          <a:xfrm>
            <a:off x="6662135" y="-10059"/>
            <a:ext cx="1878402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LLANTERIA </a:t>
            </a:r>
          </a:p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SAN JUAN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042950E-6C6E-153B-97D8-F4FE619ED648}"/>
              </a:ext>
            </a:extLst>
          </p:cNvPr>
          <p:cNvSpPr/>
          <p:nvPr/>
        </p:nvSpPr>
        <p:spPr>
          <a:xfrm>
            <a:off x="1999350" y="6037793"/>
            <a:ext cx="1104901" cy="606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CERRAR SESION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8F44E90-54FA-2EB5-E20E-B443A9CF0FF5}"/>
              </a:ext>
            </a:extLst>
          </p:cNvPr>
          <p:cNvSpPr/>
          <p:nvPr/>
        </p:nvSpPr>
        <p:spPr>
          <a:xfrm>
            <a:off x="3269410" y="-52829"/>
            <a:ext cx="3194317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HISTORIAL DE MOVIMENTOS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4FF1D404-A5EE-96CD-129E-0F41FD366F65}"/>
              </a:ext>
            </a:extLst>
          </p:cNvPr>
          <p:cNvSpPr/>
          <p:nvPr/>
        </p:nvSpPr>
        <p:spPr>
          <a:xfrm>
            <a:off x="2014044" y="1515010"/>
            <a:ext cx="1027262" cy="982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HISTORIAL DE MOVIMIENTOS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9781396-BD8E-2AB1-E868-B253DC53FA0D}"/>
              </a:ext>
            </a:extLst>
          </p:cNvPr>
          <p:cNvSpPr/>
          <p:nvPr/>
        </p:nvSpPr>
        <p:spPr>
          <a:xfrm>
            <a:off x="1944408" y="3790435"/>
            <a:ext cx="1214784" cy="982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CONFIRMACION DE EXISTENCIA(PEDIDO)</a:t>
            </a:r>
          </a:p>
        </p:txBody>
      </p:sp>
      <p:sp>
        <p:nvSpPr>
          <p:cNvPr id="10" name="AutoShape 4" descr="Resultado de imagen de imagen de notificación">
            <a:extLst>
              <a:ext uri="{FF2B5EF4-FFF2-40B4-BE49-F238E27FC236}">
                <a16:creationId xmlns:a16="http://schemas.microsoft.com/office/drawing/2014/main" id="{ABB371C5-89AB-A0F6-1F22-2628707C0B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EF879201-B9A6-8B96-E38B-FBB02E7E5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410044"/>
              </p:ext>
            </p:extLst>
          </p:nvPr>
        </p:nvGraphicFramePr>
        <p:xfrm>
          <a:off x="3537336" y="983775"/>
          <a:ext cx="776364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092">
                  <a:extLst>
                    <a:ext uri="{9D8B030D-6E8A-4147-A177-3AD203B41FA5}">
                      <a16:colId xmlns:a16="http://schemas.microsoft.com/office/drawing/2014/main" val="3441165152"/>
                    </a:ext>
                  </a:extLst>
                </a:gridCol>
                <a:gridCol w="1109092">
                  <a:extLst>
                    <a:ext uri="{9D8B030D-6E8A-4147-A177-3AD203B41FA5}">
                      <a16:colId xmlns:a16="http://schemas.microsoft.com/office/drawing/2014/main" val="168389490"/>
                    </a:ext>
                  </a:extLst>
                </a:gridCol>
                <a:gridCol w="1109092">
                  <a:extLst>
                    <a:ext uri="{9D8B030D-6E8A-4147-A177-3AD203B41FA5}">
                      <a16:colId xmlns:a16="http://schemas.microsoft.com/office/drawing/2014/main" val="838982886"/>
                    </a:ext>
                  </a:extLst>
                </a:gridCol>
                <a:gridCol w="1109092">
                  <a:extLst>
                    <a:ext uri="{9D8B030D-6E8A-4147-A177-3AD203B41FA5}">
                      <a16:colId xmlns:a16="http://schemas.microsoft.com/office/drawing/2014/main" val="3146279313"/>
                    </a:ext>
                  </a:extLst>
                </a:gridCol>
                <a:gridCol w="1109092">
                  <a:extLst>
                    <a:ext uri="{9D8B030D-6E8A-4147-A177-3AD203B41FA5}">
                      <a16:colId xmlns:a16="http://schemas.microsoft.com/office/drawing/2014/main" val="1488929867"/>
                    </a:ext>
                  </a:extLst>
                </a:gridCol>
                <a:gridCol w="1109092">
                  <a:extLst>
                    <a:ext uri="{9D8B030D-6E8A-4147-A177-3AD203B41FA5}">
                      <a16:colId xmlns:a16="http://schemas.microsoft.com/office/drawing/2014/main" val="102102129"/>
                    </a:ext>
                  </a:extLst>
                </a:gridCol>
                <a:gridCol w="1109092">
                  <a:extLst>
                    <a:ext uri="{9D8B030D-6E8A-4147-A177-3AD203B41FA5}">
                      <a16:colId xmlns:a16="http://schemas.microsoft.com/office/drawing/2014/main" val="3868129911"/>
                    </a:ext>
                  </a:extLst>
                </a:gridCol>
              </a:tblGrid>
              <a:tr h="261831">
                <a:tc>
                  <a:txBody>
                    <a:bodyPr/>
                    <a:lstStyle/>
                    <a:p>
                      <a:r>
                        <a:rPr lang="es-MX" dirty="0"/>
                        <a:t>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HORA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TIPO DE MOVIMIENTO(ENTRADA O SALIDA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CANTIDAD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USUARIO RESPONSABLE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OBSERVACIONES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060878"/>
                  </a:ext>
                </a:extLst>
              </a:tr>
              <a:tr h="2618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266042"/>
                  </a:ext>
                </a:extLst>
              </a:tr>
              <a:tr h="2618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52596"/>
                  </a:ext>
                </a:extLst>
              </a:tr>
              <a:tr h="2618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949098"/>
                  </a:ext>
                </a:extLst>
              </a:tr>
              <a:tr h="2618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719830"/>
                  </a:ext>
                </a:extLst>
              </a:tr>
              <a:tr h="2618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209061"/>
                  </a:ext>
                </a:extLst>
              </a:tr>
              <a:tr h="2618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769254"/>
                  </a:ext>
                </a:extLst>
              </a:tr>
              <a:tr h="2618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882834"/>
                  </a:ext>
                </a:extLst>
              </a:tr>
              <a:tr h="2618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64702"/>
                  </a:ext>
                </a:extLst>
              </a:tr>
              <a:tr h="2618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86813"/>
                  </a:ext>
                </a:extLst>
              </a:tr>
            </a:tbl>
          </a:graphicData>
        </a:graphic>
      </p:graphicFrame>
      <p:sp>
        <p:nvSpPr>
          <p:cNvPr id="14" name="Rectángulo 13">
            <a:extLst>
              <a:ext uri="{FF2B5EF4-FFF2-40B4-BE49-F238E27FC236}">
                <a16:creationId xmlns:a16="http://schemas.microsoft.com/office/drawing/2014/main" id="{4F5CAE7C-5957-5E5F-D64E-43C700C31C2D}"/>
              </a:ext>
            </a:extLst>
          </p:cNvPr>
          <p:cNvSpPr/>
          <p:nvPr/>
        </p:nvSpPr>
        <p:spPr>
          <a:xfrm>
            <a:off x="3421335" y="6107980"/>
            <a:ext cx="3194317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ATRAS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0D59A31-4320-520B-EA86-0D860DAD118B}"/>
              </a:ext>
            </a:extLst>
          </p:cNvPr>
          <p:cNvSpPr/>
          <p:nvPr/>
        </p:nvSpPr>
        <p:spPr>
          <a:xfrm>
            <a:off x="8179234" y="6049773"/>
            <a:ext cx="3194317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REGISTRAR</a:t>
            </a:r>
          </a:p>
        </p:txBody>
      </p:sp>
    </p:spTree>
    <p:extLst>
      <p:ext uri="{BB962C8B-B14F-4D97-AF65-F5344CB8AC3E}">
        <p14:creationId xmlns:p14="http://schemas.microsoft.com/office/powerpoint/2010/main" val="594970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8029</TotalTime>
  <Words>365</Words>
  <Application>Microsoft Office PowerPoint</Application>
  <PresentationFormat>Panorámica</PresentationFormat>
  <Paragraphs>185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ADLaM Display</vt:lpstr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Angel Herrera 😉😏❤</dc:creator>
  <cp:lastModifiedBy>Angel Herrera 😉😏❤</cp:lastModifiedBy>
  <cp:revision>6</cp:revision>
  <dcterms:created xsi:type="dcterms:W3CDTF">2025-06-24T04:50:10Z</dcterms:created>
  <dcterms:modified xsi:type="dcterms:W3CDTF">2025-07-01T17:10:25Z</dcterms:modified>
</cp:coreProperties>
</file>