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6A48FC-DFB0-4787-8D80-A23D0B052A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1C8421-88A2-4E1C-ADF6-7B69E0424F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15:28:19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8E7D788D-7093-455A-9CFA-661368FFF0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590675"/>
            <a:ext cx="1543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4072F0D3-32BF-438C-9001-155AAB7D1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46" y="0"/>
            <a:ext cx="3964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1008A80-0C10-48A2-8A30-60035D038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15" y="0"/>
            <a:ext cx="274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D5E7DEC-6484-4212-B609-235674F7D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47" y="0"/>
            <a:ext cx="4675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1D18ECF-FFDE-4AE1-ACB8-653F2CDF6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923"/>
            <a:ext cx="12192000" cy="7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87EE0A9-4DFC-48E6-90FE-C625EB61A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60" y="0"/>
            <a:ext cx="849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F86E7CD0-5456-4DE5-947F-06D2E57A9D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91" y="0"/>
            <a:ext cx="160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468FDD25-A5AD-47EE-A55F-8CD007552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214562"/>
            <a:ext cx="2305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ta" id="8" name="slide8">
            <a:extLst>
              <a:ext uri="{FF2B5EF4-FFF2-40B4-BE49-F238E27FC236}">
                <a16:creationId xmlns:a16="http://schemas.microsoft.com/office/drawing/2014/main" id="{C725EA47-F724-4876-BF18-CC6868CF4E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74D00A07-F5E0-48D3-9DA7-D2EA17A85C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185987"/>
            <a:ext cx="1352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2022-07-07T09:58:25Z</dcterms:created>
  <dcterms:modified xsi:type="dcterms:W3CDTF">2022-07-07T09:58:25Z</dcterms:modified>
</cp:coreProperties>
</file>