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7" r:id="rId9"/>
    <p:sldId id="27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A9D-60E2-7A99-2610-5A00A145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1E0BD-0530-5101-A5BD-1CAAFC1C3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5636-01E6-D00D-4885-9E75FC27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D2ED-427C-2BB9-66A1-090D89EE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1378-AAC3-8845-1120-73AFB8B1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50A4-2C37-8761-3863-E6399123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6F623-177E-32A4-CDB3-1DAAB671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DB99-B98A-6B4B-2F8E-573B29C3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6849-47DD-C288-9CA0-C8A6BE16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1F445-8993-49DF-8838-46F0DD5D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3DC0E-3035-1D43-5CC0-B07DDE26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1705E-D145-C447-A774-455A5DF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2781-B5C4-4C44-3AD4-BE4374B6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6770-DE5B-CDE9-18BE-FD86257A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2F40-1301-240F-D05B-272E8C99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EA4A-30D3-30D7-AC4A-80ECE6C9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0A7D-3755-A4A6-F557-A021C76A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E5C3-D31C-EAAE-8245-D454097B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B6A7-1280-82CB-CF01-C0C5FA9D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2598-B40D-6526-7558-FED364B7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803B-2532-F1C0-5EC3-A095DAF1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1312-CA8D-BD4C-35DF-A829F5E6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810C-F34F-A500-4689-AFCC8353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3F17-D1A3-053F-4E8E-C0FD20C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BAD2-3128-6B10-A349-8B24388D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2E49-3ECA-6DE8-0FDE-79F7F18F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37CE-FA1D-0BC9-D67B-91BE959B4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243F5-2796-6181-598F-6D1E0C57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63A5E-C309-F791-7E5E-750D12D4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7044E-7D68-9829-D1ED-D3EC31DC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6925-8218-AF2C-7DA9-06E9D8BF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8CF-75B2-0A5C-E1B2-176095AE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DBFCD-41E0-8AD9-714B-FD5BBD1B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63F31-AA83-9801-6310-64AC0B11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4768E-5907-AF4E-31A1-BEA1BB4A5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5059-16B7-C031-97EE-783F95DF5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4529D-4C07-D218-80C1-28F6447E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2F68F-E490-6B4C-B827-EB1FC2B5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B14EB-6683-5073-0488-9AE077F0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51D-68D5-9ED1-8D82-B7D46DB7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26C10-7DF4-65A2-9043-EF25C255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15971-49B3-5DFE-197B-5554CE8F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3AC20-A54E-F7DA-6237-7AB52D8B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9F886-9084-2F40-4215-B3F020F6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B40E-0B08-3A1E-5766-817044FE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76AB3-6C62-78A8-5C3A-A22D64E9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649C-7B00-00C8-A7E4-BF9DA617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1AEE-CD75-C57B-657A-D03FA107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6BF5-F748-2B92-F81E-7763BDE7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B548-AC8E-8FF4-BC9B-68CFE477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3DEE1-56E2-9302-B288-7B986B8E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779E8-FC8A-EC2C-3C62-4DC29E7E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60F1-0642-3A8E-8DC4-2B18015C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05A3A-3C6D-7B28-33FE-5E41AC4C1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3F6B3-85D5-1029-6E91-407A89DD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8076-A9B7-3CAA-B09A-CB80FBD0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88BF-9404-3753-4456-22AFBE80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A300E-98CB-236F-6A54-6E5AA8B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AE53D-5E8C-7F20-5D99-D29C4CED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E171-3AD0-3815-B49D-46533E8F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05F9-45E1-BF47-26DC-AA07F82FE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1523-3426-4479-B235-E1AED7B5E51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30C9-3D4A-62D7-2D68-F71C68A57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326A-7157-D909-3870-1BD7811C8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89A48-D595-4B33-9699-F75960F4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DECE-E233-8FF7-E19C-78AFEE2B2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3AFB-C315-A529-E301-554F684B1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02F40-AABC-E324-E14E-8326B3F9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0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5CECDA2-BC88-B0E8-DC36-7B5ACD14A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3" y="0"/>
            <a:ext cx="1136845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1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B31FB2E-0360-7404-25FB-9CAA943D3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9" y="249597"/>
            <a:ext cx="11134262" cy="65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BA7C802-2A69-BC87-A7D2-CCCBC1AF9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6" y="404761"/>
            <a:ext cx="11234100" cy="60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CDFC7F-7E22-72B8-C1BE-260370C42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6" y="154336"/>
            <a:ext cx="11445427" cy="65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4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8C624C-D71F-F286-BD53-505D24BC6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0" y="0"/>
            <a:ext cx="8039100" cy="4457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6B4792F-FB88-88C1-30A7-10E535B2A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09" y="2745571"/>
            <a:ext cx="5239161" cy="39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38D8FC-32C4-2B67-6EE2-65409D1A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" y="613942"/>
            <a:ext cx="6457071" cy="405765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59F35BE-FFCA-6F9B-8742-2888CF2BC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74" y="1435185"/>
            <a:ext cx="4835222" cy="470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E218E4-975E-B602-AB85-63E02429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0" y="357749"/>
            <a:ext cx="7069387" cy="54186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A8B1EA7-F4B8-7DFA-7220-8022D93E5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39" y="3257246"/>
            <a:ext cx="5630639" cy="27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2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E63BC-B480-40D4-DE24-2EC27CB0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7B392-229A-75D6-5709-51E589E5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1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2566D-7D9C-77FD-11E6-107AA46A49A4}"/>
              </a:ext>
            </a:extLst>
          </p:cNvPr>
          <p:cNvSpPr txBox="1"/>
          <p:nvPr/>
        </p:nvSpPr>
        <p:spPr>
          <a:xfrm>
            <a:off x="6877878" y="4280452"/>
            <a:ext cx="3617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SUBMITTED  BY</a:t>
            </a:r>
          </a:p>
          <a:p>
            <a:r>
              <a:rPr lang="en-IN" sz="2400" dirty="0" err="1">
                <a:solidFill>
                  <a:schemeClr val="bg1"/>
                </a:solidFill>
              </a:rPr>
              <a:t>M.Subasri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 err="1">
                <a:solidFill>
                  <a:schemeClr val="bg1"/>
                </a:solidFill>
              </a:rPr>
              <a:t>A.Angel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epsiba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 err="1">
                <a:solidFill>
                  <a:schemeClr val="bg1"/>
                </a:solidFill>
              </a:rPr>
              <a:t>S.Madhan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 err="1">
                <a:solidFill>
                  <a:schemeClr val="bg1"/>
                </a:solidFill>
              </a:rPr>
              <a:t>M.Dinesh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 err="1">
                <a:solidFill>
                  <a:schemeClr val="bg1"/>
                </a:solidFill>
              </a:rPr>
              <a:t>R.Sujhin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2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D0C0460-2AF4-0C12-4FEC-6C9D71F6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3" y="1728787"/>
            <a:ext cx="3267075" cy="340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7480B-C87A-D0FF-D602-142FFCDA34EC}"/>
              </a:ext>
            </a:extLst>
          </p:cNvPr>
          <p:cNvSpPr txBox="1"/>
          <p:nvPr/>
        </p:nvSpPr>
        <p:spPr>
          <a:xfrm>
            <a:off x="4767310" y="1069902"/>
            <a:ext cx="70012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dirty="0"/>
              <a:t>• Introduction</a:t>
            </a:r>
          </a:p>
          <a:p>
            <a:pPr algn="l"/>
            <a:r>
              <a:rPr lang="en-GB" sz="3600" b="1" dirty="0"/>
              <a:t>• Problem statement</a:t>
            </a:r>
          </a:p>
          <a:p>
            <a:pPr algn="l"/>
            <a:r>
              <a:rPr lang="en-GB" sz="3600" b="1" dirty="0"/>
              <a:t>• Problem definition</a:t>
            </a:r>
          </a:p>
          <a:p>
            <a:pPr algn="l"/>
            <a:r>
              <a:rPr lang="en-GB" sz="3600" b="1" dirty="0"/>
              <a:t>• Image recognition </a:t>
            </a:r>
          </a:p>
          <a:p>
            <a:pPr algn="l"/>
            <a:r>
              <a:rPr lang="en-GB" sz="3600" b="1" dirty="0"/>
              <a:t>• Image recognition</a:t>
            </a:r>
          </a:p>
          <a:p>
            <a:pPr algn="l"/>
            <a:r>
              <a:rPr lang="en-GB" sz="3600" b="1" dirty="0"/>
              <a:t>• Image recognition uses</a:t>
            </a:r>
          </a:p>
          <a:p>
            <a:pPr algn="l"/>
            <a:r>
              <a:rPr lang="en-GB" sz="3600" b="1" dirty="0"/>
              <a:t>• Advantage </a:t>
            </a:r>
          </a:p>
          <a:p>
            <a:pPr algn="l"/>
            <a:r>
              <a:rPr lang="en-GB" sz="3600" b="1" dirty="0"/>
              <a:t>• Source code for image processing</a:t>
            </a:r>
          </a:p>
          <a:p>
            <a:pPr algn="l"/>
            <a:r>
              <a:rPr lang="en-GB" sz="3600" b="1" dirty="0"/>
              <a:t>• conclusion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710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F4DE-C7A6-59F7-71F6-CC711785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5422760-F1F7-541D-312B-20E4F3A7D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4692"/>
          </a:xfrm>
        </p:spPr>
      </p:pic>
    </p:spTree>
    <p:extLst>
      <p:ext uri="{BB962C8B-B14F-4D97-AF65-F5344CB8AC3E}">
        <p14:creationId xmlns:p14="http://schemas.microsoft.com/office/powerpoint/2010/main" val="346934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5B07-57E3-E612-C12B-FFF3184B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15CA8B-6A0F-36FB-A1F0-8224396C9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8754"/>
          </a:xfrm>
        </p:spPr>
      </p:pic>
    </p:spTree>
    <p:extLst>
      <p:ext uri="{BB962C8B-B14F-4D97-AF65-F5344CB8AC3E}">
        <p14:creationId xmlns:p14="http://schemas.microsoft.com/office/powerpoint/2010/main" val="372774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C50B-3611-5A93-053C-0F74CD9F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5C617-DA87-9A5F-E167-B751CF296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7387"/>
          </a:xfrm>
        </p:spPr>
      </p:pic>
    </p:spTree>
    <p:extLst>
      <p:ext uri="{BB962C8B-B14F-4D97-AF65-F5344CB8AC3E}">
        <p14:creationId xmlns:p14="http://schemas.microsoft.com/office/powerpoint/2010/main" val="21872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D143-BE55-7A82-F876-63483445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BD8CC0-8CB5-9E7B-AA73-32D9867A7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3109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00F9-5EFF-53E2-09AA-9FC73133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E1E962-2AD5-DB2F-0A0B-98C1B03B3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45331"/>
          </a:xfrm>
        </p:spPr>
      </p:pic>
    </p:spTree>
    <p:extLst>
      <p:ext uri="{BB962C8B-B14F-4D97-AF65-F5344CB8AC3E}">
        <p14:creationId xmlns:p14="http://schemas.microsoft.com/office/powerpoint/2010/main" val="1674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6D824-8350-9066-5867-E8F674C7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3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22E97D-C338-0560-EFA3-9344D9D5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50" y="719666"/>
            <a:ext cx="672664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</Words>
  <Application>Microsoft Office PowerPoint</Application>
  <PresentationFormat>Widescreen</PresentationFormat>
  <Paragraphs>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919025790419</dc:creator>
  <cp:lastModifiedBy>dinesh mathanagopal</cp:lastModifiedBy>
  <cp:revision>19</cp:revision>
  <dcterms:created xsi:type="dcterms:W3CDTF">2023-10-01T10:04:19Z</dcterms:created>
  <dcterms:modified xsi:type="dcterms:W3CDTF">2023-11-06T09:14:44Z</dcterms:modified>
</cp:coreProperties>
</file>