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72" r:id="rId6"/>
    <p:sldId id="273" r:id="rId7"/>
    <p:sldId id="265" r:id="rId8"/>
    <p:sldId id="266" r:id="rId9"/>
    <p:sldId id="268" r:id="rId10"/>
    <p:sldId id="267" r:id="rId11"/>
    <p:sldId id="261" r:id="rId12"/>
    <p:sldId id="269" r:id="rId13"/>
    <p:sldId id="262" r:id="rId14"/>
    <p:sldId id="270" r:id="rId15"/>
    <p:sldId id="271" r:id="rId16"/>
    <p:sldId id="263" r:id="rId17"/>
    <p:sldId id="264" r:id="rId18"/>
    <p:sldId id="274" r:id="rId1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03C096-97DE-3A17-C641-401E3C82DA0B}" v="393" dt="2023-09-14T17:28:16.916"/>
    <p1510:client id="{D2F2F921-773A-3391-975B-B3379D7159EE}" v="12" dt="2023-09-14T12:46:06.545"/>
    <p1510:client id="{F64603F3-6704-29E8-50A5-B37F21074858}" v="35" dt="2023-09-14T08:37:24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84"/>
    <p:restoredTop sz="94610"/>
  </p:normalViewPr>
  <p:slideViewPr>
    <p:cSldViewPr snapToGrid="0" snapToObjects="1">
      <p:cViewPr varScale="1">
        <p:scale>
          <a:sx n="90" d="100"/>
          <a:sy n="90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 Josue Espin Lumbano" userId="S::angelumb@espol.edu.ec::2b8ec907-5852-489e-859f-24659c1f9905" providerId="AD" clId="Web-{D2F2F921-773A-3391-975B-B3379D7159EE}"/>
    <pc:docChg chg="modSld">
      <pc:chgData name="Angel Josue Espin Lumbano" userId="S::angelumb@espol.edu.ec::2b8ec907-5852-489e-859f-24659c1f9905" providerId="AD" clId="Web-{D2F2F921-773A-3391-975B-B3379D7159EE}" dt="2023-09-14T12:46:06.545" v="10" actId="14100"/>
      <pc:docMkLst>
        <pc:docMk/>
      </pc:docMkLst>
      <pc:sldChg chg="modSp">
        <pc:chgData name="Angel Josue Espin Lumbano" userId="S::angelumb@espol.edu.ec::2b8ec907-5852-489e-859f-24659c1f9905" providerId="AD" clId="Web-{D2F2F921-773A-3391-975B-B3379D7159EE}" dt="2023-09-14T12:46:06.545" v="10" actId="14100"/>
        <pc:sldMkLst>
          <pc:docMk/>
          <pc:sldMk cId="0" sldId="258"/>
        </pc:sldMkLst>
        <pc:spChg chg="mod">
          <ac:chgData name="Angel Josue Espin Lumbano" userId="S::angelumb@espol.edu.ec::2b8ec907-5852-489e-859f-24659c1f9905" providerId="AD" clId="Web-{D2F2F921-773A-3391-975B-B3379D7159EE}" dt="2023-09-14T12:46:06.545" v="10" actId="14100"/>
          <ac:spMkLst>
            <pc:docMk/>
            <pc:sldMk cId="0" sldId="258"/>
            <ac:spMk id="25" creationId="{00000000-0000-0000-0000-000000000000}"/>
          </ac:spMkLst>
        </pc:spChg>
      </pc:sldChg>
    </pc:docChg>
  </pc:docChgLst>
  <pc:docChgLst>
    <pc:chgData name="Andree Gabriel Fonseca Medina" userId="S::andgafon@espol.edu.ec::b7846d2d-2f3b-412c-abed-3615558ae3c2" providerId="AD" clId="Web-{9A03C096-97DE-3A17-C641-401E3C82DA0B}"/>
    <pc:docChg chg="addSld delSld modSld">
      <pc:chgData name="Andree Gabriel Fonseca Medina" userId="S::andgafon@espol.edu.ec::b7846d2d-2f3b-412c-abed-3615558ae3c2" providerId="AD" clId="Web-{9A03C096-97DE-3A17-C641-401E3C82DA0B}" dt="2023-09-14T17:28:16.916" v="260"/>
      <pc:docMkLst>
        <pc:docMk/>
      </pc:docMkLst>
      <pc:sldChg chg="modSp">
        <pc:chgData name="Andree Gabriel Fonseca Medina" userId="S::andgafon@espol.edu.ec::b7846d2d-2f3b-412c-abed-3615558ae3c2" providerId="AD" clId="Web-{9A03C096-97DE-3A17-C641-401E3C82DA0B}" dt="2023-09-14T17:11:39.431" v="258" actId="20577"/>
        <pc:sldMkLst>
          <pc:docMk/>
          <pc:sldMk cId="0" sldId="256"/>
        </pc:sldMkLst>
        <pc:spChg chg="mod">
          <ac:chgData name="Andree Gabriel Fonseca Medina" userId="S::andgafon@espol.edu.ec::b7846d2d-2f3b-412c-abed-3615558ae3c2" providerId="AD" clId="Web-{9A03C096-97DE-3A17-C641-401E3C82DA0B}" dt="2023-09-14T17:11:39.431" v="258" actId="20577"/>
          <ac:spMkLst>
            <pc:docMk/>
            <pc:sldMk cId="0" sldId="256"/>
            <ac:spMk id="4" creationId="{00000000-0000-0000-0000-000000000000}"/>
          </ac:spMkLst>
        </pc:spChg>
      </pc:sldChg>
      <pc:sldChg chg="delSp">
        <pc:chgData name="Andree Gabriel Fonseca Medina" userId="S::andgafon@espol.edu.ec::b7846d2d-2f3b-412c-abed-3615558ae3c2" providerId="AD" clId="Web-{9A03C096-97DE-3A17-C641-401E3C82DA0B}" dt="2023-09-14T17:28:14.182" v="259"/>
        <pc:sldMkLst>
          <pc:docMk/>
          <pc:sldMk cId="0" sldId="263"/>
        </pc:sldMkLst>
        <pc:picChg chg="del">
          <ac:chgData name="Andree Gabriel Fonseca Medina" userId="S::andgafon@espol.edu.ec::b7846d2d-2f3b-412c-abed-3615558ae3c2" providerId="AD" clId="Web-{9A03C096-97DE-3A17-C641-401E3C82DA0B}" dt="2023-09-14T17:28:14.182" v="259"/>
          <ac:picMkLst>
            <pc:docMk/>
            <pc:sldMk cId="0" sldId="263"/>
            <ac:picMk id="7" creationId="{00000000-0000-0000-0000-000000000000}"/>
          </ac:picMkLst>
        </pc:picChg>
      </pc:sldChg>
      <pc:sldChg chg="delSp">
        <pc:chgData name="Andree Gabriel Fonseca Medina" userId="S::andgafon@espol.edu.ec::b7846d2d-2f3b-412c-abed-3615558ae3c2" providerId="AD" clId="Web-{9A03C096-97DE-3A17-C641-401E3C82DA0B}" dt="2023-09-14T17:28:16.916" v="260"/>
        <pc:sldMkLst>
          <pc:docMk/>
          <pc:sldMk cId="0" sldId="264"/>
        </pc:sldMkLst>
        <pc:picChg chg="del">
          <ac:chgData name="Andree Gabriel Fonseca Medina" userId="S::andgafon@espol.edu.ec::b7846d2d-2f3b-412c-abed-3615558ae3c2" providerId="AD" clId="Web-{9A03C096-97DE-3A17-C641-401E3C82DA0B}" dt="2023-09-14T17:28:16.916" v="260"/>
          <ac:picMkLst>
            <pc:docMk/>
            <pc:sldMk cId="0" sldId="264"/>
            <ac:picMk id="7" creationId="{00000000-0000-0000-0000-000000000000}"/>
          </ac:picMkLst>
        </pc:picChg>
      </pc:sldChg>
      <pc:sldChg chg="new del">
        <pc:chgData name="Andree Gabriel Fonseca Medina" userId="S::andgafon@espol.edu.ec::b7846d2d-2f3b-412c-abed-3615558ae3c2" providerId="AD" clId="Web-{9A03C096-97DE-3A17-C641-401E3C82DA0B}" dt="2023-09-14T16:47:26.011" v="1"/>
        <pc:sldMkLst>
          <pc:docMk/>
          <pc:sldMk cId="412017396" sldId="272"/>
        </pc:sldMkLst>
      </pc:sldChg>
      <pc:sldChg chg="addSp delSp modSp add replId">
        <pc:chgData name="Andree Gabriel Fonseca Medina" userId="S::andgafon@espol.edu.ec::b7846d2d-2f3b-412c-abed-3615558ae3c2" providerId="AD" clId="Web-{9A03C096-97DE-3A17-C641-401E3C82DA0B}" dt="2023-09-14T17:04:27.779" v="210" actId="20577"/>
        <pc:sldMkLst>
          <pc:docMk/>
          <pc:sldMk cId="734752461" sldId="272"/>
        </pc:sldMkLst>
        <pc:spChg chg="add del mod">
          <ac:chgData name="Andree Gabriel Fonseca Medina" userId="S::andgafon@espol.edu.ec::b7846d2d-2f3b-412c-abed-3615558ae3c2" providerId="AD" clId="Web-{9A03C096-97DE-3A17-C641-401E3C82DA0B}" dt="2023-09-14T16:48:22.280" v="34"/>
          <ac:spMkLst>
            <pc:docMk/>
            <pc:sldMk cId="734752461" sldId="272"/>
            <ac:spMk id="3" creationId="{00000000-0000-0000-0000-000000000000}"/>
          </ac:spMkLst>
        </pc:spChg>
        <pc:spChg chg="mod">
          <ac:chgData name="Andree Gabriel Fonseca Medina" userId="S::andgafon@espol.edu.ec::b7846d2d-2f3b-412c-abed-3615558ae3c2" providerId="AD" clId="Web-{9A03C096-97DE-3A17-C641-401E3C82DA0B}" dt="2023-09-14T16:47:54.326" v="18" actId="20577"/>
          <ac:spMkLst>
            <pc:docMk/>
            <pc:sldMk cId="734752461" sldId="272"/>
            <ac:spMk id="4" creationId="{00000000-0000-0000-0000-000000000000}"/>
          </ac:spMkLst>
        </pc:spChg>
        <pc:spChg chg="del">
          <ac:chgData name="Andree Gabriel Fonseca Medina" userId="S::andgafon@espol.edu.ec::b7846d2d-2f3b-412c-abed-3615558ae3c2" providerId="AD" clId="Web-{9A03C096-97DE-3A17-C641-401E3C82DA0B}" dt="2023-09-14T16:48:16.061" v="29"/>
          <ac:spMkLst>
            <pc:docMk/>
            <pc:sldMk cId="734752461" sldId="272"/>
            <ac:spMk id="5" creationId="{00000000-0000-0000-0000-000000000000}"/>
          </ac:spMkLst>
        </pc:spChg>
        <pc:spChg chg="del">
          <ac:chgData name="Andree Gabriel Fonseca Medina" userId="S::andgafon@espol.edu.ec::b7846d2d-2f3b-412c-abed-3615558ae3c2" providerId="AD" clId="Web-{9A03C096-97DE-3A17-C641-401E3C82DA0B}" dt="2023-09-14T16:48:16.061" v="22"/>
          <ac:spMkLst>
            <pc:docMk/>
            <pc:sldMk cId="734752461" sldId="272"/>
            <ac:spMk id="6" creationId="{00000000-0000-0000-0000-000000000000}"/>
          </ac:spMkLst>
        </pc:spChg>
        <pc:spChg chg="mod">
          <ac:chgData name="Andree Gabriel Fonseca Medina" userId="S::andgafon@espol.edu.ec::b7846d2d-2f3b-412c-abed-3615558ae3c2" providerId="AD" clId="Web-{9A03C096-97DE-3A17-C641-401E3C82DA0B}" dt="2023-09-14T17:04:27.779" v="210" actId="20577"/>
          <ac:spMkLst>
            <pc:docMk/>
            <pc:sldMk cId="734752461" sldId="272"/>
            <ac:spMk id="21" creationId="{F2659AE8-A72F-D850-BCC5-F568491BA5D8}"/>
          </ac:spMkLst>
        </pc:spChg>
        <pc:spChg chg="add del">
          <ac:chgData name="Andree Gabriel Fonseca Medina" userId="S::andgafon@espol.edu.ec::b7846d2d-2f3b-412c-abed-3615558ae3c2" providerId="AD" clId="Web-{9A03C096-97DE-3A17-C641-401E3C82DA0B}" dt="2023-09-14T16:48:27.781" v="40"/>
          <ac:spMkLst>
            <pc:docMk/>
            <pc:sldMk cId="734752461" sldId="272"/>
            <ac:spMk id="23" creationId="{F7E8BE01-5E2B-477E-6520-AD579C8D6DA4}"/>
          </ac:spMkLst>
        </pc:spChg>
        <pc:spChg chg="del">
          <ac:chgData name="Andree Gabriel Fonseca Medina" userId="S::andgafon@espol.edu.ec::b7846d2d-2f3b-412c-abed-3615558ae3c2" providerId="AD" clId="Web-{9A03C096-97DE-3A17-C641-401E3C82DA0B}" dt="2023-09-14T16:48:16.061" v="27"/>
          <ac:spMkLst>
            <pc:docMk/>
            <pc:sldMk cId="734752461" sldId="272"/>
            <ac:spMk id="24" creationId="{43A3A743-3263-15FF-340D-2EEED12AEC52}"/>
          </ac:spMkLst>
        </pc:spChg>
        <pc:spChg chg="add del">
          <ac:chgData name="Andree Gabriel Fonseca Medina" userId="S::andgafon@espol.edu.ec::b7846d2d-2f3b-412c-abed-3615558ae3c2" providerId="AD" clId="Web-{9A03C096-97DE-3A17-C641-401E3C82DA0B}" dt="2023-09-14T16:48:27.781" v="39"/>
          <ac:spMkLst>
            <pc:docMk/>
            <pc:sldMk cId="734752461" sldId="272"/>
            <ac:spMk id="25" creationId="{FE7CE939-1C72-DD99-AB71-0C6A90964EF6}"/>
          </ac:spMkLst>
        </pc:spChg>
        <pc:spChg chg="del">
          <ac:chgData name="Andree Gabriel Fonseca Medina" userId="S::andgafon@espol.edu.ec::b7846d2d-2f3b-412c-abed-3615558ae3c2" providerId="AD" clId="Web-{9A03C096-97DE-3A17-C641-401E3C82DA0B}" dt="2023-09-14T16:48:16.061" v="26"/>
          <ac:spMkLst>
            <pc:docMk/>
            <pc:sldMk cId="734752461" sldId="272"/>
            <ac:spMk id="26" creationId="{67B1DCE4-4B09-3980-4019-EF92EF6E84CC}"/>
          </ac:spMkLst>
        </pc:spChg>
        <pc:spChg chg="del">
          <ac:chgData name="Andree Gabriel Fonseca Medina" userId="S::andgafon@espol.edu.ec::b7846d2d-2f3b-412c-abed-3615558ae3c2" providerId="AD" clId="Web-{9A03C096-97DE-3A17-C641-401E3C82DA0B}" dt="2023-09-14T16:48:16.061" v="25"/>
          <ac:spMkLst>
            <pc:docMk/>
            <pc:sldMk cId="734752461" sldId="272"/>
            <ac:spMk id="27" creationId="{17FC9E7A-CEB0-B500-350F-6FD1A0445706}"/>
          </ac:spMkLst>
        </pc:spChg>
        <pc:spChg chg="del">
          <ac:chgData name="Andree Gabriel Fonseca Medina" userId="S::andgafon@espol.edu.ec::b7846d2d-2f3b-412c-abed-3615558ae3c2" providerId="AD" clId="Web-{9A03C096-97DE-3A17-C641-401E3C82DA0B}" dt="2023-09-14T16:48:16.061" v="24"/>
          <ac:spMkLst>
            <pc:docMk/>
            <pc:sldMk cId="734752461" sldId="272"/>
            <ac:spMk id="28" creationId="{594A44C7-9EAC-0277-D968-15B673A0BBCC}"/>
          </ac:spMkLst>
        </pc:spChg>
        <pc:spChg chg="add del">
          <ac:chgData name="Andree Gabriel Fonseca Medina" userId="S::andgafon@espol.edu.ec::b7846d2d-2f3b-412c-abed-3615558ae3c2" providerId="AD" clId="Web-{9A03C096-97DE-3A17-C641-401E3C82DA0B}" dt="2023-09-14T16:48:27.781" v="38"/>
          <ac:spMkLst>
            <pc:docMk/>
            <pc:sldMk cId="734752461" sldId="272"/>
            <ac:spMk id="32" creationId="{15F0AC85-50F8-CF13-FA65-576E3A45ED4C}"/>
          </ac:spMkLst>
        </pc:spChg>
        <pc:spChg chg="del">
          <ac:chgData name="Andree Gabriel Fonseca Medina" userId="S::andgafon@espol.edu.ec::b7846d2d-2f3b-412c-abed-3615558ae3c2" providerId="AD" clId="Web-{9A03C096-97DE-3A17-C641-401E3C82DA0B}" dt="2023-09-14T16:48:16.061" v="23"/>
          <ac:spMkLst>
            <pc:docMk/>
            <pc:sldMk cId="734752461" sldId="272"/>
            <ac:spMk id="34" creationId="{5F4D05C7-37CD-ADBD-4E88-701FFF8B7B0F}"/>
          </ac:spMkLst>
        </pc:spChg>
        <pc:spChg chg="del">
          <ac:chgData name="Andree Gabriel Fonseca Medina" userId="S::andgafon@espol.edu.ec::b7846d2d-2f3b-412c-abed-3615558ae3c2" providerId="AD" clId="Web-{9A03C096-97DE-3A17-C641-401E3C82DA0B}" dt="2023-09-14T16:48:16.061" v="28"/>
          <ac:spMkLst>
            <pc:docMk/>
            <pc:sldMk cId="734752461" sldId="272"/>
            <ac:spMk id="35" creationId="{1B1B6AF5-5A5D-CE39-97FB-77D2190F7C13}"/>
          </ac:spMkLst>
        </pc:spChg>
        <pc:picChg chg="add mod">
          <ac:chgData name="Andree Gabriel Fonseca Medina" userId="S::andgafon@espol.edu.ec::b7846d2d-2f3b-412c-abed-3615558ae3c2" providerId="AD" clId="Web-{9A03C096-97DE-3A17-C641-401E3C82DA0B}" dt="2023-09-14T16:50:51.821" v="46" actId="1076"/>
          <ac:picMkLst>
            <pc:docMk/>
            <pc:sldMk cId="734752461" sldId="272"/>
            <ac:picMk id="7" creationId="{8CA29F97-2F8B-5EAD-6EED-C868A4DAF77C}"/>
          </ac:picMkLst>
        </pc:picChg>
        <pc:picChg chg="add mod">
          <ac:chgData name="Andree Gabriel Fonseca Medina" userId="S::andgafon@espol.edu.ec::b7846d2d-2f3b-412c-abed-3615558ae3c2" providerId="AD" clId="Web-{9A03C096-97DE-3A17-C641-401E3C82DA0B}" dt="2023-09-14T16:51:51.450" v="49" actId="1076"/>
          <ac:picMkLst>
            <pc:docMk/>
            <pc:sldMk cId="734752461" sldId="272"/>
            <ac:picMk id="8" creationId="{13403243-C919-127A-124A-8D7FF2F01EEE}"/>
          </ac:picMkLst>
        </pc:picChg>
        <pc:picChg chg="add mod">
          <ac:chgData name="Andree Gabriel Fonseca Medina" userId="S::andgafon@espol.edu.ec::b7846d2d-2f3b-412c-abed-3615558ae3c2" providerId="AD" clId="Web-{9A03C096-97DE-3A17-C641-401E3C82DA0B}" dt="2023-09-14T16:53:13.908" v="55" actId="1076"/>
          <ac:picMkLst>
            <pc:docMk/>
            <pc:sldMk cId="734752461" sldId="272"/>
            <ac:picMk id="9" creationId="{DE01040F-B027-C71C-DFB6-C97F1C9E4AC4}"/>
          </ac:picMkLst>
        </pc:picChg>
        <pc:picChg chg="add mod">
          <ac:chgData name="Andree Gabriel Fonseca Medina" userId="S::andgafon@espol.edu.ec::b7846d2d-2f3b-412c-abed-3615558ae3c2" providerId="AD" clId="Web-{9A03C096-97DE-3A17-C641-401E3C82DA0B}" dt="2023-09-14T16:53:28.956" v="57" actId="1076"/>
          <ac:picMkLst>
            <pc:docMk/>
            <pc:sldMk cId="734752461" sldId="272"/>
            <ac:picMk id="10" creationId="{A4AB9CE3-EF34-4D29-FADF-B0936F2006B6}"/>
          </ac:picMkLst>
        </pc:picChg>
        <pc:picChg chg="del">
          <ac:chgData name="Andree Gabriel Fonseca Medina" userId="S::andgafon@espol.edu.ec::b7846d2d-2f3b-412c-abed-3615558ae3c2" providerId="AD" clId="Web-{9A03C096-97DE-3A17-C641-401E3C82DA0B}" dt="2023-09-14T16:48:02.748" v="19"/>
          <ac:picMkLst>
            <pc:docMk/>
            <pc:sldMk cId="734752461" sldId="272"/>
            <ac:picMk id="20" creationId="{4AE95D2F-90FF-9445-83B7-C1B6E0BE7B51}"/>
          </ac:picMkLst>
        </pc:picChg>
      </pc:sldChg>
      <pc:sldChg chg="addSp delSp modSp add replId">
        <pc:chgData name="Andree Gabriel Fonseca Medina" userId="S::andgafon@espol.edu.ec::b7846d2d-2f3b-412c-abed-3615558ae3c2" providerId="AD" clId="Web-{9A03C096-97DE-3A17-C641-401E3C82DA0B}" dt="2023-09-14T17:06:15.926" v="246" actId="1076"/>
        <pc:sldMkLst>
          <pc:docMk/>
          <pc:sldMk cId="4226358136" sldId="273"/>
        </pc:sldMkLst>
        <pc:spChg chg="add mod">
          <ac:chgData name="Andree Gabriel Fonseca Medina" userId="S::andgafon@espol.edu.ec::b7846d2d-2f3b-412c-abed-3615558ae3c2" providerId="AD" clId="Web-{9A03C096-97DE-3A17-C641-401E3C82DA0B}" dt="2023-09-14T17:06:08.457" v="242" actId="20577"/>
          <ac:spMkLst>
            <pc:docMk/>
            <pc:sldMk cId="4226358136" sldId="273"/>
            <ac:spMk id="11" creationId="{C4777FE4-5116-3B67-ACFA-FA8D42A7164A}"/>
          </ac:spMkLst>
        </pc:spChg>
        <pc:spChg chg="mod">
          <ac:chgData name="Andree Gabriel Fonseca Medina" userId="S::andgafon@espol.edu.ec::b7846d2d-2f3b-412c-abed-3615558ae3c2" providerId="AD" clId="Web-{9A03C096-97DE-3A17-C641-401E3C82DA0B}" dt="2023-09-14T17:02:25.584" v="188" actId="20577"/>
          <ac:spMkLst>
            <pc:docMk/>
            <pc:sldMk cId="4226358136" sldId="273"/>
            <ac:spMk id="21" creationId="{F2659AE8-A72F-D850-BCC5-F568491BA5D8}"/>
          </ac:spMkLst>
        </pc:spChg>
        <pc:spChg chg="mod">
          <ac:chgData name="Andree Gabriel Fonseca Medina" userId="S::andgafon@espol.edu.ec::b7846d2d-2f3b-412c-abed-3615558ae3c2" providerId="AD" clId="Web-{9A03C096-97DE-3A17-C641-401E3C82DA0B}" dt="2023-09-14T17:06:15.926" v="246" actId="1076"/>
          <ac:spMkLst>
            <pc:docMk/>
            <pc:sldMk cId="4226358136" sldId="273"/>
            <ac:spMk id="22" creationId="{A45259C1-E4C2-9BCF-AD25-5F2BD058AFF6}"/>
          </ac:spMkLst>
        </pc:spChg>
        <pc:picChg chg="add mod">
          <ac:chgData name="Andree Gabriel Fonseca Medina" userId="S::andgafon@espol.edu.ec::b7846d2d-2f3b-412c-abed-3615558ae3c2" providerId="AD" clId="Web-{9A03C096-97DE-3A17-C641-401E3C82DA0B}" dt="2023-09-14T17:04:53.484" v="212" actId="1076"/>
          <ac:picMkLst>
            <pc:docMk/>
            <pc:sldMk cId="4226358136" sldId="273"/>
            <ac:picMk id="6" creationId="{F0C7F1FD-AC91-E4E4-82BF-8E22FCE721DF}"/>
          </ac:picMkLst>
        </pc:picChg>
        <pc:picChg chg="del">
          <ac:chgData name="Andree Gabriel Fonseca Medina" userId="S::andgafon@espol.edu.ec::b7846d2d-2f3b-412c-abed-3615558ae3c2" providerId="AD" clId="Web-{9A03C096-97DE-3A17-C641-401E3C82DA0B}" dt="2023-09-14T17:02:17.662" v="183"/>
          <ac:picMkLst>
            <pc:docMk/>
            <pc:sldMk cId="4226358136" sldId="273"/>
            <ac:picMk id="7" creationId="{8CA29F97-2F8B-5EAD-6EED-C868A4DAF77C}"/>
          </ac:picMkLst>
        </pc:picChg>
        <pc:picChg chg="del">
          <ac:chgData name="Andree Gabriel Fonseca Medina" userId="S::andgafon@espol.edu.ec::b7846d2d-2f3b-412c-abed-3615558ae3c2" providerId="AD" clId="Web-{9A03C096-97DE-3A17-C641-401E3C82DA0B}" dt="2023-09-14T17:02:18.788" v="184"/>
          <ac:picMkLst>
            <pc:docMk/>
            <pc:sldMk cId="4226358136" sldId="273"/>
            <ac:picMk id="8" creationId="{13403243-C919-127A-124A-8D7FF2F01EEE}"/>
          </ac:picMkLst>
        </pc:picChg>
        <pc:picChg chg="del">
          <ac:chgData name="Andree Gabriel Fonseca Medina" userId="S::andgafon@espol.edu.ec::b7846d2d-2f3b-412c-abed-3615558ae3c2" providerId="AD" clId="Web-{9A03C096-97DE-3A17-C641-401E3C82DA0B}" dt="2023-09-14T17:02:20.896" v="186"/>
          <ac:picMkLst>
            <pc:docMk/>
            <pc:sldMk cId="4226358136" sldId="273"/>
            <ac:picMk id="9" creationId="{DE01040F-B027-C71C-DFB6-C97F1C9E4AC4}"/>
          </ac:picMkLst>
        </pc:picChg>
        <pc:picChg chg="del">
          <ac:chgData name="Andree Gabriel Fonseca Medina" userId="S::andgafon@espol.edu.ec::b7846d2d-2f3b-412c-abed-3615558ae3c2" providerId="AD" clId="Web-{9A03C096-97DE-3A17-C641-401E3C82DA0B}" dt="2023-09-14T17:02:19.927" v="185"/>
          <ac:picMkLst>
            <pc:docMk/>
            <pc:sldMk cId="4226358136" sldId="273"/>
            <ac:picMk id="10" creationId="{A4AB9CE3-EF34-4D29-FADF-B0936F2006B6}"/>
          </ac:picMkLst>
        </pc:picChg>
      </pc:sldChg>
    </pc:docChg>
  </pc:docChgLst>
  <pc:docChgLst>
    <pc:chgData name="Andree Gabriel Fonseca Medina" userId="S::andgafon@espol.edu.ec::b7846d2d-2f3b-412c-abed-3615558ae3c2" providerId="AD" clId="Web-{F64603F3-6704-29E8-50A5-B37F21074858}"/>
    <pc:docChg chg="modSld">
      <pc:chgData name="Andree Gabriel Fonseca Medina" userId="S::andgafon@espol.edu.ec::b7846d2d-2f3b-412c-abed-3615558ae3c2" providerId="AD" clId="Web-{F64603F3-6704-29E8-50A5-B37F21074858}" dt="2023-09-14T08:37:24.318" v="24"/>
      <pc:docMkLst>
        <pc:docMk/>
      </pc:docMkLst>
      <pc:sldChg chg="modSp">
        <pc:chgData name="Andree Gabriel Fonseca Medina" userId="S::andgafon@espol.edu.ec::b7846d2d-2f3b-412c-abed-3615558ae3c2" providerId="AD" clId="Web-{F64603F3-6704-29E8-50A5-B37F21074858}" dt="2023-09-14T08:37:24.318" v="24"/>
        <pc:sldMkLst>
          <pc:docMk/>
          <pc:sldMk cId="3865090714" sldId="271"/>
        </pc:sldMkLst>
        <pc:spChg chg="mod">
          <ac:chgData name="Andree Gabriel Fonseca Medina" userId="S::andgafon@espol.edu.ec::b7846d2d-2f3b-412c-abed-3615558ae3c2" providerId="AD" clId="Web-{F64603F3-6704-29E8-50A5-B37F21074858}" dt="2023-09-14T08:37:11.739" v="4" actId="20577"/>
          <ac:spMkLst>
            <pc:docMk/>
            <pc:sldMk cId="3865090714" sldId="271"/>
            <ac:spMk id="23" creationId="{1384839A-A14D-BCF2-38E7-FD7D4C3CB5CF}"/>
          </ac:spMkLst>
        </pc:spChg>
        <pc:graphicFrameChg chg="mod modGraphic">
          <ac:chgData name="Andree Gabriel Fonseca Medina" userId="S::andgafon@espol.edu.ec::b7846d2d-2f3b-412c-abed-3615558ae3c2" providerId="AD" clId="Web-{F64603F3-6704-29E8-50A5-B37F21074858}" dt="2023-09-14T08:37:24.318" v="24"/>
          <ac:graphicFrameMkLst>
            <pc:docMk/>
            <pc:sldMk cId="3865090714" sldId="271"/>
            <ac:graphicFrameMk id="19" creationId="{FF41BB14-28FE-6D6D-5CFF-5938430B9EC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89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55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22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18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07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4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96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80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6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9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1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815946" y="1284246"/>
            <a:ext cx="7477601" cy="16663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6561"/>
              </a:lnSpc>
            </a:pPr>
            <a:r>
              <a:rPr lang="en-US" sz="5200" dirty="0">
                <a:solidFill>
                  <a:srgbClr val="1B1B27"/>
                </a:solidFill>
                <a:latin typeface="Raleway"/>
              </a:rPr>
              <a:t>Desarrollo de Equipo </a:t>
            </a:r>
            <a:r>
              <a:rPr lang="en-US" sz="5200" err="1">
                <a:solidFill>
                  <a:srgbClr val="1B1B27"/>
                </a:solidFill>
                <a:latin typeface="Raleway"/>
              </a:rPr>
              <a:t>didactivo</a:t>
            </a:r>
            <a:r>
              <a:rPr lang="en-US" sz="5200">
                <a:solidFill>
                  <a:srgbClr val="1B1B27"/>
                </a:solidFill>
                <a:latin typeface="Raleway"/>
              </a:rPr>
              <a:t> para </a:t>
            </a:r>
            <a:r>
              <a:rPr lang="en-US" sz="5200" err="1">
                <a:solidFill>
                  <a:srgbClr val="1B1B27"/>
                </a:solidFill>
                <a:latin typeface="Raleway"/>
              </a:rPr>
              <a:t>energía</a:t>
            </a:r>
            <a:r>
              <a:rPr lang="en-US" sz="5200" dirty="0">
                <a:solidFill>
                  <a:srgbClr val="1B1B27"/>
                </a:solidFill>
                <a:latin typeface="Raleway"/>
              </a:rPr>
              <a:t> renovable eólica</a:t>
            </a:r>
          </a:p>
        </p:txBody>
      </p:sp>
      <p:sp>
        <p:nvSpPr>
          <p:cNvPr id="5" name="Text 3"/>
          <p:cNvSpPr/>
          <p:nvPr/>
        </p:nvSpPr>
        <p:spPr>
          <a:xfrm>
            <a:off x="833199" y="44398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 nuestro proyecto de ingeniería para el desarrollo de prototipos didácticos para formación educativa, el </a:t>
            </a:r>
            <a:r>
              <a:rPr lang="en-US" sz="17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diseño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 un generador de energía eólica 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4172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82" y="5594926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314927" y="5492687"/>
            <a:ext cx="23317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Andree Fonseca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3338EF69-60E3-36B3-95EF-746B9EAB4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82" y="6064815"/>
            <a:ext cx="340162" cy="340162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9A473E51-07E2-598D-44B6-7B75D8BCDEB5}"/>
              </a:ext>
            </a:extLst>
          </p:cNvPr>
          <p:cNvSpPr/>
          <p:nvPr/>
        </p:nvSpPr>
        <p:spPr>
          <a:xfrm>
            <a:off x="1314927" y="5958383"/>
            <a:ext cx="23317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Angel </a:t>
            </a:r>
            <a:r>
              <a:rPr lang="en-US" sz="2187" b="1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Espín</a:t>
            </a:r>
            <a:endParaRPr lang="en-US" sz="2187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CB59616-2ECC-89B3-0E85-4A9CC3489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47" y="7353619"/>
            <a:ext cx="32893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833199" y="728186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Redes Eléctricas y Mediciones del Sistema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1010722" y="2665452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Shape 11"/>
          <p:cNvSpPr/>
          <p:nvPr/>
        </p:nvSpPr>
        <p:spPr>
          <a:xfrm>
            <a:off x="833199" y="61448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4" name="Text 12"/>
          <p:cNvSpPr/>
          <p:nvPr/>
        </p:nvSpPr>
        <p:spPr>
          <a:xfrm>
            <a:off x="991672" y="618648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6221135"/>
            <a:ext cx="46710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Integración de Sistemas de Medición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790492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deben instalar sensores y transductores adecuados para medir el funcionamiento del generador.</a:t>
            </a:r>
            <a:endParaRPr lang="en-US" sz="175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9CE0287-A369-ED13-F09E-68B28292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330" y="3160233"/>
            <a:ext cx="6490698" cy="234611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910DCEB-0875-4FEC-7945-716D7DF09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582312"/>
            <a:ext cx="3289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6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2037993" y="159615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Diseño de Alimentación y Distribución de Energía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40323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i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Fuente de Alimentación DC</a:t>
            </a:r>
            <a:endParaRPr lang="en-US" sz="2624" i="1" dirty="0"/>
          </a:p>
        </p:txBody>
      </p:sp>
      <p:sp>
        <p:nvSpPr>
          <p:cNvPr id="6" name="Text 4"/>
          <p:cNvSpPr/>
          <p:nvPr/>
        </p:nvSpPr>
        <p:spPr>
          <a:xfrm>
            <a:off x="2037993" y="459545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debe elegir la fuente de alimentación DC adecuada que cumpla con los requisitos de voltaje y corriente.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540323"/>
            <a:ext cx="3156347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i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Sistema de Distribución de Energía</a:t>
            </a:r>
            <a:endParaRPr lang="en-US" sz="2624" i="1" dirty="0"/>
          </a:p>
        </p:txBody>
      </p:sp>
      <p:sp>
        <p:nvSpPr>
          <p:cNvPr id="8" name="Text 6"/>
          <p:cNvSpPr/>
          <p:nvPr/>
        </p:nvSpPr>
        <p:spPr>
          <a:xfrm>
            <a:off x="5743932" y="5011936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debe diseñar una distribución de energía eficiente que incluya </a:t>
            </a:r>
            <a:r>
              <a:rPr lang="en-US" sz="17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reguladores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 voltaje, interruptores y fusibles.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540323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i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Cableado y Conexiones</a:t>
            </a:r>
            <a:endParaRPr lang="en-US" sz="2624" i="1" dirty="0"/>
          </a:p>
        </p:txBody>
      </p:sp>
      <p:sp>
        <p:nvSpPr>
          <p:cNvPr id="10" name="Text 8"/>
          <p:cNvSpPr/>
          <p:nvPr/>
        </p:nvSpPr>
        <p:spPr>
          <a:xfrm>
            <a:off x="9449872" y="459545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deben seleccionar cables adecuados y realizar las conexiones siguiendo las polaridades correctas.</a:t>
            </a:r>
            <a:endParaRPr lang="en-US" sz="175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872B6C6-3080-C894-4DC0-91A33E866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92913"/>
            <a:ext cx="32893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2037993" y="159615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Diseño de Alimentación y Distribución de Energía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40323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i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Fuente de Alimentación DC</a:t>
            </a:r>
            <a:endParaRPr lang="en-US" sz="2624" i="1" dirty="0"/>
          </a:p>
        </p:txBody>
      </p:sp>
      <p:sp>
        <p:nvSpPr>
          <p:cNvPr id="6" name="Text 4"/>
          <p:cNvSpPr/>
          <p:nvPr/>
        </p:nvSpPr>
        <p:spPr>
          <a:xfrm>
            <a:off x="2037993" y="459545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/>
              <a:t>INPUT </a:t>
            </a:r>
            <a:r>
              <a:rPr lang="en-US" sz="1750" dirty="0"/>
              <a:t> 110-120 VAC-5A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b="1" dirty="0"/>
              <a:t>OUTPUT</a:t>
            </a:r>
            <a:r>
              <a:rPr lang="en-US" sz="1750" dirty="0"/>
              <a:t> 12VDC-10A</a:t>
            </a:r>
          </a:p>
        </p:txBody>
      </p:sp>
      <p:sp>
        <p:nvSpPr>
          <p:cNvPr id="7" name="Text 5"/>
          <p:cNvSpPr/>
          <p:nvPr/>
        </p:nvSpPr>
        <p:spPr>
          <a:xfrm>
            <a:off x="5743932" y="3540323"/>
            <a:ext cx="3156347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i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Sistema de Distribución de Energía</a:t>
            </a:r>
            <a:endParaRPr lang="en-US" sz="2624" i="1" dirty="0"/>
          </a:p>
        </p:txBody>
      </p:sp>
      <p:sp>
        <p:nvSpPr>
          <p:cNvPr id="8" name="Text 6"/>
          <p:cNvSpPr/>
          <p:nvPr/>
        </p:nvSpPr>
        <p:spPr>
          <a:xfrm>
            <a:off x="5743932" y="5011936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Reguladores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STEP-DOWN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12 a 5VDC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Integrados 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 componentes de medición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540323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i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Cableado y Conexiones</a:t>
            </a:r>
            <a:endParaRPr lang="en-US" sz="2624" i="1" dirty="0"/>
          </a:p>
        </p:txBody>
      </p:sp>
      <p:sp>
        <p:nvSpPr>
          <p:cNvPr id="10" name="Text 8"/>
          <p:cNvSpPr/>
          <p:nvPr/>
        </p:nvSpPr>
        <p:spPr>
          <a:xfrm>
            <a:off x="9449872" y="459545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EC" sz="1600" b="1" i="0" dirty="0">
                <a:solidFill>
                  <a:srgbClr val="374151"/>
                </a:solidFill>
                <a:effectLst/>
                <a:latin typeface="Söhne"/>
              </a:rPr>
              <a:t>AWG 16 </a:t>
            </a:r>
            <a:r>
              <a:rPr lang="en-US" sz="1750" b="0" i="0" dirty="0">
                <a:solidFill>
                  <a:srgbClr val="3C3939"/>
                </a:solidFill>
                <a:effectLst/>
                <a:latin typeface="Roboto" pitchFamily="34" charset="0"/>
                <a:ea typeface="Roboto" pitchFamily="34" charset="-122"/>
                <a:cs typeface="Roboto" pitchFamily="34" charset="-120"/>
              </a:rPr>
              <a:t>(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</a:t>
            </a:r>
            <a:r>
              <a:rPr lang="en-US" sz="1750" b="0" i="0" dirty="0">
                <a:solidFill>
                  <a:srgbClr val="3C3939"/>
                </a:solidFill>
                <a:effectLst/>
                <a:latin typeface="Roboto" pitchFamily="34" charset="0"/>
                <a:ea typeface="Roboto" pitchFamily="34" charset="-122"/>
                <a:cs typeface="Roboto" pitchFamily="34" charset="-120"/>
              </a:rPr>
              <a:t>enerador de viento)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AWG 20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(Sistema general)</a:t>
            </a:r>
            <a:endParaRPr lang="en-US" sz="1750" b="0" i="0" dirty="0">
              <a:solidFill>
                <a:srgbClr val="3C3939"/>
              </a:solidFill>
              <a:effectLst/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A8B1288-E7AD-7811-2209-8C2A49B16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26286"/>
            <a:ext cx="3289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3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2037993" y="793671"/>
            <a:ext cx="4465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Armado y Ajustes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1932384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6" name="Text 4"/>
          <p:cNvSpPr/>
          <p:nvPr/>
        </p:nvSpPr>
        <p:spPr>
          <a:xfrm>
            <a:off x="2273975" y="2168366"/>
            <a:ext cx="3756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Aje de las Láminas de Acrílico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2737723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Coloca las láminas de acrílico sobre la estructura y asegúrate de que estén niveladas y alineadas correctamente. Usa clips o adhesivos adecuados para sujetarlas en su lugar.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1932384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9" name="Text 7"/>
          <p:cNvSpPr/>
          <p:nvPr/>
        </p:nvSpPr>
        <p:spPr>
          <a:xfrm>
            <a:off x="7662267" y="2168366"/>
            <a:ext cx="46941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Sistema de Transmisión de Potencia de las Aspas al Motor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084909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debe garantizar una transmisión de potencia eficiente desde las aspas hasta el motor que produce la electricidad.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818328"/>
          </a:xfrm>
          <a:prstGeom prst="roundRect">
            <a:avLst>
              <a:gd name="adj" fmla="val 3548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2" name="Text 10"/>
          <p:cNvSpPr/>
          <p:nvPr/>
        </p:nvSpPr>
        <p:spPr>
          <a:xfrm>
            <a:off x="2273975" y="4853464"/>
            <a:ext cx="2407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Acabado y Estética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422821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Revisa la base para asegurarte de que esté nivelada y que las láminas de acrílico estén seguras. Realiza ajustes si es necesario para lograr estabilidad y estética.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818328"/>
          </a:xfrm>
          <a:prstGeom prst="roundRect">
            <a:avLst>
              <a:gd name="adj" fmla="val 3548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5" name="Text 13"/>
          <p:cNvSpPr/>
          <p:nvPr/>
        </p:nvSpPr>
        <p:spPr>
          <a:xfrm>
            <a:off x="7662267" y="4853464"/>
            <a:ext cx="3337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Limpieza y Mantenimiento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422821"/>
            <a:ext cx="46941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Limpia la base y las láminas de acrílico con un paño suave y agua jabonosa si es necesario. Mantén la base limpia y realiza el mantenimiento regularmente para prolongar su vida útil.</a:t>
            </a:r>
            <a:endParaRPr lang="en-US" sz="175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CC1FE6F-1207-C25B-3F5C-B16756747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27905"/>
            <a:ext cx="32893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2037993" y="793671"/>
            <a:ext cx="4465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</a:rPr>
              <a:t>Condiciones de operación generador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7687" y="1708946"/>
            <a:ext cx="10554414" cy="5132856"/>
          </a:xfrm>
          <a:prstGeom prst="roundRect">
            <a:avLst>
              <a:gd name="adj" fmla="val 406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CC1FE6F-1207-C25B-3F5C-B16756747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27905"/>
            <a:ext cx="3289300" cy="609600"/>
          </a:xfrm>
          <a:prstGeom prst="rect">
            <a:avLst/>
          </a:prstGeom>
        </p:spPr>
      </p:pic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FF41BB14-28FE-6D6D-5CFF-5938430B9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44033"/>
              </p:ext>
            </p:extLst>
          </p:nvPr>
        </p:nvGraphicFramePr>
        <p:xfrm>
          <a:off x="2037993" y="2326220"/>
          <a:ext cx="1001380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736">
                  <a:extLst>
                    <a:ext uri="{9D8B030D-6E8A-4147-A177-3AD203B41FA5}">
                      <a16:colId xmlns:a16="http://schemas.microsoft.com/office/drawing/2014/main" val="275029347"/>
                    </a:ext>
                  </a:extLst>
                </a:gridCol>
                <a:gridCol w="994649">
                  <a:extLst>
                    <a:ext uri="{9D8B030D-6E8A-4147-A177-3AD203B41FA5}">
                      <a16:colId xmlns:a16="http://schemas.microsoft.com/office/drawing/2014/main" val="899370913"/>
                    </a:ext>
                  </a:extLst>
                </a:gridCol>
                <a:gridCol w="994649">
                  <a:extLst>
                    <a:ext uri="{9D8B030D-6E8A-4147-A177-3AD203B41FA5}">
                      <a16:colId xmlns:a16="http://schemas.microsoft.com/office/drawing/2014/main" val="3899369889"/>
                    </a:ext>
                  </a:extLst>
                </a:gridCol>
                <a:gridCol w="1503192">
                  <a:extLst>
                    <a:ext uri="{9D8B030D-6E8A-4147-A177-3AD203B41FA5}">
                      <a16:colId xmlns:a16="http://schemas.microsoft.com/office/drawing/2014/main" val="78722326"/>
                    </a:ext>
                  </a:extLst>
                </a:gridCol>
                <a:gridCol w="1503192">
                  <a:extLst>
                    <a:ext uri="{9D8B030D-6E8A-4147-A177-3AD203B41FA5}">
                      <a16:colId xmlns:a16="http://schemas.microsoft.com/office/drawing/2014/main" val="603416113"/>
                    </a:ext>
                  </a:extLst>
                </a:gridCol>
                <a:gridCol w="1503192">
                  <a:extLst>
                    <a:ext uri="{9D8B030D-6E8A-4147-A177-3AD203B41FA5}">
                      <a16:colId xmlns:a16="http://schemas.microsoft.com/office/drawing/2014/main" val="2174544494"/>
                    </a:ext>
                  </a:extLst>
                </a:gridCol>
                <a:gridCol w="1503192">
                  <a:extLst>
                    <a:ext uri="{9D8B030D-6E8A-4147-A177-3AD203B41FA5}">
                      <a16:colId xmlns:a16="http://schemas.microsoft.com/office/drawing/2014/main" val="3593513548"/>
                    </a:ext>
                  </a:extLst>
                </a:gridCol>
              </a:tblGrid>
              <a:tr h="421255">
                <a:tc>
                  <a:txBody>
                    <a:bodyPr/>
                    <a:lstStyle/>
                    <a:p>
                      <a:r>
                        <a:rPr lang="es-EC" dirty="0"/>
                        <a:t>SISTEMA/PARAMETRO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RPM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Velocidad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Voltaje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Amperaje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Aspas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focos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66701"/>
                  </a:ext>
                </a:extLst>
              </a:tr>
              <a:tr h="427105">
                <a:tc>
                  <a:txBody>
                    <a:bodyPr/>
                    <a:lstStyle/>
                    <a:p>
                      <a:r>
                        <a:rPr lang="es-EC" dirty="0"/>
                        <a:t>Generador de viento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5 – 8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0-10V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6.6A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Drone sentido invertido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79953"/>
                  </a:ext>
                </a:extLst>
              </a:tr>
              <a:tr h="427105">
                <a:tc>
                  <a:txBody>
                    <a:bodyPr/>
                    <a:lstStyle/>
                    <a:p>
                      <a:r>
                        <a:rPr lang="es-EC" dirty="0"/>
                        <a:t>Generador de electrico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0-2800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0-12V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0.8A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Savonius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65468"/>
                  </a:ext>
                </a:extLst>
              </a:tr>
            </a:tbl>
          </a:graphicData>
        </a:graphic>
      </p:graphicFrame>
      <p:sp>
        <p:nvSpPr>
          <p:cNvPr id="21" name="Shape 3">
            <a:extLst>
              <a:ext uri="{FF2B5EF4-FFF2-40B4-BE49-F238E27FC236}">
                <a16:creationId xmlns:a16="http://schemas.microsoft.com/office/drawing/2014/main" id="{08AF0963-7D9A-265B-E97C-89C0C1A078ED}"/>
              </a:ext>
            </a:extLst>
          </p:cNvPr>
          <p:cNvSpPr/>
          <p:nvPr/>
        </p:nvSpPr>
        <p:spPr>
          <a:xfrm>
            <a:off x="4061266" y="4479915"/>
            <a:ext cx="4884093" cy="2040739"/>
          </a:xfrm>
          <a:prstGeom prst="roundRect">
            <a:avLst>
              <a:gd name="adj" fmla="val 4060"/>
            </a:avLst>
          </a:prstGeom>
          <a:solidFill>
            <a:schemeClr val="accent1"/>
          </a:solidFill>
          <a:ln w="13811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384839A-A14D-BCF2-38E7-FD7D4C3CB5CF}"/>
              </a:ext>
            </a:extLst>
          </p:cNvPr>
          <p:cNvSpPr/>
          <p:nvPr/>
        </p:nvSpPr>
        <p:spPr>
          <a:xfrm>
            <a:off x="4865533" y="5038620"/>
            <a:ext cx="3728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~~10 VATIOS</a:t>
            </a:r>
          </a:p>
        </p:txBody>
      </p:sp>
    </p:spTree>
    <p:extLst>
      <p:ext uri="{BB962C8B-B14F-4D97-AF65-F5344CB8AC3E}">
        <p14:creationId xmlns:p14="http://schemas.microsoft.com/office/powerpoint/2010/main" val="1824507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2037993" y="793671"/>
            <a:ext cx="4465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/>
              <a:t>Precio</a:t>
            </a:r>
            <a:r>
              <a:rPr lang="en-US" sz="4374" dirty="0"/>
              <a:t> del </a:t>
            </a:r>
            <a:r>
              <a:rPr lang="en-US" sz="4374" dirty="0" err="1"/>
              <a:t>equipo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571498" y="1762128"/>
            <a:ext cx="10554414" cy="5132856"/>
          </a:xfrm>
          <a:prstGeom prst="roundRect">
            <a:avLst>
              <a:gd name="adj" fmla="val 406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CC1FE6F-1207-C25B-3F5C-B16756747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27905"/>
            <a:ext cx="3289300" cy="609600"/>
          </a:xfrm>
          <a:prstGeom prst="rect">
            <a:avLst/>
          </a:prstGeom>
        </p:spPr>
      </p:pic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FF41BB14-28FE-6D6D-5CFF-5938430B9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95027"/>
              </p:ext>
            </p:extLst>
          </p:nvPr>
        </p:nvGraphicFramePr>
        <p:xfrm>
          <a:off x="2037993" y="2326220"/>
          <a:ext cx="3006385" cy="341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736">
                  <a:extLst>
                    <a:ext uri="{9D8B030D-6E8A-4147-A177-3AD203B41FA5}">
                      <a16:colId xmlns:a16="http://schemas.microsoft.com/office/drawing/2014/main" val="275029347"/>
                    </a:ext>
                  </a:extLst>
                </a:gridCol>
                <a:gridCol w="994649">
                  <a:extLst>
                    <a:ext uri="{9D8B030D-6E8A-4147-A177-3AD203B41FA5}">
                      <a16:colId xmlns:a16="http://schemas.microsoft.com/office/drawing/2014/main" val="899370913"/>
                    </a:ext>
                  </a:extLst>
                </a:gridCol>
              </a:tblGrid>
              <a:tr h="421255">
                <a:tc>
                  <a:txBody>
                    <a:bodyPr/>
                    <a:lstStyle/>
                    <a:p>
                      <a:r>
                        <a:rPr lang="es-EC" dirty="0"/>
                        <a:t>SISTEMA/PARAMETRO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66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C" dirty="0"/>
                        <a:t>Generador de viento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70.00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79953"/>
                  </a:ext>
                </a:extLst>
              </a:tr>
              <a:tr h="427105">
                <a:tc>
                  <a:txBody>
                    <a:bodyPr/>
                    <a:lstStyle/>
                    <a:p>
                      <a:r>
                        <a:rPr lang="es-EC" dirty="0"/>
                        <a:t>Generador de electrico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42.50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65468"/>
                  </a:ext>
                </a:extLst>
              </a:tr>
              <a:tr h="427105">
                <a:tc>
                  <a:txBody>
                    <a:bodyPr/>
                    <a:lstStyle/>
                    <a:p>
                      <a:r>
                        <a:rPr lang="es-EC" dirty="0"/>
                        <a:t>Chasis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72.40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53870"/>
                  </a:ext>
                </a:extLst>
              </a:tr>
              <a:tr h="427105">
                <a:tc>
                  <a:txBody>
                    <a:bodyPr/>
                    <a:lstStyle/>
                    <a:p>
                      <a:r>
                        <a:rPr lang="es-EC" dirty="0"/>
                        <a:t>Componentes electricos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80.32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08691"/>
                  </a:ext>
                </a:extLst>
              </a:tr>
              <a:tr h="427105">
                <a:tc>
                  <a:txBody>
                    <a:bodyPr/>
                    <a:lstStyle/>
                    <a:p>
                      <a:r>
                        <a:rPr lang="es-EC" dirty="0"/>
                        <a:t>Helices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30.00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70935"/>
                  </a:ext>
                </a:extLst>
              </a:tr>
            </a:tbl>
          </a:graphicData>
        </a:graphic>
      </p:graphicFrame>
      <p:sp>
        <p:nvSpPr>
          <p:cNvPr id="21" name="Shape 3">
            <a:extLst>
              <a:ext uri="{FF2B5EF4-FFF2-40B4-BE49-F238E27FC236}">
                <a16:creationId xmlns:a16="http://schemas.microsoft.com/office/drawing/2014/main" id="{08AF0963-7D9A-265B-E97C-89C0C1A078ED}"/>
              </a:ext>
            </a:extLst>
          </p:cNvPr>
          <p:cNvSpPr/>
          <p:nvPr/>
        </p:nvSpPr>
        <p:spPr>
          <a:xfrm>
            <a:off x="7200947" y="2846521"/>
            <a:ext cx="4884093" cy="2040739"/>
          </a:xfrm>
          <a:prstGeom prst="roundRect">
            <a:avLst>
              <a:gd name="adj" fmla="val 4060"/>
            </a:avLst>
          </a:prstGeom>
          <a:solidFill>
            <a:schemeClr val="accent1"/>
          </a:solidFill>
          <a:ln w="13811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384839A-A14D-BCF2-38E7-FD7D4C3CB5CF}"/>
              </a:ext>
            </a:extLst>
          </p:cNvPr>
          <p:cNvSpPr/>
          <p:nvPr/>
        </p:nvSpPr>
        <p:spPr>
          <a:xfrm>
            <a:off x="7913194" y="3405226"/>
            <a:ext cx="345960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s-MX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295.22</a:t>
            </a:r>
            <a:r>
              <a:rPr lang="es-MX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USD</a:t>
            </a:r>
          </a:p>
        </p:txBody>
      </p:sp>
    </p:spTree>
    <p:extLst>
      <p:ext uri="{BB962C8B-B14F-4D97-AF65-F5344CB8AC3E}">
        <p14:creationId xmlns:p14="http://schemas.microsoft.com/office/powerpoint/2010/main" val="386509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2037993" y="355675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584383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Nuestro proyecto de prototipos didácticos para formación educativa se enfocó en el </a:t>
            </a:r>
            <a:r>
              <a:rPr lang="en-US" sz="17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diseño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 un generador de energía eólica que tiene como objetivos construir una maqueta con molinos de viento que giren y generen electricidad simulada, y utilizar este generador como herramienta educativa para enseñar sobre la importancia de la energía eólica y su contribución al cuidado del medio ambiente.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D7C7927-D592-86C7-05F9-17738D50E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620000"/>
            <a:ext cx="32893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8331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Agradecimientos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Agradecemos al Programa de Vinculación de la FIMCP (2023-2027) por el apoyo en este proyecto, y al Tutor Zamora Olea Geancarlos por su guía y orientación en el </a:t>
            </a:r>
            <a:r>
              <a:rPr lang="en-US" sz="17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diseño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y construcción del generador de energía eólica.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758D620-124C-3D47-BA29-478E23462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481828"/>
            <a:ext cx="32893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-19288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8331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Link del video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https://youtu.be/pXkPgLcf1LA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758D620-124C-3D47-BA29-478E23462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481828"/>
            <a:ext cx="3289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8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2037993" y="97143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La Energía Eólica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110145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6" name="Text 4"/>
          <p:cNvSpPr/>
          <p:nvPr/>
        </p:nvSpPr>
        <p:spPr>
          <a:xfrm>
            <a:off x="2273975" y="23461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Definición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2915483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energía eólica es la energía renovable obtenida a través del viento. Es una fuente de energía limpia, sostenible y no contaminante para el medio ambiente.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110145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9" name="Text 7"/>
          <p:cNvSpPr/>
          <p:nvPr/>
        </p:nvSpPr>
        <p:spPr>
          <a:xfrm>
            <a:off x="7662267" y="23461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Funcionamiento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2915483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obtiene mediante aerogeneradores, que transforman la energía cinética del viento en energía mecánica y, posteriormente, en electricidad.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2" name="Text 10"/>
          <p:cNvSpPr/>
          <p:nvPr/>
        </p:nvSpPr>
        <p:spPr>
          <a:xfrm>
            <a:off x="2273975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Beneficios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energía eólica reduce el uso de combustibles fósiles y contribuye a disminuir la emisión de gases contaminantes a la atmósfera, contribuyendo al cuidado del medio ambiente.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Aplicaciones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energía eólica se utiliza principalmente en la generación de electricidad, tanto para uso doméstico como industrial.</a:t>
            </a:r>
            <a:endParaRPr lang="en-US" sz="175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F0F2AA4-1E90-E1AB-4965-3C7D615B0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3" y="7537371"/>
            <a:ext cx="32893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20360" y="320337"/>
            <a:ext cx="14630400" cy="8554045"/>
          </a:xfrm>
          <a:prstGeom prst="rect">
            <a:avLst/>
          </a:prstGeom>
          <a:solidFill>
            <a:srgbClr val="FFFFFF">
              <a:alpha val="75000"/>
            </a:srgbClr>
          </a:solidFill>
          <a:ln w="1274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2443877" y="563999"/>
            <a:ext cx="6736080" cy="6409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47"/>
              </a:lnSpc>
              <a:buNone/>
            </a:pPr>
            <a:r>
              <a:rPr lang="en-US" sz="4038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Generador de Energía Eólica</a:t>
            </a:r>
            <a:endParaRPr lang="en-US" sz="4038" dirty="0"/>
          </a:p>
        </p:txBody>
      </p:sp>
      <p:sp>
        <p:nvSpPr>
          <p:cNvPr id="5" name="Shape 3"/>
          <p:cNvSpPr/>
          <p:nvPr/>
        </p:nvSpPr>
        <p:spPr>
          <a:xfrm>
            <a:off x="7294602" y="1615083"/>
            <a:ext cx="40958" cy="6374963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6" name="Shape 4"/>
          <p:cNvSpPr/>
          <p:nvPr/>
        </p:nvSpPr>
        <p:spPr>
          <a:xfrm>
            <a:off x="7545824" y="1985486"/>
            <a:ext cx="717828" cy="40958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7" name="Shape 5"/>
          <p:cNvSpPr/>
          <p:nvPr/>
        </p:nvSpPr>
        <p:spPr>
          <a:xfrm>
            <a:off x="7084338" y="1775341"/>
            <a:ext cx="461486" cy="461486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2740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8" name="Text 6"/>
          <p:cNvSpPr/>
          <p:nvPr/>
        </p:nvSpPr>
        <p:spPr>
          <a:xfrm>
            <a:off x="7250311" y="1813798"/>
            <a:ext cx="129540" cy="384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8"/>
              </a:lnSpc>
              <a:buNone/>
            </a:pPr>
            <a:r>
              <a:rPr lang="en-US" sz="242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23" dirty="0"/>
          </a:p>
        </p:txBody>
      </p:sp>
      <p:sp>
        <p:nvSpPr>
          <p:cNvPr id="9" name="Text 7"/>
          <p:cNvSpPr/>
          <p:nvPr/>
        </p:nvSpPr>
        <p:spPr>
          <a:xfrm>
            <a:off x="8443079" y="1820108"/>
            <a:ext cx="3627120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Sistema de Captura del Viento</a:t>
            </a:r>
            <a:endParaRPr lang="en-US" sz="2019" dirty="0"/>
          </a:p>
        </p:txBody>
      </p:sp>
      <p:sp>
        <p:nvSpPr>
          <p:cNvPr id="10" name="Text 8"/>
          <p:cNvSpPr/>
          <p:nvPr/>
        </p:nvSpPr>
        <p:spPr>
          <a:xfrm>
            <a:off x="8443079" y="2345531"/>
            <a:ext cx="3743325" cy="984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Aspas montadas en el eje del motor que generan movimiento rotativo cuando el viento las golpea.</a:t>
            </a:r>
            <a:endParaRPr lang="en-US" sz="1615" dirty="0"/>
          </a:p>
        </p:txBody>
      </p:sp>
      <p:sp>
        <p:nvSpPr>
          <p:cNvPr id="11" name="Shape 9"/>
          <p:cNvSpPr/>
          <p:nvPr/>
        </p:nvSpPr>
        <p:spPr>
          <a:xfrm>
            <a:off x="6366510" y="3010853"/>
            <a:ext cx="717828" cy="40958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2" name="Shape 10"/>
          <p:cNvSpPr/>
          <p:nvPr/>
        </p:nvSpPr>
        <p:spPr>
          <a:xfrm>
            <a:off x="7084338" y="2800707"/>
            <a:ext cx="461486" cy="461486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2740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3" name="Text 11"/>
          <p:cNvSpPr/>
          <p:nvPr/>
        </p:nvSpPr>
        <p:spPr>
          <a:xfrm>
            <a:off x="7235071" y="2839164"/>
            <a:ext cx="160020" cy="384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8"/>
              </a:lnSpc>
              <a:buNone/>
            </a:pPr>
            <a:r>
              <a:rPr lang="en-US" sz="242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23" dirty="0"/>
          </a:p>
        </p:txBody>
      </p:sp>
      <p:sp>
        <p:nvSpPr>
          <p:cNvPr id="14" name="Text 12"/>
          <p:cNvSpPr/>
          <p:nvPr/>
        </p:nvSpPr>
        <p:spPr>
          <a:xfrm>
            <a:off x="3375303" y="2845475"/>
            <a:ext cx="2811780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23"/>
              </a:lnSpc>
              <a:buNone/>
            </a:pPr>
            <a:r>
              <a:rPr lang="en-US" sz="201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Sistema de Transmisión</a:t>
            </a:r>
            <a:endParaRPr lang="en-US" sz="2019" dirty="0"/>
          </a:p>
        </p:txBody>
      </p:sp>
      <p:sp>
        <p:nvSpPr>
          <p:cNvPr id="15" name="Text 13"/>
          <p:cNvSpPr/>
          <p:nvPr/>
        </p:nvSpPr>
        <p:spPr>
          <a:xfrm>
            <a:off x="2443877" y="3370897"/>
            <a:ext cx="3743206" cy="13125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84"/>
              </a:lnSpc>
              <a:buNone/>
            </a:pPr>
            <a:r>
              <a:rPr lang="en-US" sz="16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Utiliza poleas dentadas para aumentar la velocidad de rotación y optimizar la conversión de energía cinética en electricidad.</a:t>
            </a:r>
            <a:endParaRPr lang="en-US" sz="1615" dirty="0"/>
          </a:p>
        </p:txBody>
      </p:sp>
      <p:sp>
        <p:nvSpPr>
          <p:cNvPr id="16" name="Shape 14"/>
          <p:cNvSpPr/>
          <p:nvPr/>
        </p:nvSpPr>
        <p:spPr>
          <a:xfrm>
            <a:off x="7545824" y="4237315"/>
            <a:ext cx="717828" cy="40958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7" name="Shape 15"/>
          <p:cNvSpPr/>
          <p:nvPr/>
        </p:nvSpPr>
        <p:spPr>
          <a:xfrm>
            <a:off x="7084338" y="4027170"/>
            <a:ext cx="461486" cy="461486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2740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8" name="Text 16"/>
          <p:cNvSpPr/>
          <p:nvPr/>
        </p:nvSpPr>
        <p:spPr>
          <a:xfrm>
            <a:off x="7235071" y="4065627"/>
            <a:ext cx="160020" cy="384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8"/>
              </a:lnSpc>
              <a:buNone/>
            </a:pPr>
            <a:r>
              <a:rPr lang="en-US" sz="242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423" dirty="0"/>
          </a:p>
        </p:txBody>
      </p:sp>
      <p:sp>
        <p:nvSpPr>
          <p:cNvPr id="19" name="Text 17"/>
          <p:cNvSpPr/>
          <p:nvPr/>
        </p:nvSpPr>
        <p:spPr>
          <a:xfrm>
            <a:off x="8443079" y="4071937"/>
            <a:ext cx="2590800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Generación de Viento</a:t>
            </a:r>
            <a:endParaRPr lang="en-US" sz="2019" dirty="0"/>
          </a:p>
        </p:txBody>
      </p:sp>
      <p:sp>
        <p:nvSpPr>
          <p:cNvPr id="20" name="Text 18"/>
          <p:cNvSpPr/>
          <p:nvPr/>
        </p:nvSpPr>
        <p:spPr>
          <a:xfrm>
            <a:off x="8443079" y="4597360"/>
            <a:ext cx="3743325" cy="984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emplea un motor para simular las </a:t>
            </a:r>
            <a:r>
              <a:rPr lang="en-US" sz="1615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condiciones</a:t>
            </a:r>
            <a:r>
              <a:rPr lang="en-US" sz="16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 viento y evaluar el funcionamiento del generador.</a:t>
            </a:r>
            <a:endParaRPr lang="en-US" sz="1615" dirty="0"/>
          </a:p>
        </p:txBody>
      </p:sp>
      <p:sp>
        <p:nvSpPr>
          <p:cNvPr id="21" name="Shape 19"/>
          <p:cNvSpPr/>
          <p:nvPr/>
        </p:nvSpPr>
        <p:spPr>
          <a:xfrm>
            <a:off x="6366510" y="5463897"/>
            <a:ext cx="717828" cy="40958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22" name="Shape 20"/>
          <p:cNvSpPr/>
          <p:nvPr/>
        </p:nvSpPr>
        <p:spPr>
          <a:xfrm>
            <a:off x="7084338" y="5253752"/>
            <a:ext cx="461486" cy="461486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2740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23" name="Text 21"/>
          <p:cNvSpPr/>
          <p:nvPr/>
        </p:nvSpPr>
        <p:spPr>
          <a:xfrm>
            <a:off x="7231261" y="5292209"/>
            <a:ext cx="167640" cy="384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8"/>
              </a:lnSpc>
              <a:buNone/>
            </a:pPr>
            <a:r>
              <a:rPr lang="en-US" sz="242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423" dirty="0"/>
          </a:p>
        </p:txBody>
      </p:sp>
      <p:sp>
        <p:nvSpPr>
          <p:cNvPr id="24" name="Text 22"/>
          <p:cNvSpPr/>
          <p:nvPr/>
        </p:nvSpPr>
        <p:spPr>
          <a:xfrm>
            <a:off x="2443877" y="5298519"/>
            <a:ext cx="3743206" cy="6407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23"/>
              </a:lnSpc>
              <a:buNone/>
            </a:pPr>
            <a:r>
              <a:rPr lang="en-US" sz="201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Sistema Eléctrico con Medición de Parámetros</a:t>
            </a:r>
            <a:endParaRPr lang="en-US" sz="2019" dirty="0"/>
          </a:p>
        </p:txBody>
      </p:sp>
      <p:sp>
        <p:nvSpPr>
          <p:cNvPr id="25" name="Text 23"/>
          <p:cNvSpPr/>
          <p:nvPr/>
        </p:nvSpPr>
        <p:spPr>
          <a:xfrm>
            <a:off x="2999462" y="5935995"/>
            <a:ext cx="3187621" cy="227728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r">
              <a:lnSpc>
                <a:spcPts val="2584"/>
              </a:lnSpc>
            </a:pP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Incluye sensores para medir la velocidad del viento, la potencia generada, el voltaje y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el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amperaje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.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También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se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conectan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focos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incandescentes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como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cargas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eléctricas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.</a:t>
            </a:r>
            <a:endParaRPr lang="en-US" sz="1600" dirty="0">
              <a:latin typeface="Roboto"/>
              <a:ea typeface="Roboto"/>
              <a:cs typeface="Roboto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F3BD1EFE-3BBA-48CB-855A-72B56B825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134" y="2251698"/>
            <a:ext cx="2372806" cy="118755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B29530E9-FC0B-5C43-60A0-0DA3E3A78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75" y="3096635"/>
            <a:ext cx="2170484" cy="1262897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0C01480C-32F5-62F6-D15E-18AF1F14D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78" y="6055803"/>
            <a:ext cx="2191161" cy="1517540"/>
          </a:xfrm>
          <a:prstGeom prst="rect">
            <a:avLst/>
          </a:prstGeom>
        </p:spPr>
      </p:pic>
      <p:sp>
        <p:nvSpPr>
          <p:cNvPr id="33" name="Text 7">
            <a:extLst>
              <a:ext uri="{FF2B5EF4-FFF2-40B4-BE49-F238E27FC236}">
                <a16:creationId xmlns:a16="http://schemas.microsoft.com/office/drawing/2014/main" id="{B7B881D1-9A9F-3F76-B848-11FADA2A0E8E}"/>
              </a:ext>
            </a:extLst>
          </p:cNvPr>
          <p:cNvSpPr/>
          <p:nvPr/>
        </p:nvSpPr>
        <p:spPr>
          <a:xfrm>
            <a:off x="4748161" y="1533517"/>
            <a:ext cx="3627120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dirty="0"/>
              <a:t>Chasis de Generador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1E2F06E0-3F51-0D9A-FB1A-FBE9E042C9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03" y="8221777"/>
            <a:ext cx="32893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-11187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chemeClr val="tx1">
                <a:alpha val="64000"/>
              </a:schemeClr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833199" y="728186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/>
              <a:t>Diseño conceptual</a:t>
            </a:r>
          </a:p>
        </p:txBody>
      </p:sp>
      <p:sp>
        <p:nvSpPr>
          <p:cNvPr id="5" name="Shape 3"/>
          <p:cNvSpPr/>
          <p:nvPr/>
        </p:nvSpPr>
        <p:spPr>
          <a:xfrm>
            <a:off x="2815113" y="39977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4AE95D2F-90FF-9445-83B7-C1B6E0BE7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342" y="2265526"/>
            <a:ext cx="4365014" cy="4544705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F2659AE8-A72F-D850-BCC5-F568491BA5D8}"/>
              </a:ext>
            </a:extLst>
          </p:cNvPr>
          <p:cNvSpPr txBox="1"/>
          <p:nvPr/>
        </p:nvSpPr>
        <p:spPr>
          <a:xfrm>
            <a:off x="8242090" y="3257494"/>
            <a:ext cx="5186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C" dirty="0"/>
              <a:t>Generacion de viento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Recolector de energía de viento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Chasis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Panel frontal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Esquema electrico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A45259C1-E4C2-9BCF-AD25-5F2BD058AFF6}"/>
              </a:ext>
            </a:extLst>
          </p:cNvPr>
          <p:cNvSpPr/>
          <p:nvPr/>
        </p:nvSpPr>
        <p:spPr>
          <a:xfrm>
            <a:off x="8995939" y="234061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/>
              <a:t>Partes</a:t>
            </a:r>
          </a:p>
        </p:txBody>
      </p:sp>
      <p:sp>
        <p:nvSpPr>
          <p:cNvPr id="23" name="Shape 3">
            <a:extLst>
              <a:ext uri="{FF2B5EF4-FFF2-40B4-BE49-F238E27FC236}">
                <a16:creationId xmlns:a16="http://schemas.microsoft.com/office/drawing/2014/main" id="{F7E8BE01-5E2B-477E-6520-AD579C8D6DA4}"/>
              </a:ext>
            </a:extLst>
          </p:cNvPr>
          <p:cNvSpPr/>
          <p:nvPr/>
        </p:nvSpPr>
        <p:spPr>
          <a:xfrm>
            <a:off x="2650625" y="41259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35" name="Shape 3">
            <a:extLst>
              <a:ext uri="{FF2B5EF4-FFF2-40B4-BE49-F238E27FC236}">
                <a16:creationId xmlns:a16="http://schemas.microsoft.com/office/drawing/2014/main" id="{1B1B6AF5-5A5D-CE39-97FB-77D2190F7C13}"/>
              </a:ext>
            </a:extLst>
          </p:cNvPr>
          <p:cNvSpPr/>
          <p:nvPr/>
        </p:nvSpPr>
        <p:spPr>
          <a:xfrm>
            <a:off x="3414292" y="44828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chemeClr val="tx1"/>
            </a:solidFill>
            <a:prstDash val="sysDash"/>
          </a:ln>
        </p:spPr>
        <p:txBody>
          <a:bodyPr/>
          <a:lstStyle/>
          <a:p>
            <a:endParaRPr lang="es-MX"/>
          </a:p>
        </p:txBody>
      </p:sp>
      <p:sp>
        <p:nvSpPr>
          <p:cNvPr id="24" name="Shape 3">
            <a:extLst>
              <a:ext uri="{FF2B5EF4-FFF2-40B4-BE49-F238E27FC236}">
                <a16:creationId xmlns:a16="http://schemas.microsoft.com/office/drawing/2014/main" id="{43A3A743-3263-15FF-340D-2EEED12AEC52}"/>
              </a:ext>
            </a:extLst>
          </p:cNvPr>
          <p:cNvSpPr/>
          <p:nvPr/>
        </p:nvSpPr>
        <p:spPr>
          <a:xfrm>
            <a:off x="4315178" y="46259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25" name="Shape 3">
            <a:extLst>
              <a:ext uri="{FF2B5EF4-FFF2-40B4-BE49-F238E27FC236}">
                <a16:creationId xmlns:a16="http://schemas.microsoft.com/office/drawing/2014/main" id="{FE7CE939-1C72-DD99-AB71-0C6A90964EF6}"/>
              </a:ext>
            </a:extLst>
          </p:cNvPr>
          <p:cNvSpPr/>
          <p:nvPr/>
        </p:nvSpPr>
        <p:spPr>
          <a:xfrm>
            <a:off x="4815121" y="603392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26" name="Shape 3">
            <a:extLst>
              <a:ext uri="{FF2B5EF4-FFF2-40B4-BE49-F238E27FC236}">
                <a16:creationId xmlns:a16="http://schemas.microsoft.com/office/drawing/2014/main" id="{67B1DCE4-4B09-3980-4019-EF92EF6E84CC}"/>
              </a:ext>
            </a:extLst>
          </p:cNvPr>
          <p:cNvSpPr/>
          <p:nvPr/>
        </p:nvSpPr>
        <p:spPr>
          <a:xfrm>
            <a:off x="5375481" y="49316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27" name="Text 4">
            <a:extLst>
              <a:ext uri="{FF2B5EF4-FFF2-40B4-BE49-F238E27FC236}">
                <a16:creationId xmlns:a16="http://schemas.microsoft.com/office/drawing/2014/main" id="{17FC9E7A-CEB0-B500-350F-6FD1A0445706}"/>
              </a:ext>
            </a:extLst>
          </p:cNvPr>
          <p:cNvSpPr/>
          <p:nvPr/>
        </p:nvSpPr>
        <p:spPr>
          <a:xfrm>
            <a:off x="2828206" y="4103613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594A44C7-9EAC-0277-D968-15B673A0BBCC}"/>
              </a:ext>
            </a:extLst>
          </p:cNvPr>
          <p:cNvSpPr/>
          <p:nvPr/>
        </p:nvSpPr>
        <p:spPr>
          <a:xfrm>
            <a:off x="4496540" y="4625930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</a:rPr>
              <a:t>2</a:t>
            </a:r>
            <a:endParaRPr lang="en-US" sz="2624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15F0AC85-50F8-CF13-FA65-576E3A45ED4C}"/>
              </a:ext>
            </a:extLst>
          </p:cNvPr>
          <p:cNvSpPr/>
          <p:nvPr/>
        </p:nvSpPr>
        <p:spPr>
          <a:xfrm>
            <a:off x="5553062" y="4926689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</a:rPr>
              <a:t>3</a:t>
            </a:r>
            <a:endParaRPr lang="en-US" sz="2624" dirty="0"/>
          </a:p>
        </p:txBody>
      </p:sp>
      <p:sp>
        <p:nvSpPr>
          <p:cNvPr id="34" name="Text 4">
            <a:extLst>
              <a:ext uri="{FF2B5EF4-FFF2-40B4-BE49-F238E27FC236}">
                <a16:creationId xmlns:a16="http://schemas.microsoft.com/office/drawing/2014/main" id="{5F4D05C7-37CD-ADBD-4E88-701FFF8B7B0F}"/>
              </a:ext>
            </a:extLst>
          </p:cNvPr>
          <p:cNvSpPr/>
          <p:nvPr/>
        </p:nvSpPr>
        <p:spPr>
          <a:xfrm>
            <a:off x="4992702" y="6022737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</a:rPr>
              <a:t>4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3602055" y="4417689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</a:rPr>
              <a:t>5</a:t>
            </a:r>
            <a:endParaRPr lang="en-US" sz="2624" dirty="0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94A579DA-7AD5-A22E-E0AB-587C8E2A2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6" y="7555273"/>
            <a:ext cx="32893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-11187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chemeClr val="tx1">
                <a:alpha val="64000"/>
              </a:schemeClr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833199" y="728186"/>
            <a:ext cx="7477601" cy="138874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 dirty="0" err="1"/>
              <a:t>Dimensiones</a:t>
            </a:r>
            <a:r>
              <a:rPr lang="en-US" sz="4350" dirty="0"/>
              <a:t> del </a:t>
            </a:r>
            <a:r>
              <a:rPr lang="en-US" sz="4350" dirty="0" err="1"/>
              <a:t>prototipo</a:t>
            </a:r>
            <a:endParaRPr lang="en-US" sz="4374" dirty="0" err="1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2659AE8-A72F-D850-BCC5-F568491BA5D8}"/>
              </a:ext>
            </a:extLst>
          </p:cNvPr>
          <p:cNvSpPr txBox="1"/>
          <p:nvPr/>
        </p:nvSpPr>
        <p:spPr>
          <a:xfrm>
            <a:off x="8242090" y="3257494"/>
            <a:ext cx="591501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C" dirty="0"/>
              <a:t>Generación de viento </a:t>
            </a:r>
            <a:r>
              <a:rPr lang="es-EC" b="1" dirty="0"/>
              <a:t>(127.40 X 150 X 430)(mm3)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Recolector de energía de viento </a:t>
            </a:r>
            <a:r>
              <a:rPr lang="es-EC" b="1" dirty="0"/>
              <a:t>(150 X 120 X 354)(mm3)</a:t>
            </a:r>
            <a:endParaRPr lang="es-EC" b="1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Chasis </a:t>
            </a:r>
            <a:r>
              <a:rPr lang="es-EC" b="1" dirty="0"/>
              <a:t>(600 X 256.26 X 150)(mm3)</a:t>
            </a:r>
            <a:endParaRPr lang="es-EC" b="1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Panel frontal </a:t>
            </a:r>
            <a:r>
              <a:rPr lang="es-EC" b="1" dirty="0"/>
              <a:t>(600 X 153.42x 5)(mm2)</a:t>
            </a:r>
            <a:endParaRPr lang="es-EC" b="1" dirty="0">
              <a:cs typeface="Calibri" panose="020F0502020204030204"/>
            </a:endParaRP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Esquema eléctrico</a:t>
            </a:r>
            <a:r>
              <a:rPr lang="es-EC" b="1" dirty="0"/>
              <a:t>(200x100x27)(mm3)</a:t>
            </a:r>
            <a:endParaRPr lang="es-EC" b="1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A45259C1-E4C2-9BCF-AD25-5F2BD058AFF6}"/>
              </a:ext>
            </a:extLst>
          </p:cNvPr>
          <p:cNvSpPr/>
          <p:nvPr/>
        </p:nvSpPr>
        <p:spPr>
          <a:xfrm>
            <a:off x="8995939" y="234061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/>
              <a:t>Partes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94A579DA-7AD5-A22E-E0AB-587C8E2A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6" y="7555273"/>
            <a:ext cx="3289300" cy="609600"/>
          </a:xfrm>
          <a:prstGeom prst="rect">
            <a:avLst/>
          </a:prstGeom>
        </p:spPr>
      </p:pic>
      <p:pic>
        <p:nvPicPr>
          <p:cNvPr id="7" name="Imagen 6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8CA29F97-2F8B-5EAD-6EED-C868A4DAF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87" y="1851342"/>
            <a:ext cx="2252870" cy="3016168"/>
          </a:xfrm>
          <a:prstGeom prst="rect">
            <a:avLst/>
          </a:prstGeom>
        </p:spPr>
      </p:pic>
      <p:pic>
        <p:nvPicPr>
          <p:cNvPr id="8" name="Imagen 7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13403243-C919-127A-124A-8D7FF2F01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774" y="2210709"/>
            <a:ext cx="2743200" cy="1899867"/>
          </a:xfrm>
          <a:prstGeom prst="rect">
            <a:avLst/>
          </a:prstGeom>
        </p:spPr>
      </p:pic>
      <p:pic>
        <p:nvPicPr>
          <p:cNvPr id="9" name="Imagen 8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DE01040F-B027-C71C-DFB6-C97F1C9E4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8331" y="4516056"/>
            <a:ext cx="3929269" cy="2278618"/>
          </a:xfrm>
          <a:prstGeom prst="rect">
            <a:avLst/>
          </a:prstGeom>
        </p:spPr>
      </p:pic>
      <p:pic>
        <p:nvPicPr>
          <p:cNvPr id="10" name="Imagen 9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A4AB9CE3-EF34-4D29-FADF-B0936F200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487" y="5164370"/>
            <a:ext cx="2743200" cy="137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5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-11187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chemeClr val="tx1">
                <a:alpha val="64000"/>
              </a:schemeClr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833199" y="728186"/>
            <a:ext cx="7477601" cy="138874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 dirty="0" err="1"/>
              <a:t>Dimensiones</a:t>
            </a:r>
            <a:r>
              <a:rPr lang="en-US" sz="4350" dirty="0"/>
              <a:t> del </a:t>
            </a:r>
            <a:r>
              <a:rPr lang="en-US" sz="4350" dirty="0" err="1"/>
              <a:t>prototipo</a:t>
            </a:r>
            <a:endParaRPr lang="en-US" sz="4374" dirty="0" err="1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2659AE8-A72F-D850-BCC5-F568491BA5D8}"/>
              </a:ext>
            </a:extLst>
          </p:cNvPr>
          <p:cNvSpPr txBox="1"/>
          <p:nvPr/>
        </p:nvSpPr>
        <p:spPr>
          <a:xfrm>
            <a:off x="8242090" y="3257494"/>
            <a:ext cx="591501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s-EC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A45259C1-E4C2-9BCF-AD25-5F2BD058AFF6}"/>
              </a:ext>
            </a:extLst>
          </p:cNvPr>
          <p:cNvSpPr/>
          <p:nvPr/>
        </p:nvSpPr>
        <p:spPr>
          <a:xfrm>
            <a:off x="9526026" y="2506270"/>
            <a:ext cx="3223654" cy="138874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 dirty="0">
                <a:cs typeface="Calibri"/>
              </a:rPr>
              <a:t>Dimension </a:t>
            </a:r>
            <a:endParaRPr lang="en-US" sz="4350">
              <a:cs typeface="Calibri"/>
            </a:endParaRPr>
          </a:p>
          <a:p>
            <a:pPr>
              <a:lnSpc>
                <a:spcPts val="5468"/>
              </a:lnSpc>
            </a:pPr>
            <a:r>
              <a:rPr lang="en-US" sz="4350" dirty="0">
                <a:cs typeface="Calibri"/>
              </a:rPr>
              <a:t>Final</a:t>
            </a:r>
          </a:p>
          <a:p>
            <a:pPr>
              <a:lnSpc>
                <a:spcPts val="5468"/>
              </a:lnSpc>
            </a:pPr>
            <a:endParaRPr lang="en-US" sz="4350" dirty="0">
              <a:cs typeface="Calibri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94A579DA-7AD5-A22E-E0AB-587C8E2A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6" y="7555273"/>
            <a:ext cx="3289300" cy="609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0C7F1FD-AC91-E4E4-82BF-8E22FCE72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133" y="2113126"/>
            <a:ext cx="4365014" cy="4544705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C4777FE4-5116-3B67-ACFA-FA8D42A7164A}"/>
              </a:ext>
            </a:extLst>
          </p:cNvPr>
          <p:cNvSpPr/>
          <p:nvPr/>
        </p:nvSpPr>
        <p:spPr>
          <a:xfrm>
            <a:off x="7856251" y="4235678"/>
            <a:ext cx="7477601" cy="138874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 b="1" dirty="0">
                <a:cs typeface="Calibri"/>
              </a:rPr>
              <a:t>600 X 256.26 X 430 mm3</a:t>
            </a:r>
            <a:endParaRPr lang="en-US" sz="4350" dirty="0">
              <a:cs typeface="Calibri"/>
            </a:endParaRPr>
          </a:p>
          <a:p>
            <a:pPr>
              <a:lnSpc>
                <a:spcPts val="5468"/>
              </a:lnSpc>
            </a:pPr>
            <a:endParaRPr lang="en-US" sz="43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635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833199" y="728186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Redes Eléctricas y Mediciones del Sistema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6237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6" name="Text 4"/>
          <p:cNvSpPr/>
          <p:nvPr/>
        </p:nvSpPr>
        <p:spPr>
          <a:xfrm>
            <a:off x="1010722" y="2665452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700099"/>
            <a:ext cx="2842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Requisitos del Sistema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269456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deben definir los requisitos del sistema, como voltaje, corriente, tipo de sensores, etc.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26237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0" name="Text 8"/>
          <p:cNvSpPr/>
          <p:nvPr/>
        </p:nvSpPr>
        <p:spPr>
          <a:xfrm>
            <a:off x="4845368" y="2665452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700099"/>
            <a:ext cx="29056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Componentes Necesarios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616643"/>
            <a:ext cx="2905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deben seleccionar los componentes necesarios, como fuentes de alimentación DC, cables, sensores, controladores y equipos de medición.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61448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4" name="Text 12"/>
          <p:cNvSpPr/>
          <p:nvPr/>
        </p:nvSpPr>
        <p:spPr>
          <a:xfrm>
            <a:off x="991672" y="618648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6221135"/>
            <a:ext cx="46710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Integración de Sistemas de Medición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790492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deben instalar sensores y transductores adecuados para medir el funcionamiento del generador.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5395366-4D81-F2B4-45E0-21E325D12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644409"/>
            <a:ext cx="3289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4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833199" y="728186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Redes Eléctricas y Mediciones del Sistema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6237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6" name="Text 4"/>
          <p:cNvSpPr/>
          <p:nvPr/>
        </p:nvSpPr>
        <p:spPr>
          <a:xfrm>
            <a:off x="1010722" y="2665452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700099"/>
            <a:ext cx="2842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Requisitos del Sistema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269456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deben definir los requisitos del sistema, como voltaje, corriente, tipo de sensores, etc.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91672" y="618648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3195032-D5E4-7C5E-1FED-80AFCB46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003" y="5182316"/>
            <a:ext cx="3453375" cy="259114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F7FAE37-CEF3-E5EF-B9A6-4E4695CB1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689" y="2791063"/>
            <a:ext cx="7772400" cy="264747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33D16BD-5C15-5316-44F4-20EB7448F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620000"/>
            <a:ext cx="3289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9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833199" y="728186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Redes Eléctricas y Mediciones del Sistema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1010722" y="2665452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9" name="Shape 7"/>
          <p:cNvSpPr/>
          <p:nvPr/>
        </p:nvSpPr>
        <p:spPr>
          <a:xfrm>
            <a:off x="1932031" y="288269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0" name="Text 8"/>
          <p:cNvSpPr/>
          <p:nvPr/>
        </p:nvSpPr>
        <p:spPr>
          <a:xfrm>
            <a:off x="2078594" y="2873692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2654145" y="2959018"/>
            <a:ext cx="29056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Componentes Necesarios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2654145" y="3875562"/>
            <a:ext cx="2905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deben seleccionar los componentes necesarios, como fuentes de alimentación DC, cables, sensores, controladores y equipos de medición.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91672" y="618648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F9A7992-D123-CEE4-63E9-D7279D24A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112" y="2712413"/>
            <a:ext cx="3453375" cy="259114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545F73D-1714-5895-7D2E-1F5583486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4" y="7589461"/>
            <a:ext cx="3289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2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951</Words>
  <Application>Microsoft Office PowerPoint</Application>
  <PresentationFormat>Personalizado</PresentationFormat>
  <Paragraphs>161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Raleway</vt:lpstr>
      <vt:lpstr>Roboto</vt:lpstr>
      <vt:lpstr>Söhne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Angel Josue Espin Lumbano</cp:lastModifiedBy>
  <cp:revision>93</cp:revision>
  <dcterms:created xsi:type="dcterms:W3CDTF">2023-09-14T07:32:41Z</dcterms:created>
  <dcterms:modified xsi:type="dcterms:W3CDTF">2023-09-16T03:15:37Z</dcterms:modified>
</cp:coreProperties>
</file>