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788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67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314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23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0613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369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62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0013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347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84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370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401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18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980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885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856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31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8F46D0-5BD5-419F-8DC2-10565186378F}" type="datetimeFigureOut">
              <a:rPr lang="en-PH" smtClean="0"/>
              <a:t>1/27/2017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2CF0-6C16-4F8F-828E-9391F3C8AF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8290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73723"/>
            <a:ext cx="8825658" cy="1204187"/>
          </a:xfrm>
        </p:spPr>
        <p:txBody>
          <a:bodyPr/>
          <a:lstStyle/>
          <a:p>
            <a:r>
              <a:rPr lang="en-PH" dirty="0" smtClean="0"/>
              <a:t>Introduction to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 smtClean="0"/>
              <a:t>Rufo</a:t>
            </a:r>
            <a:r>
              <a:rPr lang="en-PH" dirty="0" smtClean="0"/>
              <a:t> n. </a:t>
            </a:r>
            <a:r>
              <a:rPr lang="en-PH" dirty="0" err="1" smtClean="0"/>
              <a:t>gabrillo</a:t>
            </a:r>
            <a:r>
              <a:rPr lang="en-PH" dirty="0" smtClean="0"/>
              <a:t> </a:t>
            </a:r>
            <a:r>
              <a:rPr lang="en-PH" dirty="0" err="1" smtClean="0"/>
              <a:t>jr.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1112751" y="1639173"/>
            <a:ext cx="7793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600" dirty="0" smtClean="0"/>
              <a:t>PHASER</a:t>
            </a:r>
            <a:endParaRPr lang="en-PH" sz="9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1475">
            <a:off x="5651456" y="1949876"/>
            <a:ext cx="6786010" cy="56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is PHASER?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1259"/>
            <a:ext cx="10037319" cy="5055473"/>
          </a:xfrm>
        </p:spPr>
        <p:txBody>
          <a:bodyPr/>
          <a:lstStyle/>
          <a:p>
            <a:pPr marL="0" indent="0">
              <a:buNone/>
            </a:pPr>
            <a:r>
              <a:rPr lang="en-PH" dirty="0" err="1"/>
              <a:t>Phaser</a:t>
            </a:r>
            <a:r>
              <a:rPr lang="en-PH" dirty="0"/>
              <a:t> is an open source project and available to download for free. There are no fees to pay when using </a:t>
            </a:r>
            <a:r>
              <a:rPr lang="en-PH" dirty="0" err="1"/>
              <a:t>Phaser</a:t>
            </a:r>
            <a:r>
              <a:rPr lang="en-PH" dirty="0"/>
              <a:t>, regardless if you use it for a commercial or free project.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79166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48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Introduction to</vt:lpstr>
      <vt:lpstr>What is PHASER?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acer</dc:creator>
  <cp:lastModifiedBy>acer</cp:lastModifiedBy>
  <cp:revision>2</cp:revision>
  <dcterms:created xsi:type="dcterms:W3CDTF">2017-01-27T07:11:56Z</dcterms:created>
  <dcterms:modified xsi:type="dcterms:W3CDTF">2017-01-27T08:06:41Z</dcterms:modified>
</cp:coreProperties>
</file>