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54"/>
      </p:cViewPr>
      <p:guideLst>
        <p:guide orient="horz" pos="55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788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6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14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23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061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69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62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001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4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4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37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401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8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885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5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31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8F46D0-5BD5-419F-8DC2-10565186378F}" type="datetimeFigureOut">
              <a:rPr lang="en-PH" smtClean="0"/>
              <a:t>2/9/2017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829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3723"/>
            <a:ext cx="8825658" cy="1204187"/>
          </a:xfrm>
        </p:spPr>
        <p:txBody>
          <a:bodyPr/>
          <a:lstStyle/>
          <a:p>
            <a:r>
              <a:rPr lang="en-PH" dirty="0" smtClean="0"/>
              <a:t>Introduction to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Rufo</a:t>
            </a:r>
            <a:r>
              <a:rPr lang="en-PH" dirty="0" smtClean="0"/>
              <a:t> n. </a:t>
            </a:r>
            <a:r>
              <a:rPr lang="en-PH" dirty="0" err="1" smtClean="0"/>
              <a:t>gabrillo</a:t>
            </a:r>
            <a:r>
              <a:rPr lang="en-PH" dirty="0" smtClean="0"/>
              <a:t> </a:t>
            </a:r>
            <a:r>
              <a:rPr lang="en-PH" dirty="0" err="1" smtClean="0"/>
              <a:t>jr.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1112751" y="1639173"/>
            <a:ext cx="779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600" dirty="0" smtClean="0"/>
              <a:t>PHASER</a:t>
            </a:r>
            <a:endParaRPr lang="en-PH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475">
            <a:off x="5651456" y="1949876"/>
            <a:ext cx="6786010" cy="56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PHASER?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10037319" cy="5055473"/>
          </a:xfrm>
        </p:spPr>
        <p:txBody>
          <a:bodyPr/>
          <a:lstStyle/>
          <a:p>
            <a:pPr marL="0" indent="0">
              <a:buNone/>
            </a:pPr>
            <a:r>
              <a:rPr lang="en-PH" dirty="0" err="1"/>
              <a:t>Phaser</a:t>
            </a:r>
            <a:r>
              <a:rPr lang="en-PH" dirty="0"/>
              <a:t> is an open source project and available to download for free. There are no fees to pay when using </a:t>
            </a:r>
            <a:r>
              <a:rPr lang="en-PH" dirty="0" err="1"/>
              <a:t>Phaser</a:t>
            </a:r>
            <a:r>
              <a:rPr lang="en-PH" dirty="0"/>
              <a:t>, regardless if you use it for a commercial or free project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dirty="0" err="1" smtClean="0"/>
              <a:t>Phaser</a:t>
            </a:r>
            <a:r>
              <a:rPr lang="en-PH" dirty="0" smtClean="0"/>
              <a:t> features: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71" t="20776" r="7220" b="27493"/>
          <a:stretch/>
        </p:blipFill>
        <p:spPr>
          <a:xfrm>
            <a:off x="657653" y="2731789"/>
            <a:ext cx="10930597" cy="378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Installing a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On Windows there are lots of "bundle installers" available which package together and set-up popular web technologies like Apache, PHP and MySQL from a single exe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dirty="0" smtClean="0"/>
              <a:t>We need to set up a webserver to run our game but no worries when you decided to package the app. It will run as normal game as expected.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59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Creating the Game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03" t="7537" r="149" b="20552"/>
          <a:stretch/>
        </p:blipFill>
        <p:spPr>
          <a:xfrm>
            <a:off x="492368" y="1378633"/>
            <a:ext cx="11141614" cy="50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00332"/>
            <a:ext cx="9700676" cy="5348067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Line 1 is where you bring </a:t>
            </a:r>
            <a:r>
              <a:rPr lang="en-PH" dirty="0" err="1"/>
              <a:t>Phaser</a:t>
            </a:r>
            <a:r>
              <a:rPr lang="en-PH" dirty="0"/>
              <a:t> to life by creating an instance of a </a:t>
            </a:r>
            <a:r>
              <a:rPr lang="en-PH" dirty="0" err="1"/>
              <a:t>Phaser.Game</a:t>
            </a:r>
            <a:r>
              <a:rPr lang="en-PH" dirty="0"/>
              <a:t> object and assigning it to a local variable called 'game'. Calling it 'game' is a common practice, but not a requirement, and this is what you will find in the </a:t>
            </a:r>
            <a:r>
              <a:rPr lang="en-PH" dirty="0" err="1"/>
              <a:t>Phaser</a:t>
            </a:r>
            <a:r>
              <a:rPr lang="en-PH" dirty="0"/>
              <a:t> examples</a:t>
            </a:r>
            <a:r>
              <a:rPr lang="en-PH" dirty="0" smtClean="0"/>
              <a:t>.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The first two parameters are the width and the height of the canvas element that </a:t>
            </a:r>
            <a:r>
              <a:rPr lang="en-PH" dirty="0" err="1"/>
              <a:t>Phaser</a:t>
            </a:r>
            <a:r>
              <a:rPr lang="en-PH" dirty="0"/>
              <a:t> will create. In this case 800 x 600 pixels. Your game world can be any size you like, but this is the resolution the game will display in. The third parameter can be either </a:t>
            </a:r>
            <a:r>
              <a:rPr lang="en-PH" dirty="0" err="1"/>
              <a:t>Phaser.CANVAS</a:t>
            </a:r>
            <a:r>
              <a:rPr lang="en-PH" dirty="0"/>
              <a:t>, </a:t>
            </a:r>
            <a:r>
              <a:rPr lang="en-PH" dirty="0" err="1"/>
              <a:t>Phaser.WEBGL</a:t>
            </a:r>
            <a:r>
              <a:rPr lang="en-PH" dirty="0"/>
              <a:t>, or </a:t>
            </a:r>
            <a:r>
              <a:rPr lang="en-PH" dirty="0" err="1"/>
              <a:t>Phaser.AUTO</a:t>
            </a:r>
            <a:r>
              <a:rPr lang="en-PH" dirty="0"/>
              <a:t>. This is the rendering context that you want to use. The recommended parameter is </a:t>
            </a:r>
            <a:r>
              <a:rPr lang="en-PH" dirty="0" err="1"/>
              <a:t>Phaser.AUTO</a:t>
            </a:r>
            <a:r>
              <a:rPr lang="en-PH" dirty="0"/>
              <a:t> which automatically tries to use </a:t>
            </a:r>
            <a:r>
              <a:rPr lang="en-PH" dirty="0" err="1"/>
              <a:t>WebGL</a:t>
            </a:r>
            <a:r>
              <a:rPr lang="en-PH" dirty="0"/>
              <a:t>, but if the browser or device doesn't support it it'll fall back to Canvas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32584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76300"/>
            <a:ext cx="9841353" cy="5376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first two parameters are the width and the height of the </a:t>
            </a:r>
            <a:r>
              <a:rPr lang="en-PH" dirty="0" smtClean="0"/>
              <a:t>canvas element </a:t>
            </a:r>
            <a:r>
              <a:rPr lang="en-PH" dirty="0"/>
              <a:t>that </a:t>
            </a:r>
            <a:r>
              <a:rPr lang="en-PH" dirty="0" err="1"/>
              <a:t>Phaser</a:t>
            </a:r>
            <a:r>
              <a:rPr lang="en-PH" dirty="0"/>
              <a:t> will create. In this case 800 x 600 pixels. Your game world can be any size you like, but this is the resolution the game will display in. The third parameter can be either </a:t>
            </a:r>
            <a:r>
              <a:rPr lang="en-PH" dirty="0" err="1"/>
              <a:t>Phaser.CANVAS</a:t>
            </a:r>
            <a:r>
              <a:rPr lang="en-PH" dirty="0"/>
              <a:t>, </a:t>
            </a:r>
            <a:r>
              <a:rPr lang="en-PH" dirty="0" err="1"/>
              <a:t>Phaser.WEBGL</a:t>
            </a:r>
            <a:r>
              <a:rPr lang="en-PH" dirty="0"/>
              <a:t>, or </a:t>
            </a:r>
            <a:r>
              <a:rPr lang="en-PH" dirty="0" err="1"/>
              <a:t>Phaser.AUTO</a:t>
            </a:r>
            <a:r>
              <a:rPr lang="en-PH" dirty="0"/>
              <a:t>. This is the rendering context that you want to use. The recommended parameter is </a:t>
            </a:r>
            <a:r>
              <a:rPr lang="en-PH" dirty="0" err="1"/>
              <a:t>Phaser.AUTO</a:t>
            </a:r>
            <a:r>
              <a:rPr lang="en-PH" dirty="0"/>
              <a:t> which automatically tries to use </a:t>
            </a:r>
            <a:r>
              <a:rPr lang="en-PH" dirty="0" err="1"/>
              <a:t>WebGL</a:t>
            </a:r>
            <a:r>
              <a:rPr lang="en-PH" dirty="0"/>
              <a:t>, but if the browser or device doesn't support it it'll fall back to Canvas.</a:t>
            </a:r>
          </a:p>
          <a:p>
            <a:pPr marL="0" indent="0">
              <a:buNone/>
            </a:pPr>
            <a:r>
              <a:rPr lang="en-PH" dirty="0"/>
              <a:t>The fourth parameter is an empty string, this is the id of the DOM element in which you would like to insert the canvas element that </a:t>
            </a:r>
            <a:r>
              <a:rPr lang="en-PH" dirty="0" err="1"/>
              <a:t>Phaser</a:t>
            </a:r>
            <a:r>
              <a:rPr lang="en-PH" dirty="0"/>
              <a:t> creates. As we've left it blank it will simply be appended to the body. The final parameter is an object containing four references to </a:t>
            </a:r>
            <a:r>
              <a:rPr lang="en-PH" dirty="0" err="1"/>
              <a:t>Phasers</a:t>
            </a:r>
            <a:r>
              <a:rPr lang="en-PH" dirty="0"/>
              <a:t> essential functions. Their use </a:t>
            </a:r>
            <a:r>
              <a:rPr lang="en-PH" dirty="0" smtClean="0"/>
              <a:t>will be </a:t>
            </a:r>
            <a:r>
              <a:rPr lang="en-PH" dirty="0"/>
              <a:t>thoroughly explained </a:t>
            </a:r>
            <a:r>
              <a:rPr lang="en-PH" dirty="0" smtClean="0"/>
              <a:t>later. </a:t>
            </a:r>
            <a:r>
              <a:rPr lang="en-PH" dirty="0"/>
              <a:t>Note that this object isn't required - </a:t>
            </a:r>
            <a:r>
              <a:rPr lang="en-PH" dirty="0" err="1"/>
              <a:t>Phaser</a:t>
            </a:r>
            <a:r>
              <a:rPr lang="en-PH" dirty="0"/>
              <a:t> supports a full State system allowing you to break your code into much cleaner single objects. But for a simple Getting Started guide such as this we'll use this approach as it allows for faster prototyping.</a:t>
            </a:r>
          </a:p>
          <a:p>
            <a:pPr marL="0" indent="0">
              <a:buNone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842358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482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Introduction to</vt:lpstr>
      <vt:lpstr>What is PHASER?</vt:lpstr>
      <vt:lpstr>Installing a web server</vt:lpstr>
      <vt:lpstr>Creating the Game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acer</dc:creator>
  <cp:lastModifiedBy>acer</cp:lastModifiedBy>
  <cp:revision>5</cp:revision>
  <dcterms:created xsi:type="dcterms:W3CDTF">2017-01-27T07:11:56Z</dcterms:created>
  <dcterms:modified xsi:type="dcterms:W3CDTF">2017-02-09T03:29:59Z</dcterms:modified>
</cp:coreProperties>
</file>