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98593"/>
            <a:ext cx="75438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921087"/>
            <a:ext cx="7543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85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477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94733"/>
            <a:ext cx="216884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94733"/>
            <a:ext cx="63807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74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840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11860"/>
            <a:ext cx="867537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447714"/>
            <a:ext cx="867537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7667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945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4734"/>
            <a:ext cx="867537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896620"/>
            <a:ext cx="4255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336040"/>
            <a:ext cx="4255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896620"/>
            <a:ext cx="427613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336040"/>
            <a:ext cx="427613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75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732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81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26627"/>
            <a:ext cx="509206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11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26627"/>
            <a:ext cx="509206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42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94734"/>
            <a:ext cx="867537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973666"/>
            <a:ext cx="867537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1AE5-18AC-417F-A332-5802FAE3B657}" type="datetimeFigureOut">
              <a:rPr lang="es-DO" smtClean="0"/>
              <a:t>27/10/2023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390054"/>
            <a:ext cx="33947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143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7B3-A86E-2470-EDB6-2ABD799F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922B6-2A4D-5301-D35E-9000A13E9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5" name="Picture 4" descr="A person holding money in a car&#10;&#10;Description automatically generated">
            <a:extLst>
              <a:ext uri="{FF2B5EF4-FFF2-40B4-BE49-F238E27FC236}">
                <a16:creationId xmlns:a16="http://schemas.microsoft.com/office/drawing/2014/main" id="{598117D3-C2FB-1D12-2CBF-EFE78343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78"/>
          <a:stretch/>
        </p:blipFill>
        <p:spPr>
          <a:xfrm>
            <a:off x="0" y="0"/>
            <a:ext cx="10058400" cy="3669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3DFFC-D3C4-0263-C06F-EA492F9B427A}"/>
              </a:ext>
            </a:extLst>
          </p:cNvPr>
          <p:cNvSpPr/>
          <p:nvPr/>
        </p:nvSpPr>
        <p:spPr>
          <a:xfrm>
            <a:off x="595325" y="880870"/>
            <a:ext cx="88677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NCY TAXI TIPS PREDICTONS</a:t>
            </a:r>
          </a:p>
        </p:txBody>
      </p:sp>
    </p:spTree>
    <p:extLst>
      <p:ext uri="{BB962C8B-B14F-4D97-AF65-F5344CB8AC3E}">
        <p14:creationId xmlns:p14="http://schemas.microsoft.com/office/powerpoint/2010/main" val="412122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FELIZ FERRERAS, NEHEMIAS</dc:creator>
  <cp:lastModifiedBy>FELIZ FERRERAS, NEHEMIAS</cp:lastModifiedBy>
  <cp:revision>1</cp:revision>
  <dcterms:created xsi:type="dcterms:W3CDTF">2023-10-27T23:11:45Z</dcterms:created>
  <dcterms:modified xsi:type="dcterms:W3CDTF">2023-10-27T23:18:00Z</dcterms:modified>
</cp:coreProperties>
</file>