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4" r:id="rId2"/>
    <p:sldId id="290" r:id="rId3"/>
    <p:sldId id="271" r:id="rId4"/>
    <p:sldId id="287" r:id="rId5"/>
    <p:sldId id="273" r:id="rId6"/>
    <p:sldId id="272" r:id="rId7"/>
    <p:sldId id="288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92" r:id="rId22"/>
    <p:sldId id="257" r:id="rId23"/>
    <p:sldId id="258" r:id="rId24"/>
    <p:sldId id="260" r:id="rId25"/>
    <p:sldId id="261" r:id="rId26"/>
    <p:sldId id="259" r:id="rId27"/>
    <p:sldId id="262" r:id="rId28"/>
    <p:sldId id="263" r:id="rId29"/>
    <p:sldId id="291" r:id="rId30"/>
    <p:sldId id="265" r:id="rId31"/>
    <p:sldId id="266" r:id="rId32"/>
    <p:sldId id="267" r:id="rId33"/>
    <p:sldId id="270" r:id="rId34"/>
    <p:sldId id="268" r:id="rId35"/>
    <p:sldId id="269" r:id="rId36"/>
    <p:sldId id="294" r:id="rId37"/>
    <p:sldId id="295" r:id="rId38"/>
    <p:sldId id="296" r:id="rId39"/>
    <p:sldId id="297" r:id="rId40"/>
    <p:sldId id="300" r:id="rId41"/>
    <p:sldId id="298" r:id="rId42"/>
    <p:sldId id="299" r:id="rId43"/>
    <p:sldId id="301" r:id="rId44"/>
    <p:sldId id="302" r:id="rId45"/>
    <p:sldId id="303" r:id="rId4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49A06-7E9B-47E5-9B4D-0B34C47FAACD}" v="169" dt="2021-03-16T20:41:37.877"/>
    <p1510:client id="{9ABC7466-6D90-4B0D-AE24-94E82F8195D0}" v="744" dt="2021-03-15T14:36:59.804"/>
    <p1510:client id="{D4817714-3E2B-CA4B-11D3-53542EDFEB89}" v="1820" dt="2021-03-17T19:39:47.894"/>
    <p1510:client id="{DEFAC540-C129-335D-68D6-8409FFAA8EF4}" v="1092" dt="2021-03-16T19:52:28.898"/>
    <p1510:client id="{FE4A9775-F549-376F-B04C-F77E1C25E122}" v="127" dt="2021-03-16T09:26:57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3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63d95876e555feb39b8b07a06fe463dfa9abe70e7cf75d1e9a9a9cb3cb43e09f::" providerId="AD" clId="Web-{FE4A9775-F549-376F-B04C-F77E1C25E122}"/>
    <pc:docChg chg="addSld modSld">
      <pc:chgData name="Usuario invitado" userId="S::urn:spo:anon#63d95876e555feb39b8b07a06fe463dfa9abe70e7cf75d1e9a9a9cb3cb43e09f::" providerId="AD" clId="Web-{FE4A9775-F549-376F-B04C-F77E1C25E122}" dt="2021-03-16T09:26:53.431" v="76" actId="20577"/>
      <pc:docMkLst>
        <pc:docMk/>
      </pc:docMkLst>
      <pc:sldChg chg="modSp">
        <pc:chgData name="Usuario invitado" userId="S::urn:spo:anon#63d95876e555feb39b8b07a06fe463dfa9abe70e7cf75d1e9a9a9cb3cb43e09f::" providerId="AD" clId="Web-{FE4A9775-F549-376F-B04C-F77E1C25E122}" dt="2021-03-16T09:01:50.762" v="35" actId="20577"/>
        <pc:sldMkLst>
          <pc:docMk/>
          <pc:sldMk cId="3010360867" sldId="265"/>
        </pc:sldMkLst>
        <pc:spChg chg="mod">
          <ac:chgData name="Usuario invitado" userId="S::urn:spo:anon#63d95876e555feb39b8b07a06fe463dfa9abe70e7cf75d1e9a9a9cb3cb43e09f::" providerId="AD" clId="Web-{FE4A9775-F549-376F-B04C-F77E1C25E122}" dt="2021-03-16T09:01:50.762" v="35" actId="20577"/>
          <ac:spMkLst>
            <pc:docMk/>
            <pc:sldMk cId="3010360867" sldId="265"/>
            <ac:spMk id="2" creationId="{53DFE920-CAC9-4D30-BC5D-1CDDEB4CE36E}"/>
          </ac:spMkLst>
        </pc:spChg>
      </pc:sldChg>
      <pc:sldChg chg="modSp">
        <pc:chgData name="Usuario invitado" userId="S::urn:spo:anon#63d95876e555feb39b8b07a06fe463dfa9abe70e7cf75d1e9a9a9cb3cb43e09f::" providerId="AD" clId="Web-{FE4A9775-F549-376F-B04C-F77E1C25E122}" dt="2021-03-16T09:02:49.592" v="38" actId="20577"/>
        <pc:sldMkLst>
          <pc:docMk/>
          <pc:sldMk cId="199920261" sldId="266"/>
        </pc:sldMkLst>
        <pc:spChg chg="mod">
          <ac:chgData name="Usuario invitado" userId="S::urn:spo:anon#63d95876e555feb39b8b07a06fe463dfa9abe70e7cf75d1e9a9a9cb3cb43e09f::" providerId="AD" clId="Web-{FE4A9775-F549-376F-B04C-F77E1C25E122}" dt="2021-03-16T09:02:49.592" v="38" actId="20577"/>
          <ac:spMkLst>
            <pc:docMk/>
            <pc:sldMk cId="199920261" sldId="266"/>
            <ac:spMk id="2" creationId="{53DFE920-CAC9-4D30-BC5D-1CDDEB4CE36E}"/>
          </ac:spMkLst>
        </pc:spChg>
        <pc:spChg chg="mod">
          <ac:chgData name="Usuario invitado" userId="S::urn:spo:anon#63d95876e555feb39b8b07a06fe463dfa9abe70e7cf75d1e9a9a9cb3cb43e09f::" providerId="AD" clId="Web-{FE4A9775-F549-376F-B04C-F77E1C25E122}" dt="2021-03-16T09:00:46.511" v="30" actId="20577"/>
          <ac:spMkLst>
            <pc:docMk/>
            <pc:sldMk cId="199920261" sldId="266"/>
            <ac:spMk id="14" creationId="{A796D962-3685-48BC-95C4-020C94F91E49}"/>
          </ac:spMkLst>
        </pc:spChg>
      </pc:sldChg>
      <pc:sldChg chg="modSp">
        <pc:chgData name="Usuario invitado" userId="S::urn:spo:anon#63d95876e555feb39b8b07a06fe463dfa9abe70e7cf75d1e9a9a9cb3cb43e09f::" providerId="AD" clId="Web-{FE4A9775-F549-376F-B04C-F77E1C25E122}" dt="2021-03-16T09:03:01.561" v="41" actId="20577"/>
        <pc:sldMkLst>
          <pc:docMk/>
          <pc:sldMk cId="3854546894" sldId="267"/>
        </pc:sldMkLst>
        <pc:spChg chg="mod">
          <ac:chgData name="Usuario invitado" userId="S::urn:spo:anon#63d95876e555feb39b8b07a06fe463dfa9abe70e7cf75d1e9a9a9cb3cb43e09f::" providerId="AD" clId="Web-{FE4A9775-F549-376F-B04C-F77E1C25E122}" dt="2021-03-16T09:03:01.561" v="41" actId="20577"/>
          <ac:spMkLst>
            <pc:docMk/>
            <pc:sldMk cId="3854546894" sldId="267"/>
            <ac:spMk id="2" creationId="{53DFE920-CAC9-4D30-BC5D-1CDDEB4CE36E}"/>
          </ac:spMkLst>
        </pc:spChg>
      </pc:sldChg>
      <pc:sldChg chg="addSp delSp modSp">
        <pc:chgData name="Usuario invitado" userId="S::urn:spo:anon#63d95876e555feb39b8b07a06fe463dfa9abe70e7cf75d1e9a9a9cb3cb43e09f::" providerId="AD" clId="Web-{FE4A9775-F549-376F-B04C-F77E1C25E122}" dt="2021-03-16T09:26:20.180" v="70" actId="1076"/>
        <pc:sldMkLst>
          <pc:docMk/>
          <pc:sldMk cId="1273785694" sldId="268"/>
        </pc:sldMkLst>
        <pc:spChg chg="mod">
          <ac:chgData name="Usuario invitado" userId="S::urn:spo:anon#63d95876e555feb39b8b07a06fe463dfa9abe70e7cf75d1e9a9a9cb3cb43e09f::" providerId="AD" clId="Web-{FE4A9775-F549-376F-B04C-F77E1C25E122}" dt="2021-03-16T09:26:09.477" v="68" actId="20577"/>
          <ac:spMkLst>
            <pc:docMk/>
            <pc:sldMk cId="1273785694" sldId="268"/>
            <ac:spMk id="2" creationId="{53DFE920-CAC9-4D30-BC5D-1CDDEB4CE36E}"/>
          </ac:spMkLst>
        </pc:spChg>
        <pc:spChg chg="add del mod">
          <ac:chgData name="Usuario invitado" userId="S::urn:spo:anon#63d95876e555feb39b8b07a06fe463dfa9abe70e7cf75d1e9a9a9cb3cb43e09f::" providerId="AD" clId="Web-{FE4A9775-F549-376F-B04C-F77E1C25E122}" dt="2021-03-16T09:15:10.357" v="48"/>
          <ac:spMkLst>
            <pc:docMk/>
            <pc:sldMk cId="1273785694" sldId="268"/>
            <ac:spMk id="5" creationId="{9040B471-342D-42F8-9DD3-B4CF01DF8436}"/>
          </ac:spMkLst>
        </pc:spChg>
        <pc:spChg chg="del mod">
          <ac:chgData name="Usuario invitado" userId="S::urn:spo:anon#63d95876e555feb39b8b07a06fe463dfa9abe70e7cf75d1e9a9a9cb3cb43e09f::" providerId="AD" clId="Web-{FE4A9775-F549-376F-B04C-F77E1C25E122}" dt="2021-03-16T09:15:02.263" v="47"/>
          <ac:spMkLst>
            <pc:docMk/>
            <pc:sldMk cId="1273785694" sldId="268"/>
            <ac:spMk id="14" creationId="{A796D962-3685-48BC-95C4-020C94F91E49}"/>
          </ac:spMkLst>
        </pc:spChg>
        <pc:picChg chg="add del mod">
          <ac:chgData name="Usuario invitado" userId="S::urn:spo:anon#63d95876e555feb39b8b07a06fe463dfa9abe70e7cf75d1e9a9a9cb3cb43e09f::" providerId="AD" clId="Web-{FE4A9775-F549-376F-B04C-F77E1C25E122}" dt="2021-03-16T09:24:12.942" v="54"/>
          <ac:picMkLst>
            <pc:docMk/>
            <pc:sldMk cId="1273785694" sldId="268"/>
            <ac:picMk id="3" creationId="{99947008-47AF-46F9-93C5-8EB2EFF2D092}"/>
          </ac:picMkLst>
        </pc:picChg>
        <pc:picChg chg="add mod">
          <ac:chgData name="Usuario invitado" userId="S::urn:spo:anon#63d95876e555feb39b8b07a06fe463dfa9abe70e7cf75d1e9a9a9cb3cb43e09f::" providerId="AD" clId="Web-{FE4A9775-F549-376F-B04C-F77E1C25E122}" dt="2021-03-16T09:26:20.180" v="70" actId="1076"/>
          <ac:picMkLst>
            <pc:docMk/>
            <pc:sldMk cId="1273785694" sldId="268"/>
            <ac:picMk id="6" creationId="{ECDCE616-6D43-4460-9E42-BF6DF199426F}"/>
          </ac:picMkLst>
        </pc:picChg>
      </pc:sldChg>
      <pc:sldChg chg="modSp add replId">
        <pc:chgData name="Usuario invitado" userId="S::urn:spo:anon#63d95876e555feb39b8b07a06fe463dfa9abe70e7cf75d1e9a9a9cb3cb43e09f::" providerId="AD" clId="Web-{FE4A9775-F549-376F-B04C-F77E1C25E122}" dt="2021-03-16T09:26:53.431" v="76" actId="20577"/>
        <pc:sldMkLst>
          <pc:docMk/>
          <pc:sldMk cId="489571281" sldId="269"/>
        </pc:sldMkLst>
        <pc:spChg chg="mod">
          <ac:chgData name="Usuario invitado" userId="S::urn:spo:anon#63d95876e555feb39b8b07a06fe463dfa9abe70e7cf75d1e9a9a9cb3cb43e09f::" providerId="AD" clId="Web-{FE4A9775-F549-376F-B04C-F77E1C25E122}" dt="2021-03-16T09:26:53.431" v="76" actId="20577"/>
          <ac:spMkLst>
            <pc:docMk/>
            <pc:sldMk cId="489571281" sldId="269"/>
            <ac:spMk id="2" creationId="{53DFE920-CAC9-4D30-BC5D-1CDDEB4CE36E}"/>
          </ac:spMkLst>
        </pc:spChg>
      </pc:sldChg>
    </pc:docChg>
  </pc:docChgLst>
  <pc:docChgLst>
    <pc:chgData name="Usuario invitado" userId="S::urn:spo:anon#63d95876e555feb39b8b07a06fe463dfa9abe70e7cf75d1e9a9a9cb3cb43e09f::" providerId="AD" clId="Web-{DEFAC540-C129-335D-68D6-8409FFAA8EF4}"/>
    <pc:docChg chg="addSld delSld modSld sldOrd">
      <pc:chgData name="Usuario invitado" userId="S::urn:spo:anon#63d95876e555feb39b8b07a06fe463dfa9abe70e7cf75d1e9a9a9cb3cb43e09f::" providerId="AD" clId="Web-{DEFAC540-C129-335D-68D6-8409FFAA8EF4}" dt="2021-03-16T19:52:28.898" v="594" actId="1076"/>
      <pc:docMkLst>
        <pc:docMk/>
      </pc:docMkLst>
      <pc:sldChg chg="modSp">
        <pc:chgData name="Usuario invitado" userId="S::urn:spo:anon#63d95876e555feb39b8b07a06fe463dfa9abe70e7cf75d1e9a9a9cb3cb43e09f::" providerId="AD" clId="Web-{DEFAC540-C129-335D-68D6-8409FFAA8EF4}" dt="2021-03-16T19:12:06.769" v="587" actId="20577"/>
        <pc:sldMkLst>
          <pc:docMk/>
          <pc:sldMk cId="1727429909" sldId="264"/>
        </pc:sldMkLst>
        <pc:spChg chg="mod">
          <ac:chgData name="Usuario invitado" userId="S::urn:spo:anon#63d95876e555feb39b8b07a06fe463dfa9abe70e7cf75d1e9a9a9cb3cb43e09f::" providerId="AD" clId="Web-{DEFAC540-C129-335D-68D6-8409FFAA8EF4}" dt="2021-03-16T19:10:14.894" v="475" actId="20577"/>
          <ac:spMkLst>
            <pc:docMk/>
            <pc:sldMk cId="1727429909" sldId="264"/>
            <ac:spMk id="2" creationId="{53DFE920-CAC9-4D30-BC5D-1CDDEB4CE36E}"/>
          </ac:spMkLst>
        </pc:spChg>
        <pc:spChg chg="mod">
          <ac:chgData name="Usuario invitado" userId="S::urn:spo:anon#63d95876e555feb39b8b07a06fe463dfa9abe70e7cf75d1e9a9a9cb3cb43e09f::" providerId="AD" clId="Web-{DEFAC540-C129-335D-68D6-8409FFAA8EF4}" dt="2021-03-16T19:12:06.769" v="587" actId="20577"/>
          <ac:spMkLst>
            <pc:docMk/>
            <pc:sldMk cId="1727429909" sldId="264"/>
            <ac:spMk id="3" creationId="{1ABFDB23-E743-454E-BB23-75DD689BBE23}"/>
          </ac:spMkLst>
        </pc:spChg>
      </pc:sldChg>
      <pc:sldChg chg="addSp delSp modSp add replId">
        <pc:chgData name="Usuario invitado" userId="S::urn:spo:anon#63d95876e555feb39b8b07a06fe463dfa9abe70e7cf75d1e9a9a9cb3cb43e09f::" providerId="AD" clId="Web-{DEFAC540-C129-335D-68D6-8409FFAA8EF4}" dt="2021-03-16T16:02:04.609" v="86" actId="20577"/>
        <pc:sldMkLst>
          <pc:docMk/>
          <pc:sldMk cId="2849985755" sldId="270"/>
        </pc:sldMkLst>
        <pc:spChg chg="mod">
          <ac:chgData name="Usuario invitado" userId="S::urn:spo:anon#63d95876e555feb39b8b07a06fe463dfa9abe70e7cf75d1e9a9a9cb3cb43e09f::" providerId="AD" clId="Web-{DEFAC540-C129-335D-68D6-8409FFAA8EF4}" dt="2021-03-16T15:58:12.326" v="72" actId="20577"/>
          <ac:spMkLst>
            <pc:docMk/>
            <pc:sldMk cId="2849985755" sldId="270"/>
            <ac:spMk id="2" creationId="{53DFE920-CAC9-4D30-BC5D-1CDDEB4CE36E}"/>
          </ac:spMkLst>
        </pc:spChg>
        <pc:spChg chg="add mod">
          <ac:chgData name="Usuario invitado" userId="S::urn:spo:anon#63d95876e555feb39b8b07a06fe463dfa9abe70e7cf75d1e9a9a9cb3cb43e09f::" providerId="AD" clId="Web-{DEFAC540-C129-335D-68D6-8409FFAA8EF4}" dt="2021-03-16T16:02:04.609" v="86" actId="20577"/>
          <ac:spMkLst>
            <pc:docMk/>
            <pc:sldMk cId="2849985755" sldId="270"/>
            <ac:spMk id="3" creationId="{C4D27A57-BF30-48AA-8009-AB1A94ED6AAB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5:54:46.903" v="1"/>
          <ac:picMkLst>
            <pc:docMk/>
            <pc:sldMk cId="2849985755" sldId="270"/>
            <ac:picMk id="6" creationId="{ECDCE616-6D43-4460-9E42-BF6DF199426F}"/>
          </ac:picMkLst>
        </pc:picChg>
      </pc:sldChg>
      <pc:sldChg chg="addSp delSp modSp add mod ord replId setBg">
        <pc:chgData name="Usuario invitado" userId="S::urn:spo:anon#63d95876e555feb39b8b07a06fe463dfa9abe70e7cf75d1e9a9a9cb3cb43e09f::" providerId="AD" clId="Web-{DEFAC540-C129-335D-68D6-8409FFAA8EF4}" dt="2021-03-16T16:59:50.766" v="449"/>
        <pc:sldMkLst>
          <pc:docMk/>
          <pc:sldMk cId="839560033" sldId="271"/>
        </pc:sldMkLst>
        <pc:spChg chg="mod">
          <ac:chgData name="Usuario invitado" userId="S::urn:spo:anon#63d95876e555feb39b8b07a06fe463dfa9abe70e7cf75d1e9a9a9cb3cb43e09f::" providerId="AD" clId="Web-{DEFAC540-C129-335D-68D6-8409FFAA8EF4}" dt="2021-03-16T16:44:37.902" v="331"/>
          <ac:spMkLst>
            <pc:docMk/>
            <pc:sldMk cId="839560033" sldId="271"/>
            <ac:spMk id="2" creationId="{53DFE920-CAC9-4D30-BC5D-1CDDEB4CE36E}"/>
          </ac:spMkLst>
        </pc:spChg>
        <pc:spChg chg="add del">
          <ac:chgData name="Usuario invitado" userId="S::urn:spo:anon#63d95876e555feb39b8b07a06fe463dfa9abe70e7cf75d1e9a9a9cb3cb43e09f::" providerId="AD" clId="Web-{DEFAC540-C129-335D-68D6-8409FFAA8EF4}" dt="2021-03-16T16:44:37.902" v="331"/>
          <ac:spMkLst>
            <pc:docMk/>
            <pc:sldMk cId="839560033" sldId="271"/>
            <ac:spMk id="9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44:37.902" v="331"/>
          <ac:spMkLst>
            <pc:docMk/>
            <pc:sldMk cId="839560033" sldId="271"/>
            <ac:spMk id="11" creationId="{53F29798-D584-4792-9B62-3F5F5C36D619}"/>
          </ac:spMkLst>
        </pc:spChg>
        <pc:spChg chg="add del">
          <ac:chgData name="Usuario invitado" userId="S::urn:spo:anon#63d95876e555feb39b8b07a06fe463dfa9abe70e7cf75d1e9a9a9cb3cb43e09f::" providerId="AD" clId="Web-{DEFAC540-C129-335D-68D6-8409FFAA8EF4}" dt="2021-03-16T16:19:22.989" v="106"/>
          <ac:spMkLst>
            <pc:docMk/>
            <pc:sldMk cId="839560033" sldId="271"/>
            <ac:spMk id="14" creationId="{53F29798-D584-4792-9B62-3F5F5C36D619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18:11.551" v="89"/>
          <ac:picMkLst>
            <pc:docMk/>
            <pc:sldMk cId="839560033" sldId="271"/>
            <ac:picMk id="3" creationId="{99947008-47AF-46F9-93C5-8EB2EFF2D092}"/>
          </ac:picMkLst>
        </pc:picChg>
        <pc:picChg chg="add del mod">
          <ac:chgData name="Usuario invitado" userId="S::urn:spo:anon#63d95876e555feb39b8b07a06fe463dfa9abe70e7cf75d1e9a9a9cb3cb43e09f::" providerId="AD" clId="Web-{DEFAC540-C129-335D-68D6-8409FFAA8EF4}" dt="2021-03-16T16:19:11.801" v="103"/>
          <ac:picMkLst>
            <pc:docMk/>
            <pc:sldMk cId="839560033" sldId="271"/>
            <ac:picMk id="4" creationId="{A781CF93-67BF-4D77-B3D6-E6ABC66612EC}"/>
          </ac:picMkLst>
        </pc:picChg>
        <pc:picChg chg="add del mod">
          <ac:chgData name="Usuario invitado" userId="S::urn:spo:anon#63d95876e555feb39b8b07a06fe463dfa9abe70e7cf75d1e9a9a9cb3cb43e09f::" providerId="AD" clId="Web-{DEFAC540-C129-335D-68D6-8409FFAA8EF4}" dt="2021-03-16T16:44:33.168" v="329"/>
          <ac:picMkLst>
            <pc:docMk/>
            <pc:sldMk cId="839560033" sldId="271"/>
            <ac:picMk id="5" creationId="{4165A01A-B5F5-4CEF-A21F-1F49AD25ED79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46:04.403" v="337" actId="1076"/>
          <ac:picMkLst>
            <pc:docMk/>
            <pc:sldMk cId="839560033" sldId="271"/>
            <ac:picMk id="6" creationId="{0AA67BE7-5297-47E7-B0DF-249C469E64A9}"/>
          </ac:picMkLst>
        </pc:picChg>
      </pc:sldChg>
      <pc:sldChg chg="modSp add ord replId">
        <pc:chgData name="Usuario invitado" userId="S::urn:spo:anon#63d95876e555feb39b8b07a06fe463dfa9abe70e7cf75d1e9a9a9cb3cb43e09f::" providerId="AD" clId="Web-{DEFAC540-C129-335D-68D6-8409FFAA8EF4}" dt="2021-03-16T16:59:50.766" v="446"/>
        <pc:sldMkLst>
          <pc:docMk/>
          <pc:sldMk cId="1164566511" sldId="272"/>
        </pc:sldMkLst>
        <pc:spChg chg="mod">
          <ac:chgData name="Usuario invitado" userId="S::urn:spo:anon#63d95876e555feb39b8b07a06fe463dfa9abe70e7cf75d1e9a9a9cb3cb43e09f::" providerId="AD" clId="Web-{DEFAC540-C129-335D-68D6-8409FFAA8EF4}" dt="2021-03-16T16:50:41.998" v="363" actId="20577"/>
          <ac:spMkLst>
            <pc:docMk/>
            <pc:sldMk cId="1164566511" sldId="272"/>
            <ac:spMk id="2" creationId="{53DFE920-CAC9-4D30-BC5D-1CDDEB4CE36E}"/>
          </ac:spMkLst>
        </pc:sp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7"/>
        <pc:sldMkLst>
          <pc:docMk/>
          <pc:sldMk cId="2970601183" sldId="273"/>
        </pc:sldMkLst>
        <pc:spChg chg="mod">
          <ac:chgData name="Usuario invitado" userId="S::urn:spo:anon#63d95876e555feb39b8b07a06fe463dfa9abe70e7cf75d1e9a9a9cb3cb43e09f::" providerId="AD" clId="Web-{DEFAC540-C129-335D-68D6-8409FFAA8EF4}" dt="2021-03-16T16:39:59.620" v="288" actId="20577"/>
          <ac:spMkLst>
            <pc:docMk/>
            <pc:sldMk cId="2970601183" sldId="273"/>
            <ac:spMk id="2" creationId="{53DFE920-CAC9-4D30-BC5D-1CDDEB4CE36E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21:17.286" v="122" actId="1076"/>
          <ac:picMkLst>
            <pc:docMk/>
            <pc:sldMk cId="2970601183" sldId="273"/>
            <ac:picMk id="3" creationId="{78843A37-C73E-4C22-A7E3-90CDC8E3DB66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20:45.989" v="118"/>
          <ac:picMkLst>
            <pc:docMk/>
            <pc:sldMk cId="2970601183" sldId="273"/>
            <ac:picMk id="5" creationId="{4165A01A-B5F5-4CEF-A21F-1F49AD25ED79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4"/>
        <pc:sldMkLst>
          <pc:docMk/>
          <pc:sldMk cId="3142207676" sldId="274"/>
        </pc:sldMkLst>
        <pc:spChg chg="mod">
          <ac:chgData name="Usuario invitado" userId="S::urn:spo:anon#63d95876e555feb39b8b07a06fe463dfa9abe70e7cf75d1e9a9a9cb3cb43e09f::" providerId="AD" clId="Web-{DEFAC540-C129-335D-68D6-8409FFAA8EF4}" dt="2021-03-16T16:40:20.807" v="294" actId="20577"/>
          <ac:spMkLst>
            <pc:docMk/>
            <pc:sldMk cId="3142207676" sldId="274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22:51.630" v="146"/>
          <ac:spMkLst>
            <pc:docMk/>
            <pc:sldMk cId="3142207676" sldId="274"/>
            <ac:spMk id="9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22:51.630" v="146"/>
          <ac:spMkLst>
            <pc:docMk/>
            <pc:sldMk cId="3142207676" sldId="274"/>
            <ac:spMk id="14" creationId="{53F29798-D584-4792-9B62-3F5F5C36D619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23:08.318" v="152" actId="14100"/>
          <ac:picMkLst>
            <pc:docMk/>
            <pc:sldMk cId="3142207676" sldId="274"/>
            <ac:picMk id="3" creationId="{457AB0A1-F6FF-4F8D-98FA-56E1D8EA35D9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22:17.427" v="144"/>
          <ac:picMkLst>
            <pc:docMk/>
            <pc:sldMk cId="3142207676" sldId="274"/>
            <ac:picMk id="4" creationId="{A781CF93-67BF-4D77-B3D6-E6ABC66612EC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3"/>
        <pc:sldMkLst>
          <pc:docMk/>
          <pc:sldMk cId="3329508616" sldId="275"/>
        </pc:sldMkLst>
        <pc:spChg chg="mod">
          <ac:chgData name="Usuario invitado" userId="S::urn:spo:anon#63d95876e555feb39b8b07a06fe463dfa9abe70e7cf75d1e9a9a9cb3cb43e09f::" providerId="AD" clId="Web-{DEFAC540-C129-335D-68D6-8409FFAA8EF4}" dt="2021-03-16T16:40:28.495" v="300" actId="20577"/>
          <ac:spMkLst>
            <pc:docMk/>
            <pc:sldMk cId="3329508616" sldId="275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24:06.459" v="159"/>
          <ac:spMkLst>
            <pc:docMk/>
            <pc:sldMk cId="3329508616" sldId="275"/>
            <ac:spMk id="14" creationId="{53F29798-D584-4792-9B62-3F5F5C36D619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24:01.725" v="157"/>
          <ac:picMkLst>
            <pc:docMk/>
            <pc:sldMk cId="3329508616" sldId="275"/>
            <ac:picMk id="3" creationId="{457AB0A1-F6FF-4F8D-98FA-56E1D8EA35D9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24:17.021" v="161" actId="1076"/>
          <ac:picMkLst>
            <pc:docMk/>
            <pc:sldMk cId="3329508616" sldId="275"/>
            <ac:picMk id="4" creationId="{FF2F7BAF-FAA1-4DD7-860A-170B107BFC4D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2"/>
        <pc:sldMkLst>
          <pc:docMk/>
          <pc:sldMk cId="4207646539" sldId="276"/>
        </pc:sldMkLst>
        <pc:spChg chg="mod">
          <ac:chgData name="Usuario invitado" userId="S::urn:spo:anon#63d95876e555feb39b8b07a06fe463dfa9abe70e7cf75d1e9a9a9cb3cb43e09f::" providerId="AD" clId="Web-{DEFAC540-C129-335D-68D6-8409FFAA8EF4}" dt="2021-03-16T16:40:35.386" v="303" actId="20577"/>
          <ac:spMkLst>
            <pc:docMk/>
            <pc:sldMk cId="4207646539" sldId="276"/>
            <ac:spMk id="2" creationId="{53DFE920-CAC9-4D30-BC5D-1CDDEB4CE36E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25:48.553" v="167" actId="1076"/>
          <ac:picMkLst>
            <pc:docMk/>
            <pc:sldMk cId="4207646539" sldId="276"/>
            <ac:picMk id="3" creationId="{6EBA8C1E-FCF7-4EF6-8404-FBA67049782E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25:27.803" v="163"/>
          <ac:picMkLst>
            <pc:docMk/>
            <pc:sldMk cId="4207646539" sldId="276"/>
            <ac:picMk id="4" creationId="{FF2F7BAF-FAA1-4DD7-860A-170B107BFC4D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1"/>
        <pc:sldMkLst>
          <pc:docMk/>
          <pc:sldMk cId="4243385157" sldId="277"/>
        </pc:sldMkLst>
        <pc:spChg chg="mod">
          <ac:chgData name="Usuario invitado" userId="S::urn:spo:anon#63d95876e555feb39b8b07a06fe463dfa9abe70e7cf75d1e9a9a9cb3cb43e09f::" providerId="AD" clId="Web-{DEFAC540-C129-335D-68D6-8409FFAA8EF4}" dt="2021-03-16T16:40:43.589" v="306" actId="20577"/>
          <ac:spMkLst>
            <pc:docMk/>
            <pc:sldMk cId="4243385157" sldId="277"/>
            <ac:spMk id="2" creationId="{53DFE920-CAC9-4D30-BC5D-1CDDEB4CE36E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27:18.335" v="173"/>
          <ac:picMkLst>
            <pc:docMk/>
            <pc:sldMk cId="4243385157" sldId="277"/>
            <ac:picMk id="3" creationId="{6EBA8C1E-FCF7-4EF6-8404-FBA67049782E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27:27.741" v="178" actId="1076"/>
          <ac:picMkLst>
            <pc:docMk/>
            <pc:sldMk cId="4243385157" sldId="277"/>
            <ac:picMk id="4" creationId="{09B2A65C-DFB7-4623-A1C8-57E050ED8DC0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0"/>
        <pc:sldMkLst>
          <pc:docMk/>
          <pc:sldMk cId="2189029691" sldId="278"/>
        </pc:sldMkLst>
        <pc:spChg chg="mod">
          <ac:chgData name="Usuario invitado" userId="S::urn:spo:anon#63d95876e555feb39b8b07a06fe463dfa9abe70e7cf75d1e9a9a9cb3cb43e09f::" providerId="AD" clId="Web-{DEFAC540-C129-335D-68D6-8409FFAA8EF4}" dt="2021-03-16T16:40:51.979" v="309" actId="20577"/>
          <ac:spMkLst>
            <pc:docMk/>
            <pc:sldMk cId="2189029691" sldId="278"/>
            <ac:spMk id="2" creationId="{53DFE920-CAC9-4D30-BC5D-1CDDEB4CE36E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29:01.929" v="196" actId="1076"/>
          <ac:picMkLst>
            <pc:docMk/>
            <pc:sldMk cId="2189029691" sldId="278"/>
            <ac:picMk id="3" creationId="{70D0406C-42C7-4E28-97CC-6547D07E5DF2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28:30.273" v="183"/>
          <ac:picMkLst>
            <pc:docMk/>
            <pc:sldMk cId="2189029691" sldId="278"/>
            <ac:picMk id="4" creationId="{09B2A65C-DFB7-4623-A1C8-57E050ED8DC0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7:05:28.487" v="463" actId="1076"/>
        <pc:sldMkLst>
          <pc:docMk/>
          <pc:sldMk cId="1076895546" sldId="279"/>
        </pc:sldMkLst>
        <pc:spChg chg="mod">
          <ac:chgData name="Usuario invitado" userId="S::urn:spo:anon#63d95876e555feb39b8b07a06fe463dfa9abe70e7cf75d1e9a9a9cb3cb43e09f::" providerId="AD" clId="Web-{DEFAC540-C129-335D-68D6-8409FFAA8EF4}" dt="2021-03-16T17:05:16.596" v="460"/>
          <ac:spMkLst>
            <pc:docMk/>
            <pc:sldMk cId="1076895546" sldId="279"/>
            <ac:spMk id="2" creationId="{53DFE920-CAC9-4D30-BC5D-1CDDEB4CE36E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29:32.835" v="198"/>
          <ac:picMkLst>
            <pc:docMk/>
            <pc:sldMk cId="1076895546" sldId="279"/>
            <ac:picMk id="3" creationId="{70D0406C-42C7-4E28-97CC-6547D07E5DF2}"/>
          </ac:picMkLst>
        </pc:picChg>
        <pc:picChg chg="add del mod">
          <ac:chgData name="Usuario invitado" userId="S::urn:spo:anon#63d95876e555feb39b8b07a06fe463dfa9abe70e7cf75d1e9a9a9cb3cb43e09f::" providerId="AD" clId="Web-{DEFAC540-C129-335D-68D6-8409FFAA8EF4}" dt="2021-03-16T17:05:11.002" v="458"/>
          <ac:picMkLst>
            <pc:docMk/>
            <pc:sldMk cId="1076895546" sldId="279"/>
            <ac:picMk id="4" creationId="{6FC7A240-0C22-48DD-B940-55247AD683CA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7:05:28.487" v="463" actId="1076"/>
          <ac:picMkLst>
            <pc:docMk/>
            <pc:sldMk cId="1076895546" sldId="279"/>
            <ac:picMk id="5" creationId="{17F50F94-13F2-4A23-A5C5-11A8B90E6415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38"/>
        <pc:sldMkLst>
          <pc:docMk/>
          <pc:sldMk cId="1571038057" sldId="280"/>
        </pc:sldMkLst>
        <pc:spChg chg="mod">
          <ac:chgData name="Usuario invitado" userId="S::urn:spo:anon#63d95876e555feb39b8b07a06fe463dfa9abe70e7cf75d1e9a9a9cb3cb43e09f::" providerId="AD" clId="Web-{DEFAC540-C129-335D-68D6-8409FFAA8EF4}" dt="2021-03-16T16:41:10.698" v="316" actId="20577"/>
          <ac:spMkLst>
            <pc:docMk/>
            <pc:sldMk cId="1571038057" sldId="280"/>
            <ac:spMk id="2" creationId="{53DFE920-CAC9-4D30-BC5D-1CDDEB4CE36E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31:21.227" v="212"/>
          <ac:spMkLst>
            <pc:docMk/>
            <pc:sldMk cId="1571038057" sldId="280"/>
            <ac:spMk id="8" creationId="{53F29798-D584-4792-9B62-3F5F5C36D619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31:21.227" v="212"/>
          <ac:picMkLst>
            <pc:docMk/>
            <pc:sldMk cId="1571038057" sldId="280"/>
            <ac:picMk id="3" creationId="{67E76B3D-C1CB-468B-B964-D5987FC423B6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31:17.383" v="210"/>
          <ac:picMkLst>
            <pc:docMk/>
            <pc:sldMk cId="1571038057" sldId="280"/>
            <ac:picMk id="4" creationId="{6FC7A240-0C22-48DD-B940-55247AD683CA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37"/>
        <pc:sldMkLst>
          <pc:docMk/>
          <pc:sldMk cId="469924868" sldId="281"/>
        </pc:sldMkLst>
        <pc:spChg chg="mod">
          <ac:chgData name="Usuario invitado" userId="S::urn:spo:anon#63d95876e555feb39b8b07a06fe463dfa9abe70e7cf75d1e9a9a9cb3cb43e09f::" providerId="AD" clId="Web-{DEFAC540-C129-335D-68D6-8409FFAA8EF4}" dt="2021-03-16T16:41:20.808" v="322" actId="20577"/>
          <ac:spMkLst>
            <pc:docMk/>
            <pc:sldMk cId="469924868" sldId="281"/>
            <ac:spMk id="2" creationId="{53DFE920-CAC9-4D30-BC5D-1CDDEB4CE36E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32:17.102" v="223"/>
          <ac:picMkLst>
            <pc:docMk/>
            <pc:sldMk cId="469924868" sldId="281"/>
            <ac:picMk id="3" creationId="{67E76B3D-C1CB-468B-B964-D5987FC423B6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32:36.211" v="228" actId="1076"/>
          <ac:picMkLst>
            <pc:docMk/>
            <pc:sldMk cId="469924868" sldId="281"/>
            <ac:picMk id="4" creationId="{C7F83C93-1C24-400B-860F-FC6912E61FF9}"/>
          </ac:picMkLst>
        </pc:picChg>
      </pc:sldChg>
      <pc:sldChg chg="addSp delSp modSp add del replId">
        <pc:chgData name="Usuario invitado" userId="S::urn:spo:anon#63d95876e555feb39b8b07a06fe463dfa9abe70e7cf75d1e9a9a9cb3cb43e09f::" providerId="AD" clId="Web-{DEFAC540-C129-335D-68D6-8409FFAA8EF4}" dt="2021-03-16T16:32:13.868" v="221"/>
        <pc:sldMkLst>
          <pc:docMk/>
          <pc:sldMk cId="1034113180" sldId="281"/>
        </pc:sldMkLst>
        <pc:spChg chg="mod ord">
          <ac:chgData name="Usuario invitado" userId="S::urn:spo:anon#63d95876e555feb39b8b07a06fe463dfa9abe70e7cf75d1e9a9a9cb3cb43e09f::" providerId="AD" clId="Web-{DEFAC540-C129-335D-68D6-8409FFAA8EF4}" dt="2021-03-16T16:32:01.867" v="217"/>
          <ac:spMkLst>
            <pc:docMk/>
            <pc:sldMk cId="1034113180" sldId="281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32:01.867" v="217"/>
          <ac:spMkLst>
            <pc:docMk/>
            <pc:sldMk cId="1034113180" sldId="281"/>
            <ac:spMk id="8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32:01.867" v="217"/>
          <ac:spMkLst>
            <pc:docMk/>
            <pc:sldMk cId="1034113180" sldId="281"/>
            <ac:spMk id="13" creationId="{37C89E4B-3C9F-44B9-8B86-D9E3D112D8EC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31:57.742" v="215"/>
          <ac:picMkLst>
            <pc:docMk/>
            <pc:sldMk cId="1034113180" sldId="281"/>
            <ac:picMk id="3" creationId="{67E76B3D-C1CB-468B-B964-D5987FC423B6}"/>
          </ac:picMkLst>
        </pc:picChg>
        <pc:picChg chg="add del mod">
          <ac:chgData name="Usuario invitado" userId="S::urn:spo:anon#63d95876e555feb39b8b07a06fe463dfa9abe70e7cf75d1e9a9a9cb3cb43e09f::" providerId="AD" clId="Web-{DEFAC540-C129-335D-68D6-8409FFAA8EF4}" dt="2021-03-16T16:32:11.071" v="220"/>
          <ac:picMkLst>
            <pc:docMk/>
            <pc:sldMk cId="1034113180" sldId="281"/>
            <ac:picMk id="4" creationId="{179CA29F-3229-4F57-B140-6390EFCF25AB}"/>
          </ac:picMkLst>
        </pc:picChg>
        <pc:cxnChg chg="add">
          <ac:chgData name="Usuario invitado" userId="S::urn:spo:anon#63d95876e555feb39b8b07a06fe463dfa9abe70e7cf75d1e9a9a9cb3cb43e09f::" providerId="AD" clId="Web-{DEFAC540-C129-335D-68D6-8409FFAA8EF4}" dt="2021-03-16T16:32:01.867" v="217"/>
          <ac:cxnSpMkLst>
            <pc:docMk/>
            <pc:sldMk cId="1034113180" sldId="281"/>
            <ac:cxnSpMk id="15" creationId="{AA2EAA10-076F-46BD-8F0F-B9A2FB77A85C}"/>
          </ac:cxnSpMkLst>
        </pc:cxnChg>
        <pc:cxnChg chg="add">
          <ac:chgData name="Usuario invitado" userId="S::urn:spo:anon#63d95876e555feb39b8b07a06fe463dfa9abe70e7cf75d1e9a9a9cb3cb43e09f::" providerId="AD" clId="Web-{DEFAC540-C129-335D-68D6-8409FFAA8EF4}" dt="2021-03-16T16:32:01.867" v="217"/>
          <ac:cxnSpMkLst>
            <pc:docMk/>
            <pc:sldMk cId="1034113180" sldId="281"/>
            <ac:cxnSpMk id="17" creationId="{D891E407-403B-4764-86C9-33A56D3BCAA3}"/>
          </ac:cxnSpMkLst>
        </pc:cxn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7:03:47.564" v="457" actId="1076"/>
        <pc:sldMkLst>
          <pc:docMk/>
          <pc:sldMk cId="2263021315" sldId="282"/>
        </pc:sldMkLst>
        <pc:spChg chg="mod ord">
          <ac:chgData name="Usuario invitado" userId="S::urn:spo:anon#63d95876e555feb39b8b07a06fe463dfa9abe70e7cf75d1e9a9a9cb3cb43e09f::" providerId="AD" clId="Web-{DEFAC540-C129-335D-68D6-8409FFAA8EF4}" dt="2021-03-16T16:48:30.169" v="345" actId="20577"/>
          <ac:spMkLst>
            <pc:docMk/>
            <pc:sldMk cId="2263021315" sldId="282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33:46.524" v="236"/>
          <ac:spMkLst>
            <pc:docMk/>
            <pc:sldMk cId="2263021315" sldId="282"/>
            <ac:spMk id="8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33:46.524" v="236"/>
          <ac:spMkLst>
            <pc:docMk/>
            <pc:sldMk cId="2263021315" sldId="282"/>
            <ac:spMk id="13" creationId="{37C89E4B-3C9F-44B9-8B86-D9E3D112D8EC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7:03:03.564" v="451" actId="1076"/>
          <ac:picMkLst>
            <pc:docMk/>
            <pc:sldMk cId="2263021315" sldId="282"/>
            <ac:picMk id="3" creationId="{260B3239-E694-474C-AB84-D63D9A079D9F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33:39.946" v="234"/>
          <ac:picMkLst>
            <pc:docMk/>
            <pc:sldMk cId="2263021315" sldId="282"/>
            <ac:picMk id="4" creationId="{C7F83C93-1C24-400B-860F-FC6912E61FF9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7:03:47.564" v="457" actId="1076"/>
          <ac:picMkLst>
            <pc:docMk/>
            <pc:sldMk cId="2263021315" sldId="282"/>
            <ac:picMk id="5" creationId="{772E3C32-A7B4-4983-A8C4-1AC9374A956E}"/>
          </ac:picMkLst>
        </pc:picChg>
        <pc:cxnChg chg="add">
          <ac:chgData name="Usuario invitado" userId="S::urn:spo:anon#63d95876e555feb39b8b07a06fe463dfa9abe70e7cf75d1e9a9a9cb3cb43e09f::" providerId="AD" clId="Web-{DEFAC540-C129-335D-68D6-8409FFAA8EF4}" dt="2021-03-16T16:33:46.524" v="236"/>
          <ac:cxnSpMkLst>
            <pc:docMk/>
            <pc:sldMk cId="2263021315" sldId="282"/>
            <ac:cxnSpMk id="15" creationId="{AA2EAA10-076F-46BD-8F0F-B9A2FB77A85C}"/>
          </ac:cxnSpMkLst>
        </pc:cxnChg>
        <pc:cxnChg chg="add">
          <ac:chgData name="Usuario invitado" userId="S::urn:spo:anon#63d95876e555feb39b8b07a06fe463dfa9abe70e7cf75d1e9a9a9cb3cb43e09f::" providerId="AD" clId="Web-{DEFAC540-C129-335D-68D6-8409FFAA8EF4}" dt="2021-03-16T16:33:46.524" v="236"/>
          <ac:cxnSpMkLst>
            <pc:docMk/>
            <pc:sldMk cId="2263021315" sldId="282"/>
            <ac:cxnSpMk id="17" creationId="{D891E407-403B-4764-86C9-33A56D3BCAA3}"/>
          </ac:cxnSpMkLst>
        </pc:cxn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35"/>
        <pc:sldMkLst>
          <pc:docMk/>
          <pc:sldMk cId="102968415" sldId="283"/>
        </pc:sldMkLst>
        <pc:spChg chg="mod">
          <ac:chgData name="Usuario invitado" userId="S::urn:spo:anon#63d95876e555feb39b8b07a06fe463dfa9abe70e7cf75d1e9a9a9cb3cb43e09f::" providerId="AD" clId="Web-{DEFAC540-C129-335D-68D6-8409FFAA8EF4}" dt="2021-03-16T16:48:36.029" v="349" actId="20577"/>
          <ac:spMkLst>
            <pc:docMk/>
            <pc:sldMk cId="102968415" sldId="283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35:28.712" v="250"/>
          <ac:spMkLst>
            <pc:docMk/>
            <pc:sldMk cId="102968415" sldId="283"/>
            <ac:spMk id="8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35:28.712" v="250"/>
          <ac:spMkLst>
            <pc:docMk/>
            <pc:sldMk cId="102968415" sldId="283"/>
            <ac:spMk id="13" creationId="{022BDE4A-8A20-4A69-9C5A-581C82036A4D}"/>
          </ac:spMkLst>
        </pc:spChg>
        <pc:picChg chg="add del mod ord">
          <ac:chgData name="Usuario invitado" userId="S::urn:spo:anon#63d95876e555feb39b8b07a06fe463dfa9abe70e7cf75d1e9a9a9cb3cb43e09f::" providerId="AD" clId="Web-{DEFAC540-C129-335D-68D6-8409FFAA8EF4}" dt="2021-03-16T16:38:45.682" v="268"/>
          <ac:picMkLst>
            <pc:docMk/>
            <pc:sldMk cId="102968415" sldId="283"/>
            <ac:picMk id="3" creationId="{8CF1A2BE-BD07-4BF8-8630-157182C9C893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34:52.603" v="244"/>
          <ac:picMkLst>
            <pc:docMk/>
            <pc:sldMk cId="102968415" sldId="283"/>
            <ac:picMk id="4" creationId="{C7F83C93-1C24-400B-860F-FC6912E61FF9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38:53.307" v="270" actId="1076"/>
          <ac:picMkLst>
            <pc:docMk/>
            <pc:sldMk cId="102968415" sldId="283"/>
            <ac:picMk id="5" creationId="{879947BA-3A00-4F98-AA92-3ABB9673F7ED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34"/>
        <pc:sldMkLst>
          <pc:docMk/>
          <pc:sldMk cId="2047857356" sldId="284"/>
        </pc:sldMkLst>
        <pc:spChg chg="mod">
          <ac:chgData name="Usuario invitado" userId="S::urn:spo:anon#63d95876e555feb39b8b07a06fe463dfa9abe70e7cf75d1e9a9a9cb3cb43e09f::" providerId="AD" clId="Web-{DEFAC540-C129-335D-68D6-8409FFAA8EF4}" dt="2021-03-16T16:48:44.622" v="353" actId="20577"/>
          <ac:spMkLst>
            <pc:docMk/>
            <pc:sldMk cId="2047857356" sldId="284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36:26.337" v="256"/>
          <ac:spMkLst>
            <pc:docMk/>
            <pc:sldMk cId="2047857356" sldId="284"/>
            <ac:spMk id="8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36:26.337" v="256"/>
          <ac:spMkLst>
            <pc:docMk/>
            <pc:sldMk cId="2047857356" sldId="284"/>
            <ac:spMk id="13" creationId="{53F29798-D584-4792-9B62-3F5F5C36D619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36:26.337" v="256"/>
          <ac:picMkLst>
            <pc:docMk/>
            <pc:sldMk cId="2047857356" sldId="284"/>
            <ac:picMk id="3" creationId="{E76E346C-379F-4F6C-AC75-04FCED0D4A2C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36:22.572" v="254"/>
          <ac:picMkLst>
            <pc:docMk/>
            <pc:sldMk cId="2047857356" sldId="284"/>
            <ac:picMk id="4" creationId="{C7F83C93-1C24-400B-860F-FC6912E61FF9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33"/>
        <pc:sldMkLst>
          <pc:docMk/>
          <pc:sldMk cId="2234976738" sldId="285"/>
        </pc:sldMkLst>
        <pc:spChg chg="mod">
          <ac:chgData name="Usuario invitado" userId="S::urn:spo:anon#63d95876e555feb39b8b07a06fe463dfa9abe70e7cf75d1e9a9a9cb3cb43e09f::" providerId="AD" clId="Web-{DEFAC540-C129-335D-68D6-8409FFAA8EF4}" dt="2021-03-16T16:48:53.013" v="357" actId="20577"/>
          <ac:spMkLst>
            <pc:docMk/>
            <pc:sldMk cId="2234976738" sldId="285"/>
            <ac:spMk id="2" creationId="{53DFE920-CAC9-4D30-BC5D-1CDDEB4CE36E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37:37.650" v="258"/>
          <ac:picMkLst>
            <pc:docMk/>
            <pc:sldMk cId="2234976738" sldId="285"/>
            <ac:picMk id="3" creationId="{E76E346C-379F-4F6C-AC75-04FCED0D4A2C}"/>
          </ac:picMkLst>
        </pc:picChg>
        <pc:picChg chg="add mod">
          <ac:chgData name="Usuario invitado" userId="S::urn:spo:anon#63d95876e555feb39b8b07a06fe463dfa9abe70e7cf75d1e9a9a9cb3cb43e09f::" providerId="AD" clId="Web-{DEFAC540-C129-335D-68D6-8409FFAA8EF4}" dt="2021-03-16T16:37:49.322" v="262" actId="1076"/>
          <ac:picMkLst>
            <pc:docMk/>
            <pc:sldMk cId="2234976738" sldId="285"/>
            <ac:picMk id="4" creationId="{E81A7D94-83B6-47F0-B76F-3945525E5F1F}"/>
          </ac:picMkLst>
        </pc:picChg>
      </pc:sldChg>
      <pc:sldChg chg="delSp modSp add ord replId">
        <pc:chgData name="Usuario invitado" userId="S::urn:spo:anon#63d95876e555feb39b8b07a06fe463dfa9abe70e7cf75d1e9a9a9cb3cb43e09f::" providerId="AD" clId="Web-{DEFAC540-C129-335D-68D6-8409FFAA8EF4}" dt="2021-03-16T16:59:50.751" v="432"/>
        <pc:sldMkLst>
          <pc:docMk/>
          <pc:sldMk cId="4135143251" sldId="286"/>
        </pc:sldMkLst>
        <pc:spChg chg="mod">
          <ac:chgData name="Usuario invitado" userId="S::urn:spo:anon#63d95876e555feb39b8b07a06fe463dfa9abe70e7cf75d1e9a9a9cb3cb43e09f::" providerId="AD" clId="Web-{DEFAC540-C129-335D-68D6-8409FFAA8EF4}" dt="2021-03-16T16:49:04.747" v="360" actId="20577"/>
          <ac:spMkLst>
            <pc:docMk/>
            <pc:sldMk cId="4135143251" sldId="286"/>
            <ac:spMk id="2" creationId="{53DFE920-CAC9-4D30-BC5D-1CDDEB4CE36E}"/>
          </ac:spMkLst>
        </pc:spChg>
        <pc:picChg chg="mod">
          <ac:chgData name="Usuario invitado" userId="S::urn:spo:anon#63d95876e555feb39b8b07a06fe463dfa9abe70e7cf75d1e9a9a9cb3cb43e09f::" providerId="AD" clId="Web-{DEFAC540-C129-335D-68D6-8409FFAA8EF4}" dt="2021-03-16T16:39:11.166" v="275" actId="1076"/>
          <ac:picMkLst>
            <pc:docMk/>
            <pc:sldMk cId="4135143251" sldId="286"/>
            <ac:picMk id="3" creationId="{8CF1A2BE-BD07-4BF8-8630-157182C9C893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38:59.604" v="273"/>
          <ac:picMkLst>
            <pc:docMk/>
            <pc:sldMk cId="4135143251" sldId="286"/>
            <ac:picMk id="5" creationId="{879947BA-3A00-4F98-AA92-3ABB9673F7ED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8"/>
        <pc:sldMkLst>
          <pc:docMk/>
          <pc:sldMk cId="567549447" sldId="287"/>
        </pc:sldMkLst>
        <pc:spChg chg="mod">
          <ac:chgData name="Usuario invitado" userId="S::urn:spo:anon#63d95876e555feb39b8b07a06fe463dfa9abe70e7cf75d1e9a9a9cb3cb43e09f::" providerId="AD" clId="Web-{DEFAC540-C129-335D-68D6-8409FFAA8EF4}" dt="2021-03-16T16:46:16.153" v="341"/>
          <ac:spMkLst>
            <pc:docMk/>
            <pc:sldMk cId="567549447" sldId="287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46:16.153" v="341"/>
          <ac:spMkLst>
            <pc:docMk/>
            <pc:sldMk cId="567549447" sldId="287"/>
            <ac:spMk id="11" creationId="{53F29798-D584-4792-9B62-3F5F5C36D619}"/>
          </ac:spMkLst>
        </pc:spChg>
        <pc:picChg chg="add mod">
          <ac:chgData name="Usuario invitado" userId="S::urn:spo:anon#63d95876e555feb39b8b07a06fe463dfa9abe70e7cf75d1e9a9a9cb3cb43e09f::" providerId="AD" clId="Web-{DEFAC540-C129-335D-68D6-8409FFAA8EF4}" dt="2021-03-16T16:46:16.153" v="341"/>
          <ac:picMkLst>
            <pc:docMk/>
            <pc:sldMk cId="567549447" sldId="287"/>
            <ac:picMk id="3" creationId="{A0A4E491-4912-4533-9C95-F0F656A1041F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46:11.293" v="339"/>
          <ac:picMkLst>
            <pc:docMk/>
            <pc:sldMk cId="567549447" sldId="287"/>
            <ac:picMk id="6" creationId="{0AA67BE7-5297-47E7-B0DF-249C469E64A9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EFAC540-C129-335D-68D6-8409FFAA8EF4}" dt="2021-03-16T16:59:50.766" v="445"/>
        <pc:sldMkLst>
          <pc:docMk/>
          <pc:sldMk cId="3282003261" sldId="288"/>
        </pc:sldMkLst>
        <pc:picChg chg="add mod">
          <ac:chgData name="Usuario invitado" userId="S::urn:spo:anon#63d95876e555feb39b8b07a06fe463dfa9abe70e7cf75d1e9a9a9cb3cb43e09f::" providerId="AD" clId="Web-{DEFAC540-C129-335D-68D6-8409FFAA8EF4}" dt="2021-03-16T16:50:57.748" v="369" actId="1076"/>
          <ac:picMkLst>
            <pc:docMk/>
            <pc:sldMk cId="3282003261" sldId="288"/>
            <ac:picMk id="3" creationId="{E033DBE2-59BB-47A5-8B38-84ABF83EC5DB}"/>
          </ac:picMkLst>
        </pc:picChg>
        <pc:picChg chg="del">
          <ac:chgData name="Usuario invitado" userId="S::urn:spo:anon#63d95876e555feb39b8b07a06fe463dfa9abe70e7cf75d1e9a9a9cb3cb43e09f::" providerId="AD" clId="Web-{DEFAC540-C129-335D-68D6-8409FFAA8EF4}" dt="2021-03-16T16:50:46.951" v="365"/>
          <ac:picMkLst>
            <pc:docMk/>
            <pc:sldMk cId="3282003261" sldId="288"/>
            <ac:picMk id="4" creationId="{A781CF93-67BF-4D77-B3D6-E6ABC66612EC}"/>
          </ac:picMkLst>
        </pc:picChg>
      </pc:sldChg>
      <pc:sldChg chg="add del replId">
        <pc:chgData name="Usuario invitado" userId="S::urn:spo:anon#63d95876e555feb39b8b07a06fe463dfa9abe70e7cf75d1e9a9a9cb3cb43e09f::" providerId="AD" clId="Web-{DEFAC540-C129-335D-68D6-8409FFAA8EF4}" dt="2021-03-16T17:00:19.282" v="450"/>
        <pc:sldMkLst>
          <pc:docMk/>
          <pc:sldMk cId="2616332785" sldId="289"/>
        </pc:sldMkLst>
      </pc:sldChg>
      <pc:sldChg chg="addSp delSp modSp add mod replId setBg modClrScheme chgLayout">
        <pc:chgData name="Usuario invitado" userId="S::urn:spo:anon#63d95876e555feb39b8b07a06fe463dfa9abe70e7cf75d1e9a9a9cb3cb43e09f::" providerId="AD" clId="Web-{DEFAC540-C129-335D-68D6-8409FFAA8EF4}" dt="2021-03-16T16:59:05.688" v="431" actId="20577"/>
        <pc:sldMkLst>
          <pc:docMk/>
          <pc:sldMk cId="1376647719" sldId="290"/>
        </pc:sldMkLst>
        <pc:spChg chg="mod ord">
          <ac:chgData name="Usuario invitado" userId="S::urn:spo:anon#63d95876e555feb39b8b07a06fe463dfa9abe70e7cf75d1e9a9a9cb3cb43e09f::" providerId="AD" clId="Web-{DEFAC540-C129-335D-68D6-8409FFAA8EF4}" dt="2021-03-16T16:55:04.655" v="377"/>
          <ac:spMkLst>
            <pc:docMk/>
            <pc:sldMk cId="1376647719" sldId="290"/>
            <ac:spMk id="2" creationId="{D73EBDC7-9281-4DA2-95D6-A93B16010699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6:54:56.874" v="374"/>
          <ac:spMkLst>
            <pc:docMk/>
            <pc:sldMk cId="1376647719" sldId="290"/>
            <ac:spMk id="3" creationId="{CEFFA91C-1AEA-4744-B42D-984DE3A6A3B7}"/>
          </ac:spMkLst>
        </pc:spChg>
        <pc:spChg chg="add mod ord">
          <ac:chgData name="Usuario invitado" userId="S::urn:spo:anon#63d95876e555feb39b8b07a06fe463dfa9abe70e7cf75d1e9a9a9cb3cb43e09f::" providerId="AD" clId="Web-{DEFAC540-C129-335D-68D6-8409FFAA8EF4}" dt="2021-03-16T16:59:05.688" v="431" actId="20577"/>
          <ac:spMkLst>
            <pc:docMk/>
            <pc:sldMk cId="1376647719" sldId="290"/>
            <ac:spMk id="6" creationId="{348FBB2C-19BE-43E3-91E1-004D95DEE351}"/>
          </ac:spMkLst>
        </pc:spChg>
        <pc:spChg chg="add">
          <ac:chgData name="Usuario invitado" userId="S::urn:spo:anon#63d95876e555feb39b8b07a06fe463dfa9abe70e7cf75d1e9a9a9cb3cb43e09f::" providerId="AD" clId="Web-{DEFAC540-C129-335D-68D6-8409FFAA8EF4}" dt="2021-03-16T16:55:04.655" v="377"/>
          <ac:spMkLst>
            <pc:docMk/>
            <pc:sldMk cId="1376647719" sldId="290"/>
            <ac:spMk id="11" creationId="{23962611-DFD5-4092-AAFD-559E3DFCE2C9}"/>
          </ac:spMkLst>
        </pc:spChg>
        <pc:picChg chg="del">
          <ac:chgData name="Usuario invitado" userId="S::urn:spo:anon#63d95876e555feb39b8b07a06fe463dfa9abe70e7cf75d1e9a9a9cb3cb43e09f::" providerId="AD" clId="Web-{DEFAC540-C129-335D-68D6-8409FFAA8EF4}" dt="2021-03-16T16:54:56.905" v="375"/>
          <ac:picMkLst>
            <pc:docMk/>
            <pc:sldMk cId="1376647719" sldId="290"/>
            <ac:picMk id="4" creationId="{08538618-A0E1-4C90-9362-909BE12DB564}"/>
          </ac:picMkLst>
        </pc:picChg>
        <pc:picChg chg="add">
          <ac:chgData name="Usuario invitado" userId="S::urn:spo:anon#63d95876e555feb39b8b07a06fe463dfa9abe70e7cf75d1e9a9a9cb3cb43e09f::" providerId="AD" clId="Web-{DEFAC540-C129-335D-68D6-8409FFAA8EF4}" dt="2021-03-16T16:55:04.655" v="377"/>
          <ac:picMkLst>
            <pc:docMk/>
            <pc:sldMk cId="1376647719" sldId="290"/>
            <ac:picMk id="13" creationId="{2270F1FA-0425-408F-9861-80BF5AFB276D}"/>
          </ac:picMkLst>
        </pc:picChg>
      </pc:sldChg>
      <pc:sldChg chg="add replId">
        <pc:chgData name="Usuario invitado" userId="S::urn:spo:anon#63d95876e555feb39b8b07a06fe463dfa9abe70e7cf75d1e9a9a9cb3cb43e09f::" providerId="AD" clId="Web-{DEFAC540-C129-335D-68D6-8409FFAA8EF4}" dt="2021-03-16T19:10:02.097" v="464"/>
        <pc:sldMkLst>
          <pc:docMk/>
          <pc:sldMk cId="1838528754" sldId="291"/>
        </pc:sldMkLst>
      </pc:sldChg>
      <pc:sldChg chg="addSp delSp modSp add replId">
        <pc:chgData name="Usuario invitado" userId="S::urn:spo:anon#63d95876e555feb39b8b07a06fe463dfa9abe70e7cf75d1e9a9a9cb3cb43e09f::" providerId="AD" clId="Web-{DEFAC540-C129-335D-68D6-8409FFAA8EF4}" dt="2021-03-16T19:52:28.898" v="594" actId="1076"/>
        <pc:sldMkLst>
          <pc:docMk/>
          <pc:sldMk cId="3156112071" sldId="292"/>
        </pc:sldMkLst>
        <pc:spChg chg="mod">
          <ac:chgData name="Usuario invitado" userId="S::urn:spo:anon#63d95876e555feb39b8b07a06fe463dfa9abe70e7cf75d1e9a9a9cb3cb43e09f::" providerId="AD" clId="Web-{DEFAC540-C129-335D-68D6-8409FFAA8EF4}" dt="2021-03-16T19:52:04.444" v="590" actId="20577"/>
          <ac:spMkLst>
            <pc:docMk/>
            <pc:sldMk cId="3156112071" sldId="292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EFAC540-C129-335D-68D6-8409FFAA8EF4}" dt="2021-03-16T19:52:12.741" v="591"/>
          <ac:spMkLst>
            <pc:docMk/>
            <pc:sldMk cId="3156112071" sldId="292"/>
            <ac:spMk id="3" creationId="{1ABFDB23-E743-454E-BB23-75DD689BBE23}"/>
          </ac:spMkLst>
        </pc:spChg>
        <pc:spChg chg="add del mod">
          <ac:chgData name="Usuario invitado" userId="S::urn:spo:anon#63d95876e555feb39b8b07a06fe463dfa9abe70e7cf75d1e9a9a9cb3cb43e09f::" providerId="AD" clId="Web-{DEFAC540-C129-335D-68D6-8409FFAA8EF4}" dt="2021-03-16T19:52:14.445" v="592"/>
          <ac:spMkLst>
            <pc:docMk/>
            <pc:sldMk cId="3156112071" sldId="292"/>
            <ac:spMk id="5" creationId="{3BF6A653-EDA5-422F-8A9F-8103A05E2B32}"/>
          </ac:spMkLst>
        </pc:spChg>
        <pc:picChg chg="add mod ord">
          <ac:chgData name="Usuario invitado" userId="S::urn:spo:anon#63d95876e555feb39b8b07a06fe463dfa9abe70e7cf75d1e9a9a9cb3cb43e09f::" providerId="AD" clId="Web-{DEFAC540-C129-335D-68D6-8409FFAA8EF4}" dt="2021-03-16T19:52:28.898" v="594" actId="1076"/>
          <ac:picMkLst>
            <pc:docMk/>
            <pc:sldMk cId="3156112071" sldId="292"/>
            <ac:picMk id="6" creationId="{E6CDBE87-A019-475A-8EB5-8A50430D891A}"/>
          </ac:picMkLst>
        </pc:picChg>
      </pc:sldChg>
    </pc:docChg>
  </pc:docChgLst>
  <pc:docChgLst>
    <pc:chgData name="Usuario invitado" userId="S::urn:spo:anon#63d95876e555feb39b8b07a06fe463dfa9abe70e7cf75d1e9a9a9cb3cb43e09f::" providerId="AD" clId="Web-{56949A06-7E9B-47E5-9B4D-0B34C47FAACD}"/>
    <pc:docChg chg="modSld sldOrd">
      <pc:chgData name="Usuario invitado" userId="S::urn:spo:anon#63d95876e555feb39b8b07a06fe463dfa9abe70e7cf75d1e9a9a9cb3cb43e09f::" providerId="AD" clId="Web-{56949A06-7E9B-47E5-9B4D-0B34C47FAACD}" dt="2021-03-16T20:41:37.877" v="101" actId="20577"/>
      <pc:docMkLst>
        <pc:docMk/>
      </pc:docMkLst>
      <pc:sldChg chg="ord">
        <pc:chgData name="Usuario invitado" userId="S::urn:spo:anon#63d95876e555feb39b8b07a06fe463dfa9abe70e7cf75d1e9a9a9cb3cb43e09f::" providerId="AD" clId="Web-{56949A06-7E9B-47E5-9B4D-0B34C47FAACD}" dt="2021-03-16T20:38:50.825" v="72"/>
        <pc:sldMkLst>
          <pc:docMk/>
          <pc:sldMk cId="207018076" sldId="257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25" v="71"/>
        <pc:sldMkLst>
          <pc:docMk/>
          <pc:sldMk cId="3213761235" sldId="258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25" v="68"/>
        <pc:sldMkLst>
          <pc:docMk/>
          <pc:sldMk cId="3172387116" sldId="259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25" v="70"/>
        <pc:sldMkLst>
          <pc:docMk/>
          <pc:sldMk cId="4254311110" sldId="260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25" v="69"/>
        <pc:sldMkLst>
          <pc:docMk/>
          <pc:sldMk cId="544954162" sldId="261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09" v="67"/>
        <pc:sldMkLst>
          <pc:docMk/>
          <pc:sldMk cId="389737572" sldId="262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50.809" v="66"/>
        <pc:sldMkLst>
          <pc:docMk/>
          <pc:sldMk cId="2402943092" sldId="263"/>
        </pc:sldMkLst>
      </pc:sldChg>
      <pc:sldChg chg="addSp modSp ord">
        <pc:chgData name="Usuario invitado" userId="S::urn:spo:anon#63d95876e555feb39b8b07a06fe463dfa9abe70e7cf75d1e9a9a9cb3cb43e09f::" providerId="AD" clId="Web-{56949A06-7E9B-47E5-9B4D-0B34C47FAACD}" dt="2021-03-16T20:41:37.877" v="101" actId="20577"/>
        <pc:sldMkLst>
          <pc:docMk/>
          <pc:sldMk cId="1727429909" sldId="264"/>
        </pc:sldMkLst>
        <pc:spChg chg="mod">
          <ac:chgData name="Usuario invitado" userId="S::urn:spo:anon#63d95876e555feb39b8b07a06fe463dfa9abe70e7cf75d1e9a9a9cb3cb43e09f::" providerId="AD" clId="Web-{56949A06-7E9B-47E5-9B4D-0B34C47FAACD}" dt="2021-03-16T20:41:37.877" v="101" actId="20577"/>
          <ac:spMkLst>
            <pc:docMk/>
            <pc:sldMk cId="1727429909" sldId="264"/>
            <ac:spMk id="3" creationId="{1ABFDB23-E743-454E-BB23-75DD689BBE23}"/>
          </ac:spMkLst>
        </pc:spChg>
        <pc:picChg chg="add mod">
          <ac:chgData name="Usuario invitado" userId="S::urn:spo:anon#63d95876e555feb39b8b07a06fe463dfa9abe70e7cf75d1e9a9a9cb3cb43e09f::" providerId="AD" clId="Web-{56949A06-7E9B-47E5-9B4D-0B34C47FAACD}" dt="2021-03-16T20:38:40.918" v="39" actId="14100"/>
          <ac:picMkLst>
            <pc:docMk/>
            <pc:sldMk cId="1727429909" sldId="264"/>
            <ac:picMk id="4" creationId="{2AB55716-DC47-4B8C-ADE4-C47797488AD8}"/>
          </ac:picMkLst>
        </pc:picChg>
        <pc:picChg chg="add mod">
          <ac:chgData name="Usuario invitado" userId="S::urn:spo:anon#63d95876e555feb39b8b07a06fe463dfa9abe70e7cf75d1e9a9a9cb3cb43e09f::" providerId="AD" clId="Web-{56949A06-7E9B-47E5-9B4D-0B34C47FAACD}" dt="2021-03-16T20:38:40.965" v="40" actId="1076"/>
          <ac:picMkLst>
            <pc:docMk/>
            <pc:sldMk cId="1727429909" sldId="264"/>
            <ac:picMk id="5" creationId="{B6834F5D-3BA5-4431-8E7F-155464B5D524}"/>
          </ac:picMkLst>
        </pc:picChg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63"/>
        <pc:sldMkLst>
          <pc:docMk/>
          <pc:sldMk cId="839560033" sldId="271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60"/>
        <pc:sldMkLst>
          <pc:docMk/>
          <pc:sldMk cId="1164566511" sldId="272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61"/>
        <pc:sldMkLst>
          <pc:docMk/>
          <pc:sldMk cId="2970601183" sldId="273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8"/>
        <pc:sldMkLst>
          <pc:docMk/>
          <pc:sldMk cId="3142207676" sldId="274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7"/>
        <pc:sldMkLst>
          <pc:docMk/>
          <pc:sldMk cId="3329508616" sldId="275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6"/>
        <pc:sldMkLst>
          <pc:docMk/>
          <pc:sldMk cId="4207646539" sldId="276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5"/>
        <pc:sldMkLst>
          <pc:docMk/>
          <pc:sldMk cId="4243385157" sldId="277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4"/>
        <pc:sldMkLst>
          <pc:docMk/>
          <pc:sldMk cId="2189029691" sldId="278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3"/>
        <pc:sldMkLst>
          <pc:docMk/>
          <pc:sldMk cId="1076895546" sldId="279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2"/>
        <pc:sldMkLst>
          <pc:docMk/>
          <pc:sldMk cId="1571038057" sldId="280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1"/>
        <pc:sldMkLst>
          <pc:docMk/>
          <pc:sldMk cId="469924868" sldId="281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0"/>
        <pc:sldMkLst>
          <pc:docMk/>
          <pc:sldMk cId="2263021315" sldId="282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49"/>
        <pc:sldMkLst>
          <pc:docMk/>
          <pc:sldMk cId="102968415" sldId="283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48"/>
        <pc:sldMkLst>
          <pc:docMk/>
          <pc:sldMk cId="2047857356" sldId="284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47"/>
        <pc:sldMkLst>
          <pc:docMk/>
          <pc:sldMk cId="2234976738" sldId="285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46"/>
        <pc:sldMkLst>
          <pc:docMk/>
          <pc:sldMk cId="4135143251" sldId="286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62"/>
        <pc:sldMkLst>
          <pc:docMk/>
          <pc:sldMk cId="567549447" sldId="287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59"/>
        <pc:sldMkLst>
          <pc:docMk/>
          <pc:sldMk cId="3282003261" sldId="288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64"/>
        <pc:sldMkLst>
          <pc:docMk/>
          <pc:sldMk cId="1376647719" sldId="290"/>
        </pc:sldMkLst>
      </pc:sldChg>
      <pc:sldChg chg="ord">
        <pc:chgData name="Usuario invitado" userId="S::urn:spo:anon#63d95876e555feb39b8b07a06fe463dfa9abe70e7cf75d1e9a9a9cb3cb43e09f::" providerId="AD" clId="Web-{56949A06-7E9B-47E5-9B4D-0B34C47FAACD}" dt="2021-03-16T20:38:41.309" v="45"/>
        <pc:sldMkLst>
          <pc:docMk/>
          <pc:sldMk cId="3156112071" sldId="292"/>
        </pc:sldMkLst>
      </pc:sldChg>
    </pc:docChg>
  </pc:docChgLst>
  <pc:docChgLst>
    <pc:chgData name="Usuario invitado" userId="S::urn:spo:anon#63d95876e555feb39b8b07a06fe463dfa9abe70e7cf75d1e9a9a9cb3cb43e09f::" providerId="AD" clId="Web-{9ABC7466-6D90-4B0D-AE24-94E82F8195D0}"/>
    <pc:docChg chg="addSld modSld">
      <pc:chgData name="Usuario invitado" userId="S::urn:spo:anon#63d95876e555feb39b8b07a06fe463dfa9abe70e7cf75d1e9a9a9cb3cb43e09f::" providerId="AD" clId="Web-{9ABC7466-6D90-4B0D-AE24-94E82F8195D0}" dt="2021-03-15T14:36:59.804" v="830" actId="20577"/>
      <pc:docMkLst>
        <pc:docMk/>
      </pc:docMkLst>
      <pc:sldChg chg="modSp">
        <pc:chgData name="Usuario invitado" userId="S::urn:spo:anon#63d95876e555feb39b8b07a06fe463dfa9abe70e7cf75d1e9a9a9cb3cb43e09f::" providerId="AD" clId="Web-{9ABC7466-6D90-4B0D-AE24-94E82F8195D0}" dt="2021-03-15T12:21:09.131" v="1" actId="20577"/>
        <pc:sldMkLst>
          <pc:docMk/>
          <pc:sldMk cId="207018076" sldId="257"/>
        </pc:sldMkLst>
        <pc:spChg chg="mod">
          <ac:chgData name="Usuario invitado" userId="S::urn:spo:anon#63d95876e555feb39b8b07a06fe463dfa9abe70e7cf75d1e9a9a9cb3cb43e09f::" providerId="AD" clId="Web-{9ABC7466-6D90-4B0D-AE24-94E82F8195D0}" dt="2021-03-15T12:21:09.131" v="1" actId="20577"/>
          <ac:spMkLst>
            <pc:docMk/>
            <pc:sldMk cId="207018076" sldId="257"/>
            <ac:spMk id="3" creationId="{B38B5BC9-A3A7-4039-9938-0FF080198BA9}"/>
          </ac:spMkLst>
        </pc:spChg>
      </pc:sldChg>
      <pc:sldChg chg="modSp">
        <pc:chgData name="Usuario invitado" userId="S::urn:spo:anon#63d95876e555feb39b8b07a06fe463dfa9abe70e7cf75d1e9a9a9cb3cb43e09f::" providerId="AD" clId="Web-{9ABC7466-6D90-4B0D-AE24-94E82F8195D0}" dt="2021-03-15T12:21:56.085" v="5" actId="20577"/>
        <pc:sldMkLst>
          <pc:docMk/>
          <pc:sldMk cId="3213761235" sldId="258"/>
        </pc:sldMkLst>
        <pc:spChg chg="mod">
          <ac:chgData name="Usuario invitado" userId="S::urn:spo:anon#63d95876e555feb39b8b07a06fe463dfa9abe70e7cf75d1e9a9a9cb3cb43e09f::" providerId="AD" clId="Web-{9ABC7466-6D90-4B0D-AE24-94E82F8195D0}" dt="2021-03-15T12:21:56.085" v="5" actId="20577"/>
          <ac:spMkLst>
            <pc:docMk/>
            <pc:sldMk cId="3213761235" sldId="258"/>
            <ac:spMk id="2" creationId="{D73EBDC7-9281-4DA2-95D6-A93B16010699}"/>
          </ac:spMkLst>
        </pc:spChg>
        <pc:spChg chg="mod">
          <ac:chgData name="Usuario invitado" userId="S::urn:spo:anon#63d95876e555feb39b8b07a06fe463dfa9abe70e7cf75d1e9a9a9cb3cb43e09f::" providerId="AD" clId="Web-{9ABC7466-6D90-4B0D-AE24-94E82F8195D0}" dt="2021-03-15T12:21:26.288" v="3" actId="20577"/>
          <ac:spMkLst>
            <pc:docMk/>
            <pc:sldMk cId="3213761235" sldId="258"/>
            <ac:spMk id="3" creationId="{CEFFA91C-1AEA-4744-B42D-984DE3A6A3B7}"/>
          </ac:spMkLst>
        </pc:spChg>
      </pc:sldChg>
      <pc:sldChg chg="modSp">
        <pc:chgData name="Usuario invitado" userId="S::urn:spo:anon#63d95876e555feb39b8b07a06fe463dfa9abe70e7cf75d1e9a9a9cb3cb43e09f::" providerId="AD" clId="Web-{9ABC7466-6D90-4B0D-AE24-94E82F8195D0}" dt="2021-03-15T12:40:14.136" v="13" actId="20577"/>
        <pc:sldMkLst>
          <pc:docMk/>
          <pc:sldMk cId="3172387116" sldId="259"/>
        </pc:sldMkLst>
        <pc:spChg chg="mod">
          <ac:chgData name="Usuario invitado" userId="S::urn:spo:anon#63d95876e555feb39b8b07a06fe463dfa9abe70e7cf75d1e9a9a9cb3cb43e09f::" providerId="AD" clId="Web-{9ABC7466-6D90-4B0D-AE24-94E82F8195D0}" dt="2021-03-15T12:40:14.136" v="13" actId="20577"/>
          <ac:spMkLst>
            <pc:docMk/>
            <pc:sldMk cId="3172387116" sldId="259"/>
            <ac:spMk id="3" creationId="{CEFFA91C-1AEA-4744-B42D-984DE3A6A3B7}"/>
          </ac:spMkLst>
        </pc:spChg>
      </pc:sldChg>
      <pc:sldChg chg="modSp">
        <pc:chgData name="Usuario invitado" userId="S::urn:spo:anon#63d95876e555feb39b8b07a06fe463dfa9abe70e7cf75d1e9a9a9cb3cb43e09f::" providerId="AD" clId="Web-{9ABC7466-6D90-4B0D-AE24-94E82F8195D0}" dt="2021-03-15T12:41:21.622" v="16" actId="20577"/>
        <pc:sldMkLst>
          <pc:docMk/>
          <pc:sldMk cId="389737572" sldId="262"/>
        </pc:sldMkLst>
        <pc:spChg chg="mod">
          <ac:chgData name="Usuario invitado" userId="S::urn:spo:anon#63d95876e555feb39b8b07a06fe463dfa9abe70e7cf75d1e9a9a9cb3cb43e09f::" providerId="AD" clId="Web-{9ABC7466-6D90-4B0D-AE24-94E82F8195D0}" dt="2021-03-15T12:41:21.622" v="16" actId="20577"/>
          <ac:spMkLst>
            <pc:docMk/>
            <pc:sldMk cId="389737572" sldId="262"/>
            <ac:spMk id="2" creationId="{D73EBDC7-9281-4DA2-95D6-A93B16010699}"/>
          </ac:spMkLst>
        </pc:spChg>
      </pc:sldChg>
      <pc:sldChg chg="modSp">
        <pc:chgData name="Usuario invitado" userId="S::urn:spo:anon#63d95876e555feb39b8b07a06fe463dfa9abe70e7cf75d1e9a9a9cb3cb43e09f::" providerId="AD" clId="Web-{9ABC7466-6D90-4B0D-AE24-94E82F8195D0}" dt="2021-03-15T12:41:03.278" v="15" actId="20577"/>
        <pc:sldMkLst>
          <pc:docMk/>
          <pc:sldMk cId="2402943092" sldId="263"/>
        </pc:sldMkLst>
        <pc:spChg chg="mod">
          <ac:chgData name="Usuario invitado" userId="S::urn:spo:anon#63d95876e555feb39b8b07a06fe463dfa9abe70e7cf75d1e9a9a9cb3cb43e09f::" providerId="AD" clId="Web-{9ABC7466-6D90-4B0D-AE24-94E82F8195D0}" dt="2021-03-15T12:41:03.278" v="15" actId="20577"/>
          <ac:spMkLst>
            <pc:docMk/>
            <pc:sldMk cId="2402943092" sldId="263"/>
            <ac:spMk id="2" creationId="{D73EBDC7-9281-4DA2-95D6-A93B16010699}"/>
          </ac:spMkLst>
        </pc:spChg>
        <pc:spChg chg="mod">
          <ac:chgData name="Usuario invitado" userId="S::urn:spo:anon#63d95876e555feb39b8b07a06fe463dfa9abe70e7cf75d1e9a9a9cb3cb43e09f::" providerId="AD" clId="Web-{9ABC7466-6D90-4B0D-AE24-94E82F8195D0}" dt="2021-03-15T12:40:32.167" v="14" actId="20577"/>
          <ac:spMkLst>
            <pc:docMk/>
            <pc:sldMk cId="2402943092" sldId="263"/>
            <ac:spMk id="3" creationId="{CEFFA91C-1AEA-4744-B42D-984DE3A6A3B7}"/>
          </ac:spMkLst>
        </pc:spChg>
      </pc:sldChg>
      <pc:sldChg chg="modSp">
        <pc:chgData name="Usuario invitado" userId="S::urn:spo:anon#63d95876e555feb39b8b07a06fe463dfa9abe70e7cf75d1e9a9a9cb3cb43e09f::" providerId="AD" clId="Web-{9ABC7466-6D90-4B0D-AE24-94E82F8195D0}" dt="2021-03-15T13:28:26.422" v="494" actId="20577"/>
        <pc:sldMkLst>
          <pc:docMk/>
          <pc:sldMk cId="1727429909" sldId="264"/>
        </pc:sldMkLst>
        <pc:spChg chg="mod">
          <ac:chgData name="Usuario invitado" userId="S::urn:spo:anon#63d95876e555feb39b8b07a06fe463dfa9abe70e7cf75d1e9a9a9cb3cb43e09f::" providerId="AD" clId="Web-{9ABC7466-6D90-4B0D-AE24-94E82F8195D0}" dt="2021-03-15T13:28:26.422" v="494" actId="20577"/>
          <ac:spMkLst>
            <pc:docMk/>
            <pc:sldMk cId="1727429909" sldId="264"/>
            <ac:spMk id="3" creationId="{1ABFDB23-E743-454E-BB23-75DD689BBE23}"/>
          </ac:spMkLst>
        </pc:spChg>
      </pc:sldChg>
      <pc:sldChg chg="addSp delSp modSp add replId modNotes">
        <pc:chgData name="Usuario invitado" userId="S::urn:spo:anon#63d95876e555feb39b8b07a06fe463dfa9abe70e7cf75d1e9a9a9cb3cb43e09f::" providerId="AD" clId="Web-{9ABC7466-6D90-4B0D-AE24-94E82F8195D0}" dt="2021-03-15T14:34:17.348" v="817" actId="1076"/>
        <pc:sldMkLst>
          <pc:docMk/>
          <pc:sldMk cId="3010360867" sldId="265"/>
        </pc:sldMkLst>
        <pc:spChg chg="mod">
          <ac:chgData name="Usuario invitado" userId="S::urn:spo:anon#63d95876e555feb39b8b07a06fe463dfa9abe70e7cf75d1e9a9a9cb3cb43e09f::" providerId="AD" clId="Web-{9ABC7466-6D90-4B0D-AE24-94E82F8195D0}" dt="2021-03-15T12:45:16.051" v="35" actId="20577"/>
          <ac:spMkLst>
            <pc:docMk/>
            <pc:sldMk cId="3010360867" sldId="265"/>
            <ac:spMk id="2" creationId="{53DFE920-CAC9-4D30-BC5D-1CDDEB4CE36E}"/>
          </ac:spMkLst>
        </pc:spChg>
        <pc:spChg chg="del mod">
          <ac:chgData name="Usuario invitado" userId="S::urn:spo:anon#63d95876e555feb39b8b07a06fe463dfa9abe70e7cf75d1e9a9a9cb3cb43e09f::" providerId="AD" clId="Web-{9ABC7466-6D90-4B0D-AE24-94E82F8195D0}" dt="2021-03-15T12:54:48.692" v="154"/>
          <ac:spMkLst>
            <pc:docMk/>
            <pc:sldMk cId="3010360867" sldId="265"/>
            <ac:spMk id="3" creationId="{1ABFDB23-E743-454E-BB23-75DD689BBE23}"/>
          </ac:spMkLst>
        </pc:spChg>
        <pc:spChg chg="add del mod">
          <ac:chgData name="Usuario invitado" userId="S::urn:spo:anon#63d95876e555feb39b8b07a06fe463dfa9abe70e7cf75d1e9a9a9cb3cb43e09f::" providerId="AD" clId="Web-{9ABC7466-6D90-4B0D-AE24-94E82F8195D0}" dt="2021-03-15T12:55:05.786" v="159"/>
          <ac:spMkLst>
            <pc:docMk/>
            <pc:sldMk cId="3010360867" sldId="265"/>
            <ac:spMk id="5" creationId="{E4EE5327-17C2-4651-8B05-5E4CE7CA146A}"/>
          </ac:spMkLst>
        </pc:spChg>
        <pc:spChg chg="add mod">
          <ac:chgData name="Usuario invitado" userId="S::urn:spo:anon#63d95876e555feb39b8b07a06fe463dfa9abe70e7cf75d1e9a9a9cb3cb43e09f::" providerId="AD" clId="Web-{9ABC7466-6D90-4B0D-AE24-94E82F8195D0}" dt="2021-03-15T14:34:11.348" v="816" actId="1076"/>
          <ac:spMkLst>
            <pc:docMk/>
            <pc:sldMk cId="3010360867" sldId="265"/>
            <ac:spMk id="14" creationId="{8915719E-C05A-4F22-9636-1EADB20F4BAB}"/>
          </ac:spMkLst>
        </pc:spChg>
        <pc:spChg chg="add del mod">
          <ac:chgData name="Usuario invitado" userId="S::urn:spo:anon#63d95876e555feb39b8b07a06fe463dfa9abe70e7cf75d1e9a9a9cb3cb43e09f::" providerId="AD" clId="Web-{9ABC7466-6D90-4B0D-AE24-94E82F8195D0}" dt="2021-03-15T12:54:52.255" v="155"/>
          <ac:spMkLst>
            <pc:docMk/>
            <pc:sldMk cId="3010360867" sldId="265"/>
            <ac:spMk id="971" creationId="{88F66284-7C73-436D-889A-62DA36D2A46E}"/>
          </ac:spMkLst>
        </pc:spChg>
        <pc:spChg chg="add del">
          <ac:chgData name="Usuario invitado" userId="S::urn:spo:anon#63d95876e555feb39b8b07a06fe463dfa9abe70e7cf75d1e9a9a9cb3cb43e09f::" providerId="AD" clId="Web-{9ABC7466-6D90-4B0D-AE24-94E82F8195D0}" dt="2021-03-15T13:23:07.116" v="471"/>
          <ac:spMkLst>
            <pc:docMk/>
            <pc:sldMk cId="3010360867" sldId="265"/>
            <ac:spMk id="3249" creationId="{FF8FFD17-CAC0-4A6B-8651-393B57A109F9}"/>
          </ac:spMkLst>
        </pc:spChg>
        <pc:spChg chg="add del mod">
          <ac:chgData name="Usuario invitado" userId="S::urn:spo:anon#63d95876e555feb39b8b07a06fe463dfa9abe70e7cf75d1e9a9a9cb3cb43e09f::" providerId="AD" clId="Web-{9ABC7466-6D90-4B0D-AE24-94E82F8195D0}" dt="2021-03-15T13:23:02.663" v="469"/>
          <ac:spMkLst>
            <pc:docMk/>
            <pc:sldMk cId="3010360867" sldId="265"/>
            <ac:spMk id="3250" creationId="{5DF1BC55-0EDB-4371-8137-9DB58CE0A63B}"/>
          </ac:spMkLst>
        </pc:spChg>
        <pc:spChg chg="add del">
          <ac:chgData name="Usuario invitado" userId="S::urn:spo:anon#63d95876e555feb39b8b07a06fe463dfa9abe70e7cf75d1e9a9a9cb3cb43e09f::" providerId="AD" clId="Web-{9ABC7466-6D90-4B0D-AE24-94E82F8195D0}" dt="2021-03-15T13:23:04.272" v="470"/>
          <ac:spMkLst>
            <pc:docMk/>
            <pc:sldMk cId="3010360867" sldId="265"/>
            <ac:spMk id="3251" creationId="{132D1C9D-8C19-4C46-9F34-C7E0ABCC0B8E}"/>
          </ac:spMkLst>
        </pc:spChg>
        <pc:spChg chg="add del mod">
          <ac:chgData name="Usuario invitado" userId="S::urn:spo:anon#63d95876e555feb39b8b07a06fe463dfa9abe70e7cf75d1e9a9a9cb3cb43e09f::" providerId="AD" clId="Web-{9ABC7466-6D90-4B0D-AE24-94E82F8195D0}" dt="2021-03-15T14:26:20.574" v="722"/>
          <ac:spMkLst>
            <pc:docMk/>
            <pc:sldMk cId="3010360867" sldId="265"/>
            <ac:spMk id="3252" creationId="{DB8F88F8-BFDB-48EE-9EBC-310CEB1D127E}"/>
          </ac:spMkLst>
        </pc:spChg>
        <pc:graphicFrameChg chg="add del mod modGraphic">
          <ac:chgData name="Usuario invitado" userId="S::urn:spo:anon#63d95876e555feb39b8b07a06fe463dfa9abe70e7cf75d1e9a9a9cb3cb43e09f::" providerId="AD" clId="Web-{9ABC7466-6D90-4B0D-AE24-94E82F8195D0}" dt="2021-03-15T14:34:17.348" v="817" actId="1076"/>
          <ac:graphicFrameMkLst>
            <pc:docMk/>
            <pc:sldMk cId="3010360867" sldId="265"/>
            <ac:graphicFrameMk id="6" creationId="{BD074B55-EBCC-4017-8784-24B6E7A1D07C}"/>
          </ac:graphicFrameMkLst>
        </pc:graphicFrameChg>
      </pc:sldChg>
      <pc:sldChg chg="addSp delSp modSp add mod replId modClrScheme chgLayout">
        <pc:chgData name="Usuario invitado" userId="S::urn:spo:anon#63d95876e555feb39b8b07a06fe463dfa9abe70e7cf75d1e9a9a9cb3cb43e09f::" providerId="AD" clId="Web-{9ABC7466-6D90-4B0D-AE24-94E82F8195D0}" dt="2021-03-15T14:36:07.553" v="819" actId="20577"/>
        <pc:sldMkLst>
          <pc:docMk/>
          <pc:sldMk cId="199920261" sldId="266"/>
        </pc:sldMkLst>
        <pc:spChg chg="mod ord">
          <ac:chgData name="Usuario invitado" userId="S::urn:spo:anon#63d95876e555feb39b8b07a06fe463dfa9abe70e7cf75d1e9a9a9cb3cb43e09f::" providerId="AD" clId="Web-{9ABC7466-6D90-4B0D-AE24-94E82F8195D0}" dt="2021-03-15T14:36:07.553" v="819" actId="20577"/>
          <ac:spMkLst>
            <pc:docMk/>
            <pc:sldMk cId="199920261" sldId="266"/>
            <ac:spMk id="2" creationId="{53DFE920-CAC9-4D30-BC5D-1CDDEB4CE36E}"/>
          </ac:spMkLst>
        </pc:spChg>
        <pc:spChg chg="add del mod">
          <ac:chgData name="Usuario invitado" userId="S::urn:spo:anon#63d95876e555feb39b8b07a06fe463dfa9abe70e7cf75d1e9a9a9cb3cb43e09f::" providerId="AD" clId="Web-{9ABC7466-6D90-4B0D-AE24-94E82F8195D0}" dt="2021-03-15T14:33:49.192" v="811"/>
          <ac:spMkLst>
            <pc:docMk/>
            <pc:sldMk cId="199920261" sldId="266"/>
            <ac:spMk id="13" creationId="{D268B276-1B35-44A0-9CFF-65734B3600EF}"/>
          </ac:spMkLst>
        </pc:spChg>
        <pc:spChg chg="add mod ord">
          <ac:chgData name="Usuario invitado" userId="S::urn:spo:anon#63d95876e555feb39b8b07a06fe463dfa9abe70e7cf75d1e9a9a9cb3cb43e09f::" providerId="AD" clId="Web-{9ABC7466-6D90-4B0D-AE24-94E82F8195D0}" dt="2021-03-15T14:33:34.519" v="810" actId="1076"/>
          <ac:spMkLst>
            <pc:docMk/>
            <pc:sldMk cId="199920261" sldId="266"/>
            <ac:spMk id="14" creationId="{A796D962-3685-48BC-95C4-020C94F91E49}"/>
          </ac:spMkLst>
        </pc:spChg>
        <pc:graphicFrameChg chg="del">
          <ac:chgData name="Usuario invitado" userId="S::urn:spo:anon#63d95876e555feb39b8b07a06fe463dfa9abe70e7cf75d1e9a9a9cb3cb43e09f::" providerId="AD" clId="Web-{9ABC7466-6D90-4B0D-AE24-94E82F8195D0}" dt="2021-03-15T14:26:15.793" v="721"/>
          <ac:graphicFrameMkLst>
            <pc:docMk/>
            <pc:sldMk cId="199920261" sldId="266"/>
            <ac:graphicFrameMk id="6" creationId="{BD074B55-EBCC-4017-8784-24B6E7A1D07C}"/>
          </ac:graphicFrameMkLst>
        </pc:graphicFrameChg>
      </pc:sldChg>
      <pc:sldChg chg="delSp modSp add replId">
        <pc:chgData name="Usuario invitado" userId="S::urn:spo:anon#63d95876e555feb39b8b07a06fe463dfa9abe70e7cf75d1e9a9a9cb3cb43e09f::" providerId="AD" clId="Web-{9ABC7466-6D90-4B0D-AE24-94E82F8195D0}" dt="2021-03-15T14:36:20.413" v="821" actId="20577"/>
        <pc:sldMkLst>
          <pc:docMk/>
          <pc:sldMk cId="3854546894" sldId="267"/>
        </pc:sldMkLst>
        <pc:spChg chg="mod">
          <ac:chgData name="Usuario invitado" userId="S::urn:spo:anon#63d95876e555feb39b8b07a06fe463dfa9abe70e7cf75d1e9a9a9cb3cb43e09f::" providerId="AD" clId="Web-{9ABC7466-6D90-4B0D-AE24-94E82F8195D0}" dt="2021-03-15T14:36:20.413" v="821" actId="20577"/>
          <ac:spMkLst>
            <pc:docMk/>
            <pc:sldMk cId="3854546894" sldId="267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9ABC7466-6D90-4B0D-AE24-94E82F8195D0}" dt="2021-03-15T14:30:03.094" v="759"/>
          <ac:spMkLst>
            <pc:docMk/>
            <pc:sldMk cId="3854546894" sldId="267"/>
            <ac:spMk id="13" creationId="{D268B276-1B35-44A0-9CFF-65734B3600EF}"/>
          </ac:spMkLst>
        </pc:spChg>
        <pc:spChg chg="mod">
          <ac:chgData name="Usuario invitado" userId="S::urn:spo:anon#63d95876e555feb39b8b07a06fe463dfa9abe70e7cf75d1e9a9a9cb3cb43e09f::" providerId="AD" clId="Web-{9ABC7466-6D90-4B0D-AE24-94E82F8195D0}" dt="2021-03-15T14:31:45.049" v="793" actId="20577"/>
          <ac:spMkLst>
            <pc:docMk/>
            <pc:sldMk cId="3854546894" sldId="267"/>
            <ac:spMk id="14" creationId="{A796D962-3685-48BC-95C4-020C94F91E49}"/>
          </ac:spMkLst>
        </pc:spChg>
      </pc:sldChg>
      <pc:sldChg chg="modSp add replId">
        <pc:chgData name="Usuario invitado" userId="S::urn:spo:anon#63d95876e555feb39b8b07a06fe463dfa9abe70e7cf75d1e9a9a9cb3cb43e09f::" providerId="AD" clId="Web-{9ABC7466-6D90-4B0D-AE24-94E82F8195D0}" dt="2021-03-15T14:36:59.804" v="830" actId="20577"/>
        <pc:sldMkLst>
          <pc:docMk/>
          <pc:sldMk cId="1273785694" sldId="268"/>
        </pc:sldMkLst>
        <pc:spChg chg="mod">
          <ac:chgData name="Usuario invitado" userId="S::urn:spo:anon#63d95876e555feb39b8b07a06fe463dfa9abe70e7cf75d1e9a9a9cb3cb43e09f::" providerId="AD" clId="Web-{9ABC7466-6D90-4B0D-AE24-94E82F8195D0}" dt="2021-03-15T14:36:59.804" v="830" actId="20577"/>
          <ac:spMkLst>
            <pc:docMk/>
            <pc:sldMk cId="1273785694" sldId="268"/>
            <ac:spMk id="2" creationId="{53DFE920-CAC9-4D30-BC5D-1CDDEB4CE36E}"/>
          </ac:spMkLst>
        </pc:spChg>
      </pc:sldChg>
    </pc:docChg>
  </pc:docChgLst>
  <pc:docChgLst>
    <pc:chgData name="Usuario invitado" userId="S::urn:spo:anon#63d95876e555feb39b8b07a06fe463dfa9abe70e7cf75d1e9a9a9cb3cb43e09f::" providerId="AD" clId="Web-{D4817714-3E2B-CA4B-11D3-53542EDFEB89}"/>
    <pc:docChg chg="addSld delSld modSld sldOrd">
      <pc:chgData name="Usuario invitado" userId="S::urn:spo:anon#63d95876e555feb39b8b07a06fe463dfa9abe70e7cf75d1e9a9a9cb3cb43e09f::" providerId="AD" clId="Web-{D4817714-3E2B-CA4B-11D3-53542EDFEB89}" dt="2021-03-17T19:39:47.894" v="1587" actId="1076"/>
      <pc:docMkLst>
        <pc:docMk/>
      </pc:docMkLst>
      <pc:sldChg chg="modSp">
        <pc:chgData name="Usuario invitado" userId="S::urn:spo:anon#63d95876e555feb39b8b07a06fe463dfa9abe70e7cf75d1e9a9a9cb3cb43e09f::" providerId="AD" clId="Web-{D4817714-3E2B-CA4B-11D3-53542EDFEB89}" dt="2021-03-17T12:33:34.947" v="1" actId="20577"/>
        <pc:sldMkLst>
          <pc:docMk/>
          <pc:sldMk cId="1727429909" sldId="264"/>
        </pc:sldMkLst>
        <pc:spChg chg="mod">
          <ac:chgData name="Usuario invitado" userId="S::urn:spo:anon#63d95876e555feb39b8b07a06fe463dfa9abe70e7cf75d1e9a9a9cb3cb43e09f::" providerId="AD" clId="Web-{D4817714-3E2B-CA4B-11D3-53542EDFEB89}" dt="2021-03-17T12:33:34.947" v="1" actId="20577"/>
          <ac:spMkLst>
            <pc:docMk/>
            <pc:sldMk cId="1727429909" sldId="264"/>
            <ac:spMk id="3" creationId="{1ABFDB23-E743-454E-BB23-75DD689BBE23}"/>
          </ac:spMkLst>
        </pc:spChg>
      </pc:sldChg>
      <pc:sldChg chg="modSp">
        <pc:chgData name="Usuario invitado" userId="S::urn:spo:anon#63d95876e555feb39b8b07a06fe463dfa9abe70e7cf75d1e9a9a9cb3cb43e09f::" providerId="AD" clId="Web-{D4817714-3E2B-CA4B-11D3-53542EDFEB89}" dt="2021-03-17T12:43:04.880" v="36" actId="20577"/>
        <pc:sldMkLst>
          <pc:docMk/>
          <pc:sldMk cId="3010360867" sldId="265"/>
        </pc:sldMkLst>
        <pc:graphicFrameChg chg="modGraphic">
          <ac:chgData name="Usuario invitado" userId="S::urn:spo:anon#63d95876e555feb39b8b07a06fe463dfa9abe70e7cf75d1e9a9a9cb3cb43e09f::" providerId="AD" clId="Web-{D4817714-3E2B-CA4B-11D3-53542EDFEB89}" dt="2021-03-17T12:43:04.880" v="36" actId="20577"/>
          <ac:graphicFrameMkLst>
            <pc:docMk/>
            <pc:sldMk cId="3010360867" sldId="265"/>
            <ac:graphicFrameMk id="6" creationId="{BD074B55-EBCC-4017-8784-24B6E7A1D07C}"/>
          </ac:graphicFrameMkLst>
        </pc:graphicFrameChg>
      </pc:sldChg>
      <pc:sldChg chg="mod modShow">
        <pc:chgData name="Usuario invitado" userId="S::urn:spo:anon#63d95876e555feb39b8b07a06fe463dfa9abe70e7cf75d1e9a9a9cb3cb43e09f::" providerId="AD" clId="Web-{D4817714-3E2B-CA4B-11D3-53542EDFEB89}" dt="2021-03-17T13:02:50.169" v="220"/>
        <pc:sldMkLst>
          <pc:docMk/>
          <pc:sldMk cId="1273785694" sldId="268"/>
        </pc:sldMkLst>
      </pc:sldChg>
      <pc:sldChg chg="ord">
        <pc:chgData name="Usuario invitado" userId="S::urn:spo:anon#63d95876e555feb39b8b07a06fe463dfa9abe70e7cf75d1e9a9a9cb3cb43e09f::" providerId="AD" clId="Web-{D4817714-3E2B-CA4B-11D3-53542EDFEB89}" dt="2021-03-17T13:03:07.763" v="221"/>
        <pc:sldMkLst>
          <pc:docMk/>
          <pc:sldMk cId="2849985755" sldId="270"/>
        </pc:sldMkLst>
      </pc:sldChg>
      <pc:sldChg chg="modSp">
        <pc:chgData name="Usuario invitado" userId="S::urn:spo:anon#63d95876e555feb39b8b07a06fe463dfa9abe70e7cf75d1e9a9a9cb3cb43e09f::" providerId="AD" clId="Web-{D4817714-3E2B-CA4B-11D3-53542EDFEB89}" dt="2021-03-17T16:53:51.326" v="1097" actId="20577"/>
        <pc:sldMkLst>
          <pc:docMk/>
          <pc:sldMk cId="1838528754" sldId="291"/>
        </pc:sldMkLst>
        <pc:spChg chg="mod">
          <ac:chgData name="Usuario invitado" userId="S::urn:spo:anon#63d95876e555feb39b8b07a06fe463dfa9abe70e7cf75d1e9a9a9cb3cb43e09f::" providerId="AD" clId="Web-{D4817714-3E2B-CA4B-11D3-53542EDFEB89}" dt="2021-03-17T16:53:51.326" v="1097" actId="20577"/>
          <ac:spMkLst>
            <pc:docMk/>
            <pc:sldMk cId="1838528754" sldId="291"/>
            <ac:spMk id="3" creationId="{1ABFDB23-E743-454E-BB23-75DD689BBE23}"/>
          </ac:spMkLst>
        </pc:spChg>
      </pc:sldChg>
      <pc:sldChg chg="delSp modSp add del ord replId">
        <pc:chgData name="Usuario invitado" userId="S::urn:spo:anon#63d95876e555feb39b8b07a06fe463dfa9abe70e7cf75d1e9a9a9cb3cb43e09f::" providerId="AD" clId="Web-{D4817714-3E2B-CA4B-11D3-53542EDFEB89}" dt="2021-03-17T12:43:21.271" v="39"/>
        <pc:sldMkLst>
          <pc:docMk/>
          <pc:sldMk cId="4003149919" sldId="293"/>
        </pc:sldMkLst>
        <pc:spChg chg="mod">
          <ac:chgData name="Usuario invitado" userId="S::urn:spo:anon#63d95876e555feb39b8b07a06fe463dfa9abe70e7cf75d1e9a9a9cb3cb43e09f::" providerId="AD" clId="Web-{D4817714-3E2B-CA4B-11D3-53542EDFEB89}" dt="2021-03-17T12:41:28.628" v="12" actId="20577"/>
          <ac:spMkLst>
            <pc:docMk/>
            <pc:sldMk cId="4003149919" sldId="293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2:41:30.503" v="13"/>
          <ac:spMkLst>
            <pc:docMk/>
            <pc:sldMk cId="4003149919" sldId="293"/>
            <ac:spMk id="14" creationId="{8915719E-C05A-4F22-9636-1EADB20F4BAB}"/>
          </ac:spMkLst>
        </pc:spChg>
        <pc:graphicFrameChg chg="modGraphic">
          <ac:chgData name="Usuario invitado" userId="S::urn:spo:anon#63d95876e555feb39b8b07a06fe463dfa9abe70e7cf75d1e9a9a9cb3cb43e09f::" providerId="AD" clId="Web-{D4817714-3E2B-CA4B-11D3-53542EDFEB89}" dt="2021-03-17T12:42:02.253" v="32" actId="20577"/>
          <ac:graphicFrameMkLst>
            <pc:docMk/>
            <pc:sldMk cId="4003149919" sldId="293"/>
            <ac:graphicFrameMk id="6" creationId="{BD074B55-EBCC-4017-8784-24B6E7A1D07C}"/>
          </ac:graphicFrameMkLst>
        </pc:graphicFrameChg>
      </pc:sldChg>
      <pc:sldChg chg="addSp delSp modSp add ord replId">
        <pc:chgData name="Usuario invitado" userId="S::urn:spo:anon#63d95876e555feb39b8b07a06fe463dfa9abe70e7cf75d1e9a9a9cb3cb43e09f::" providerId="AD" clId="Web-{D4817714-3E2B-CA4B-11D3-53542EDFEB89}" dt="2021-03-17T13:09:16.067" v="248" actId="20577"/>
        <pc:sldMkLst>
          <pc:docMk/>
          <pc:sldMk cId="1101413668" sldId="294"/>
        </pc:sldMkLst>
        <pc:spChg chg="mod">
          <ac:chgData name="Usuario invitado" userId="S::urn:spo:anon#63d95876e555feb39b8b07a06fe463dfa9abe70e7cf75d1e9a9a9cb3cb43e09f::" providerId="AD" clId="Web-{D4817714-3E2B-CA4B-11D3-53542EDFEB89}" dt="2021-03-17T13:07:44.987" v="243" actId="20577"/>
          <ac:spMkLst>
            <pc:docMk/>
            <pc:sldMk cId="1101413668" sldId="294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2:43:25.271" v="40"/>
          <ac:spMkLst>
            <pc:docMk/>
            <pc:sldMk cId="1101413668" sldId="294"/>
            <ac:spMk id="14" creationId="{8915719E-C05A-4F22-9636-1EADB20F4BAB}"/>
          </ac:spMkLst>
        </pc:spChg>
        <pc:spChg chg="add mod">
          <ac:chgData name="Usuario invitado" userId="S::urn:spo:anon#63d95876e555feb39b8b07a06fe463dfa9abe70e7cf75d1e9a9a9cb3cb43e09f::" providerId="AD" clId="Web-{D4817714-3E2B-CA4B-11D3-53542EDFEB89}" dt="2021-03-17T13:00:58.010" v="216" actId="1076"/>
          <ac:spMkLst>
            <pc:docMk/>
            <pc:sldMk cId="1101413668" sldId="294"/>
            <ac:spMk id="1445" creationId="{E87C6285-493C-4550-9E2C-C8279707517F}"/>
          </ac:spMkLst>
        </pc:spChg>
        <pc:graphicFrameChg chg="modGraphic">
          <ac:chgData name="Usuario invitado" userId="S::urn:spo:anon#63d95876e555feb39b8b07a06fe463dfa9abe70e7cf75d1e9a9a9cb3cb43e09f::" providerId="AD" clId="Web-{D4817714-3E2B-CA4B-11D3-53542EDFEB89}" dt="2021-03-17T13:09:16.067" v="248" actId="20577"/>
          <ac:graphicFrameMkLst>
            <pc:docMk/>
            <pc:sldMk cId="1101413668" sldId="294"/>
            <ac:graphicFrameMk id="6" creationId="{BD074B55-EBCC-4017-8784-24B6E7A1D07C}"/>
          </ac:graphicFrameMkLst>
        </pc:graphicFrameChg>
      </pc:sldChg>
      <pc:sldChg chg="add del replId">
        <pc:chgData name="Usuario invitado" userId="S::urn:spo:anon#63d95876e555feb39b8b07a06fe463dfa9abe70e7cf75d1e9a9a9cb3cb43e09f::" providerId="AD" clId="Web-{D4817714-3E2B-CA4B-11D3-53542EDFEB89}" dt="2021-03-17T13:02:47.528" v="219"/>
        <pc:sldMkLst>
          <pc:docMk/>
          <pc:sldMk cId="1680249259" sldId="295"/>
        </pc:sldMkLst>
      </pc:sldChg>
      <pc:sldChg chg="addSp delSp modSp add replId">
        <pc:chgData name="Usuario invitado" userId="S::urn:spo:anon#63d95876e555feb39b8b07a06fe463dfa9abe70e7cf75d1e9a9a9cb3cb43e09f::" providerId="AD" clId="Web-{D4817714-3E2B-CA4B-11D3-53542EDFEB89}" dt="2021-03-17T13:07:49.268" v="245" actId="20577"/>
        <pc:sldMkLst>
          <pc:docMk/>
          <pc:sldMk cId="2580780382" sldId="295"/>
        </pc:sldMkLst>
        <pc:spChg chg="mod">
          <ac:chgData name="Usuario invitado" userId="S::urn:spo:anon#63d95876e555feb39b8b07a06fe463dfa9abe70e7cf75d1e9a9a9cb3cb43e09f::" providerId="AD" clId="Web-{D4817714-3E2B-CA4B-11D3-53542EDFEB89}" dt="2021-03-17T13:07:49.268" v="245" actId="20577"/>
          <ac:spMkLst>
            <pc:docMk/>
            <pc:sldMk cId="2580780382" sldId="295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3:06:38.673" v="238"/>
          <ac:spMkLst>
            <pc:docMk/>
            <pc:sldMk cId="2580780382" sldId="295"/>
            <ac:spMk id="1445" creationId="{E87C6285-493C-4550-9E2C-C8279707517F}"/>
          </ac:spMkLst>
        </pc:spChg>
        <pc:graphicFrameChg chg="del">
          <ac:chgData name="Usuario invitado" userId="S::urn:spo:anon#63d95876e555feb39b8b07a06fe463dfa9abe70e7cf75d1e9a9a9cb3cb43e09f::" providerId="AD" clId="Web-{D4817714-3E2B-CA4B-11D3-53542EDFEB89}" dt="2021-03-17T13:06:35.580" v="237"/>
          <ac:graphicFrameMkLst>
            <pc:docMk/>
            <pc:sldMk cId="2580780382" sldId="295"/>
            <ac:graphicFrameMk id="6" creationId="{BD074B55-EBCC-4017-8784-24B6E7A1D07C}"/>
          </ac:graphicFrameMkLst>
        </pc:graphicFrameChg>
        <pc:picChg chg="add mod">
          <ac:chgData name="Usuario invitado" userId="S::urn:spo:anon#63d95876e555feb39b8b07a06fe463dfa9abe70e7cf75d1e9a9a9cb3cb43e09f::" providerId="AD" clId="Web-{D4817714-3E2B-CA4B-11D3-53542EDFEB89}" dt="2021-03-17T13:07:27.018" v="242" actId="1076"/>
          <ac:picMkLst>
            <pc:docMk/>
            <pc:sldMk cId="2580780382" sldId="295"/>
            <ac:picMk id="13" creationId="{9995D7CD-B20E-4B1E-864C-9661CEEAAF11}"/>
          </ac:picMkLst>
        </pc:picChg>
      </pc:sldChg>
      <pc:sldChg chg="addSp delSp modSp add replId">
        <pc:chgData name="Usuario invitado" userId="S::urn:spo:anon#63d95876e555feb39b8b07a06fe463dfa9abe70e7cf75d1e9a9a9cb3cb43e09f::" providerId="AD" clId="Web-{D4817714-3E2B-CA4B-11D3-53542EDFEB89}" dt="2021-03-17T13:11:16.101" v="261" actId="1076"/>
        <pc:sldMkLst>
          <pc:docMk/>
          <pc:sldMk cId="1254136910" sldId="296"/>
        </pc:sldMkLst>
        <pc:spChg chg="mod">
          <ac:chgData name="Usuario invitado" userId="S::urn:spo:anon#63d95876e555feb39b8b07a06fe463dfa9abe70e7cf75d1e9a9a9cb3cb43e09f::" providerId="AD" clId="Web-{D4817714-3E2B-CA4B-11D3-53542EDFEB89}" dt="2021-03-17T13:09:32.224" v="254" actId="20577"/>
          <ac:spMkLst>
            <pc:docMk/>
            <pc:sldMk cId="1254136910" sldId="296"/>
            <ac:spMk id="2" creationId="{53DFE920-CAC9-4D30-BC5D-1CDDEB4CE36E}"/>
          </ac:spMkLst>
        </pc:spChg>
        <pc:picChg chg="add mod">
          <ac:chgData name="Usuario invitado" userId="S::urn:spo:anon#63d95876e555feb39b8b07a06fe463dfa9abe70e7cf75d1e9a9a9cb3cb43e09f::" providerId="AD" clId="Web-{D4817714-3E2B-CA4B-11D3-53542EDFEB89}" dt="2021-03-17T13:11:16.101" v="261" actId="1076"/>
          <ac:picMkLst>
            <pc:docMk/>
            <pc:sldMk cId="1254136910" sldId="296"/>
            <ac:picMk id="3" creationId="{942CD393-CD78-45B9-AED4-8AA38D379C07}"/>
          </ac:picMkLst>
        </pc:picChg>
        <pc:picChg chg="del">
          <ac:chgData name="Usuario invitado" userId="S::urn:spo:anon#63d95876e555feb39b8b07a06fe463dfa9abe70e7cf75d1e9a9a9cb3cb43e09f::" providerId="AD" clId="Web-{D4817714-3E2B-CA4B-11D3-53542EDFEB89}" dt="2021-03-17T13:10:39.491" v="255"/>
          <ac:picMkLst>
            <pc:docMk/>
            <pc:sldMk cId="1254136910" sldId="296"/>
            <ac:picMk id="13" creationId="{9995D7CD-B20E-4B1E-864C-9661CEEAAF11}"/>
          </ac:picMkLst>
        </pc:picChg>
      </pc:sldChg>
      <pc:sldChg chg="addSp delSp modSp add ord replId">
        <pc:chgData name="Usuario invitado" userId="S::urn:spo:anon#63d95876e555feb39b8b07a06fe463dfa9abe70e7cf75d1e9a9a9cb3cb43e09f::" providerId="AD" clId="Web-{D4817714-3E2B-CA4B-11D3-53542EDFEB89}" dt="2021-03-17T14:56:13.761" v="845" actId="1076"/>
        <pc:sldMkLst>
          <pc:docMk/>
          <pc:sldMk cId="2872374774" sldId="297"/>
        </pc:sldMkLst>
        <pc:spChg chg="mod">
          <ac:chgData name="Usuario invitado" userId="S::urn:spo:anon#63d95876e555feb39b8b07a06fe463dfa9abe70e7cf75d1e9a9a9cb3cb43e09f::" providerId="AD" clId="Web-{D4817714-3E2B-CA4B-11D3-53542EDFEB89}" dt="2021-03-17T14:41:01.696" v="834" actId="20577"/>
          <ac:spMkLst>
            <pc:docMk/>
            <pc:sldMk cId="2872374774" sldId="297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3:21:29.426" v="276"/>
          <ac:spMkLst>
            <pc:docMk/>
            <pc:sldMk cId="2872374774" sldId="297"/>
            <ac:spMk id="1445" creationId="{E87C6285-493C-4550-9E2C-C8279707517F}"/>
          </ac:spMkLst>
        </pc:spChg>
        <pc:graphicFrameChg chg="del">
          <ac:chgData name="Usuario invitado" userId="S::urn:spo:anon#63d95876e555feb39b8b07a06fe463dfa9abe70e7cf75d1e9a9a9cb3cb43e09f::" providerId="AD" clId="Web-{D4817714-3E2B-CA4B-11D3-53542EDFEB89}" dt="2021-03-17T13:20:19.877" v="273"/>
          <ac:graphicFrameMkLst>
            <pc:docMk/>
            <pc:sldMk cId="2872374774" sldId="297"/>
            <ac:graphicFrameMk id="6" creationId="{BD074B55-EBCC-4017-8784-24B6E7A1D07C}"/>
          </ac:graphicFrameMkLst>
        </pc:graphicFrameChg>
        <pc:graphicFrameChg chg="add del mod modGraphic">
          <ac:chgData name="Usuario invitado" userId="S::urn:spo:anon#63d95876e555feb39b8b07a06fe463dfa9abe70e7cf75d1e9a9a9cb3cb43e09f::" providerId="AD" clId="Web-{D4817714-3E2B-CA4B-11D3-53542EDFEB89}" dt="2021-03-17T13:21:29.410" v="275"/>
          <ac:graphicFrameMkLst>
            <pc:docMk/>
            <pc:sldMk cId="2872374774" sldId="297"/>
            <ac:graphicFrameMk id="13" creationId="{D4955CBE-91A5-464C-B938-6E7A1E28AA49}"/>
          </ac:graphicFrameMkLst>
        </pc:graphicFrameChg>
        <pc:graphicFrameChg chg="add mod modGraphic">
          <ac:chgData name="Usuario invitado" userId="S::urn:spo:anon#63d95876e555feb39b8b07a06fe463dfa9abe70e7cf75d1e9a9a9cb3cb43e09f::" providerId="AD" clId="Web-{D4817714-3E2B-CA4B-11D3-53542EDFEB89}" dt="2021-03-17T14:56:13.761" v="845" actId="1076"/>
          <ac:graphicFrameMkLst>
            <pc:docMk/>
            <pc:sldMk cId="2872374774" sldId="297"/>
            <ac:graphicFrameMk id="41" creationId="{195DC235-2CE9-4A8A-A223-D1563C5ED095}"/>
          </ac:graphicFrameMkLst>
        </pc:graphicFrameChg>
      </pc:sldChg>
      <pc:sldChg chg="addSp delSp modSp add mod replId setBg">
        <pc:chgData name="Usuario invitado" userId="S::urn:spo:anon#63d95876e555feb39b8b07a06fe463dfa9abe70e7cf75d1e9a9a9cb3cb43e09f::" providerId="AD" clId="Web-{D4817714-3E2B-CA4B-11D3-53542EDFEB89}" dt="2021-03-17T13:31:18.860" v="387"/>
        <pc:sldMkLst>
          <pc:docMk/>
          <pc:sldMk cId="2701420299" sldId="298"/>
        </pc:sldMkLst>
        <pc:spChg chg="mod">
          <ac:chgData name="Usuario invitado" userId="S::urn:spo:anon#63d95876e555feb39b8b07a06fe463dfa9abe70e7cf75d1e9a9a9cb3cb43e09f::" providerId="AD" clId="Web-{D4817714-3E2B-CA4B-11D3-53542EDFEB89}" dt="2021-03-17T13:31:18.860" v="387"/>
          <ac:spMkLst>
            <pc:docMk/>
            <pc:sldMk cId="2701420299" sldId="298"/>
            <ac:spMk id="2" creationId="{53DFE920-CAC9-4D30-BC5D-1CDDEB4CE36E}"/>
          </ac:spMkLst>
        </pc:spChg>
        <pc:spChg chg="add">
          <ac:chgData name="Usuario invitado" userId="S::urn:spo:anon#63d95876e555feb39b8b07a06fe463dfa9abe70e7cf75d1e9a9a9cb3cb43e09f::" providerId="AD" clId="Web-{D4817714-3E2B-CA4B-11D3-53542EDFEB89}" dt="2021-03-17T13:31:18.860" v="387"/>
          <ac:spMkLst>
            <pc:docMk/>
            <pc:sldMk cId="2701420299" sldId="298"/>
            <ac:spMk id="24" creationId="{53F29798-D584-4792-9B62-3F5F5C36D619}"/>
          </ac:spMkLst>
        </pc:spChg>
        <pc:graphicFrameChg chg="del">
          <ac:chgData name="Usuario invitado" userId="S::urn:spo:anon#63d95876e555feb39b8b07a06fe463dfa9abe70e7cf75d1e9a9a9cb3cb43e09f::" providerId="AD" clId="Web-{D4817714-3E2B-CA4B-11D3-53542EDFEB89}" dt="2021-03-17T13:31:00.640" v="385"/>
          <ac:graphicFrameMkLst>
            <pc:docMk/>
            <pc:sldMk cId="2701420299" sldId="298"/>
            <ac:graphicFrameMk id="41" creationId="{195DC235-2CE9-4A8A-A223-D1563C5ED095}"/>
          </ac:graphicFrameMkLst>
        </pc:graphicFrameChg>
        <pc:picChg chg="add mod">
          <ac:chgData name="Usuario invitado" userId="S::urn:spo:anon#63d95876e555feb39b8b07a06fe463dfa9abe70e7cf75d1e9a9a9cb3cb43e09f::" providerId="AD" clId="Web-{D4817714-3E2B-CA4B-11D3-53542EDFEB89}" dt="2021-03-17T13:31:18.860" v="387"/>
          <ac:picMkLst>
            <pc:docMk/>
            <pc:sldMk cId="2701420299" sldId="298"/>
            <ac:picMk id="19" creationId="{747E386D-176B-43D7-BF56-5B3C2C0AD9BC}"/>
          </ac:picMkLst>
        </pc:picChg>
      </pc:sldChg>
      <pc:sldChg chg="addSp delSp modSp add replId">
        <pc:chgData name="Usuario invitado" userId="S::urn:spo:anon#63d95876e555feb39b8b07a06fe463dfa9abe70e7cf75d1e9a9a9cb3cb43e09f::" providerId="AD" clId="Web-{D4817714-3E2B-CA4B-11D3-53542EDFEB89}" dt="2021-03-17T13:53:12.965" v="439"/>
        <pc:sldMkLst>
          <pc:docMk/>
          <pc:sldMk cId="3601189239" sldId="299"/>
        </pc:sldMkLst>
        <pc:spChg chg="del">
          <ac:chgData name="Usuario invitado" userId="S::urn:spo:anon#63d95876e555feb39b8b07a06fe463dfa9abe70e7cf75d1e9a9a9cb3cb43e09f::" providerId="AD" clId="Web-{D4817714-3E2B-CA4B-11D3-53542EDFEB89}" dt="2021-03-17T13:53:12.965" v="439"/>
          <ac:spMkLst>
            <pc:docMk/>
            <pc:sldMk cId="3601189239" sldId="299"/>
            <ac:spMk id="24" creationId="{53F29798-D584-4792-9B62-3F5F5C36D619}"/>
          </ac:spMkLst>
        </pc:spChg>
        <pc:spChg chg="add">
          <ac:chgData name="Usuario invitado" userId="S::urn:spo:anon#63d95876e555feb39b8b07a06fe463dfa9abe70e7cf75d1e9a9a9cb3cb43e09f::" providerId="AD" clId="Web-{D4817714-3E2B-CA4B-11D3-53542EDFEB89}" dt="2021-03-17T13:53:12.965" v="439"/>
          <ac:spMkLst>
            <pc:docMk/>
            <pc:sldMk cId="3601189239" sldId="299"/>
            <ac:spMk id="29" creationId="{53F29798-D584-4792-9B62-3F5F5C36D619}"/>
          </ac:spMkLst>
        </pc:spChg>
        <pc:picChg chg="add mod">
          <ac:chgData name="Usuario invitado" userId="S::urn:spo:anon#63d95876e555feb39b8b07a06fe463dfa9abe70e7cf75d1e9a9a9cb3cb43e09f::" providerId="AD" clId="Web-{D4817714-3E2B-CA4B-11D3-53542EDFEB89}" dt="2021-03-17T13:53:12.965" v="439"/>
          <ac:picMkLst>
            <pc:docMk/>
            <pc:sldMk cId="3601189239" sldId="299"/>
            <ac:picMk id="3" creationId="{0F2B14A0-471D-4876-9ABE-4F93730F2B46}"/>
          </ac:picMkLst>
        </pc:picChg>
        <pc:picChg chg="del">
          <ac:chgData name="Usuario invitado" userId="S::urn:spo:anon#63d95876e555feb39b8b07a06fe463dfa9abe70e7cf75d1e9a9a9cb3cb43e09f::" providerId="AD" clId="Web-{D4817714-3E2B-CA4B-11D3-53542EDFEB89}" dt="2021-03-17T13:53:03.136" v="437"/>
          <ac:picMkLst>
            <pc:docMk/>
            <pc:sldMk cId="3601189239" sldId="299"/>
            <ac:picMk id="19" creationId="{747E386D-176B-43D7-BF56-5B3C2C0AD9BC}"/>
          </ac:picMkLst>
        </pc:picChg>
      </pc:sldChg>
      <pc:sldChg chg="addSp delSp modSp add replId">
        <pc:chgData name="Usuario invitado" userId="S::urn:spo:anon#63d95876e555feb39b8b07a06fe463dfa9abe70e7cf75d1e9a9a9cb3cb43e09f::" providerId="AD" clId="Web-{D4817714-3E2B-CA4B-11D3-53542EDFEB89}" dt="2021-03-17T15:43:09.491" v="1089" actId="20577"/>
        <pc:sldMkLst>
          <pc:docMk/>
          <pc:sldMk cId="3612587643" sldId="300"/>
        </pc:sldMkLst>
        <pc:spChg chg="mod">
          <ac:chgData name="Usuario invitado" userId="S::urn:spo:anon#63d95876e555feb39b8b07a06fe463dfa9abe70e7cf75d1e9a9a9cb3cb43e09f::" providerId="AD" clId="Web-{D4817714-3E2B-CA4B-11D3-53542EDFEB89}" dt="2021-03-17T15:10:42.185" v="856" actId="20577"/>
          <ac:spMkLst>
            <pc:docMk/>
            <pc:sldMk cId="3612587643" sldId="300"/>
            <ac:spMk id="2" creationId="{53DFE920-CAC9-4D30-BC5D-1CDDEB4CE36E}"/>
          </ac:spMkLst>
        </pc:spChg>
        <pc:graphicFrameChg chg="del modGraphic">
          <ac:chgData name="Usuario invitado" userId="S::urn:spo:anon#63d95876e555feb39b8b07a06fe463dfa9abe70e7cf75d1e9a9a9cb3cb43e09f::" providerId="AD" clId="Web-{D4817714-3E2B-CA4B-11D3-53542EDFEB89}" dt="2021-03-17T15:11:46.842" v="894"/>
          <ac:graphicFrameMkLst>
            <pc:docMk/>
            <pc:sldMk cId="3612587643" sldId="300"/>
            <ac:graphicFrameMk id="41" creationId="{195DC235-2CE9-4A8A-A223-D1563C5ED095}"/>
          </ac:graphicFrameMkLst>
        </pc:graphicFrameChg>
        <pc:graphicFrameChg chg="add mod modGraphic">
          <ac:chgData name="Usuario invitado" userId="S::urn:spo:anon#63d95876e555feb39b8b07a06fe463dfa9abe70e7cf75d1e9a9a9cb3cb43e09f::" providerId="AD" clId="Web-{D4817714-3E2B-CA4B-11D3-53542EDFEB89}" dt="2021-03-17T15:43:09.491" v="1089" actId="20577"/>
          <ac:graphicFrameMkLst>
            <pc:docMk/>
            <pc:sldMk cId="3612587643" sldId="300"/>
            <ac:graphicFrameMk id="180" creationId="{CE3E13AE-FD2E-49B6-9FB2-0256058D736A}"/>
          </ac:graphicFrameMkLst>
        </pc:graphicFrameChg>
      </pc:sldChg>
      <pc:sldChg chg="addSp modSp add ord replId">
        <pc:chgData name="Usuario invitado" userId="S::urn:spo:anon#63d95876e555feb39b8b07a06fe463dfa9abe70e7cf75d1e9a9a9cb3cb43e09f::" providerId="AD" clId="Web-{D4817714-3E2B-CA4B-11D3-53542EDFEB89}" dt="2021-03-17T18:58:00.292" v="1365" actId="20577"/>
        <pc:sldMkLst>
          <pc:docMk/>
          <pc:sldMk cId="2588374274" sldId="301"/>
        </pc:sldMkLst>
        <pc:spChg chg="mod">
          <ac:chgData name="Usuario invitado" userId="S::urn:spo:anon#63d95876e555feb39b8b07a06fe463dfa9abe70e7cf75d1e9a9a9cb3cb43e09f::" providerId="AD" clId="Web-{D4817714-3E2B-CA4B-11D3-53542EDFEB89}" dt="2021-03-17T16:54:26.140" v="1108" actId="20577"/>
          <ac:spMkLst>
            <pc:docMk/>
            <pc:sldMk cId="2588374274" sldId="301"/>
            <ac:spMk id="2" creationId="{53DFE920-CAC9-4D30-BC5D-1CDDEB4CE36E}"/>
          </ac:spMkLst>
        </pc:spChg>
        <pc:spChg chg="mod">
          <ac:chgData name="Usuario invitado" userId="S::urn:spo:anon#63d95876e555feb39b8b07a06fe463dfa9abe70e7cf75d1e9a9a9cb3cb43e09f::" providerId="AD" clId="Web-{D4817714-3E2B-CA4B-11D3-53542EDFEB89}" dt="2021-03-17T18:42:56.660" v="1300" actId="1076"/>
          <ac:spMkLst>
            <pc:docMk/>
            <pc:sldMk cId="2588374274" sldId="301"/>
            <ac:spMk id="1445" creationId="{E87C6285-493C-4550-9E2C-C8279707517F}"/>
          </ac:spMkLst>
        </pc:spChg>
        <pc:spChg chg="add mod">
          <ac:chgData name="Usuario invitado" userId="S::urn:spo:anon#63d95876e555feb39b8b07a06fe463dfa9abe70e7cf75d1e9a9a9cb3cb43e09f::" providerId="AD" clId="Web-{D4817714-3E2B-CA4B-11D3-53542EDFEB89}" dt="2021-03-17T18:52:32.206" v="1313" actId="14100"/>
          <ac:spMkLst>
            <pc:docMk/>
            <pc:sldMk cId="2588374274" sldId="301"/>
            <ac:spMk id="2825" creationId="{B90B0A12-FE44-40F6-A836-0AD1E3019532}"/>
          </ac:spMkLst>
        </pc:spChg>
        <pc:graphicFrameChg chg="modGraphic">
          <ac:chgData name="Usuario invitado" userId="S::urn:spo:anon#63d95876e555feb39b8b07a06fe463dfa9abe70e7cf75d1e9a9a9cb3cb43e09f::" providerId="AD" clId="Web-{D4817714-3E2B-CA4B-11D3-53542EDFEB89}" dt="2021-03-17T18:58:00.292" v="1365" actId="20577"/>
          <ac:graphicFrameMkLst>
            <pc:docMk/>
            <pc:sldMk cId="2588374274" sldId="301"/>
            <ac:graphicFrameMk id="6" creationId="{BD074B55-EBCC-4017-8784-24B6E7A1D07C}"/>
          </ac:graphicFrameMkLst>
        </pc:graphicFrameChg>
      </pc:sldChg>
      <pc:sldChg chg="addSp delSp modSp add replId">
        <pc:chgData name="Usuario invitado" userId="S::urn:spo:anon#63d95876e555feb39b8b07a06fe463dfa9abe70e7cf75d1e9a9a9cb3cb43e09f::" providerId="AD" clId="Web-{D4817714-3E2B-CA4B-11D3-53542EDFEB89}" dt="2021-03-17T19:18:15.604" v="1473" actId="1076"/>
        <pc:sldMkLst>
          <pc:docMk/>
          <pc:sldMk cId="2647241867" sldId="302"/>
        </pc:sldMkLst>
        <pc:spChg chg="mod">
          <ac:chgData name="Usuario invitado" userId="S::urn:spo:anon#63d95876e555feb39b8b07a06fe463dfa9abe70e7cf75d1e9a9a9cb3cb43e09f::" providerId="AD" clId="Web-{D4817714-3E2B-CA4B-11D3-53542EDFEB89}" dt="2021-03-17T19:05:15.709" v="1380" actId="20577"/>
          <ac:spMkLst>
            <pc:docMk/>
            <pc:sldMk cId="2647241867" sldId="302"/>
            <ac:spMk id="2" creationId="{53DFE920-CAC9-4D30-BC5D-1CDDEB4CE36E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9:00:53.281" v="1378"/>
          <ac:spMkLst>
            <pc:docMk/>
            <pc:sldMk cId="2647241867" sldId="302"/>
            <ac:spMk id="1445" creationId="{E87C6285-493C-4550-9E2C-C8279707517F}"/>
          </ac:spMkLst>
        </pc:spChg>
        <pc:spChg chg="del">
          <ac:chgData name="Usuario invitado" userId="S::urn:spo:anon#63d95876e555feb39b8b07a06fe463dfa9abe70e7cf75d1e9a9a9cb3cb43e09f::" providerId="AD" clId="Web-{D4817714-3E2B-CA4B-11D3-53542EDFEB89}" dt="2021-03-17T19:00:51.812" v="1377"/>
          <ac:spMkLst>
            <pc:docMk/>
            <pc:sldMk cId="2647241867" sldId="302"/>
            <ac:spMk id="2825" creationId="{B90B0A12-FE44-40F6-A836-0AD1E3019532}"/>
          </ac:spMkLst>
        </pc:spChg>
        <pc:graphicFrameChg chg="del">
          <ac:chgData name="Usuario invitado" userId="S::urn:spo:anon#63d95876e555feb39b8b07a06fe463dfa9abe70e7cf75d1e9a9a9cb3cb43e09f::" providerId="AD" clId="Web-{D4817714-3E2B-CA4B-11D3-53542EDFEB89}" dt="2021-03-17T19:00:46.547" v="1374"/>
          <ac:graphicFrameMkLst>
            <pc:docMk/>
            <pc:sldMk cId="2647241867" sldId="302"/>
            <ac:graphicFrameMk id="6" creationId="{BD074B55-EBCC-4017-8784-24B6E7A1D07C}"/>
          </ac:graphicFrameMkLst>
        </pc:graphicFrameChg>
        <pc:graphicFrameChg chg="add mod modGraphic">
          <ac:chgData name="Usuario invitado" userId="S::urn:spo:anon#63d95876e555feb39b8b07a06fe463dfa9abe70e7cf75d1e9a9a9cb3cb43e09f::" providerId="AD" clId="Web-{D4817714-3E2B-CA4B-11D3-53542EDFEB89}" dt="2021-03-17T19:18:15.604" v="1473" actId="1076"/>
          <ac:graphicFrameMkLst>
            <pc:docMk/>
            <pc:sldMk cId="2647241867" sldId="302"/>
            <ac:graphicFrameMk id="16" creationId="{4AD7B4F5-86B0-4674-8DFF-C79EE6948109}"/>
          </ac:graphicFrameMkLst>
        </pc:graphicFrameChg>
      </pc:sldChg>
      <pc:sldChg chg="modSp add ord replId">
        <pc:chgData name="Usuario invitado" userId="S::urn:spo:anon#63d95876e555feb39b8b07a06fe463dfa9abe70e7cf75d1e9a9a9cb3cb43e09f::" providerId="AD" clId="Web-{D4817714-3E2B-CA4B-11D3-53542EDFEB89}" dt="2021-03-17T19:39:47.894" v="1587" actId="1076"/>
        <pc:sldMkLst>
          <pc:docMk/>
          <pc:sldMk cId="2493713422" sldId="303"/>
        </pc:sldMkLst>
        <pc:spChg chg="mod">
          <ac:chgData name="Usuario invitado" userId="S::urn:spo:anon#63d95876e555feb39b8b07a06fe463dfa9abe70e7cf75d1e9a9a9cb3cb43e09f::" providerId="AD" clId="Web-{D4817714-3E2B-CA4B-11D3-53542EDFEB89}" dt="2021-03-17T19:37:39.610" v="1488" actId="20577"/>
          <ac:spMkLst>
            <pc:docMk/>
            <pc:sldMk cId="2493713422" sldId="303"/>
            <ac:spMk id="2" creationId="{53DFE920-CAC9-4D30-BC5D-1CDDEB4CE36E}"/>
          </ac:spMkLst>
        </pc:spChg>
        <pc:spChg chg="mod">
          <ac:chgData name="Usuario invitado" userId="S::urn:spo:anon#63d95876e555feb39b8b07a06fe463dfa9abe70e7cf75d1e9a9a9cb3cb43e09f::" providerId="AD" clId="Web-{D4817714-3E2B-CA4B-11D3-53542EDFEB89}" dt="2021-03-17T19:39:47.894" v="1587" actId="1076"/>
          <ac:spMkLst>
            <pc:docMk/>
            <pc:sldMk cId="2493713422" sldId="303"/>
            <ac:spMk id="3" creationId="{C4D27A57-BF30-48AA-8009-AB1A94ED6A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DB516-47E9-45C2-8A82-78E7CEFD2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359C6D-A00B-4457-BA22-7DFF25870A94}">
      <dgm:prSet phldrT="[Texto]" phldr="0"/>
      <dgm:spPr/>
      <dgm:t>
        <a:bodyPr/>
        <a:lstStyle/>
        <a:p>
          <a:pPr rtl="0"/>
          <a:r>
            <a:rPr lang="es-ES" dirty="0"/>
            <a:t>Point Person</a:t>
          </a:r>
        </a:p>
      </dgm:t>
    </dgm:pt>
    <dgm:pt modelId="{AA17CFA1-78D0-4989-AE4B-349B5A8D2BFE}" type="parTrans" cxnId="{C95DD264-40EB-4A68-9C0D-E0401CA7DD87}">
      <dgm:prSet/>
      <dgm:spPr/>
      <dgm:t>
        <a:bodyPr/>
        <a:lstStyle/>
        <a:p>
          <a:endParaRPr lang="es-ES"/>
        </a:p>
      </dgm:t>
    </dgm:pt>
    <dgm:pt modelId="{BC3EB349-CA3A-4B7B-9C56-6A5BC8D1D0A8}" type="sibTrans" cxnId="{C95DD264-40EB-4A68-9C0D-E0401CA7DD87}">
      <dgm:prSet/>
      <dgm:spPr/>
      <dgm:t>
        <a:bodyPr/>
        <a:lstStyle/>
        <a:p>
          <a:endParaRPr lang="es-ES"/>
        </a:p>
      </dgm:t>
    </dgm:pt>
    <dgm:pt modelId="{5EB13733-8B29-441F-B5A3-34F354566657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Defines the objectives </a:t>
          </a:r>
          <a:r>
            <a:rPr lang="es-ES" dirty="0">
              <a:latin typeface="Calibri Light" panose="020F0302020204030204"/>
            </a:rPr>
            <a:t> </a:t>
          </a:r>
          <a:r>
            <a:rPr lang="en-US" dirty="0">
              <a:latin typeface="Calibri Light" panose="020F0302020204030204"/>
            </a:rPr>
            <a:t>and decisions related.</a:t>
          </a:r>
          <a:endParaRPr lang="en-US" dirty="0"/>
        </a:p>
      </dgm:t>
    </dgm:pt>
    <dgm:pt modelId="{1E8B2B3B-9640-4500-85E5-8BEDF8042E74}" type="parTrans" cxnId="{BCB6BCB7-6BC1-40FD-861E-740662C1B193}">
      <dgm:prSet/>
      <dgm:spPr/>
      <dgm:t>
        <a:bodyPr/>
        <a:lstStyle/>
        <a:p>
          <a:endParaRPr lang="es-ES"/>
        </a:p>
      </dgm:t>
    </dgm:pt>
    <dgm:pt modelId="{E86E8B1E-58EE-4A23-B3FA-097055619362}" type="sibTrans" cxnId="{BCB6BCB7-6BC1-40FD-861E-740662C1B193}">
      <dgm:prSet/>
      <dgm:spPr/>
      <dgm:t>
        <a:bodyPr/>
        <a:lstStyle/>
        <a:p>
          <a:endParaRPr lang="es-ES"/>
        </a:p>
      </dgm:t>
    </dgm:pt>
    <dgm:pt modelId="{D4A03A1C-5393-4A25-9D16-2F961F4B535C}">
      <dgm:prSet phldrT="[Texto]" phldr="0"/>
      <dgm:spPr/>
      <dgm:t>
        <a:bodyPr/>
        <a:lstStyle/>
        <a:p>
          <a:r>
            <a:rPr lang="es-ES" dirty="0">
              <a:latin typeface="Calibri Light" panose="020F0302020204030204"/>
            </a:rPr>
            <a:t>Director</a:t>
          </a:r>
          <a:endParaRPr lang="es-ES" dirty="0"/>
        </a:p>
      </dgm:t>
    </dgm:pt>
    <dgm:pt modelId="{C4354F50-40E7-4454-904B-F74F80F443D6}" type="parTrans" cxnId="{D4D75236-D23D-4820-89F3-FBE96F53523E}">
      <dgm:prSet/>
      <dgm:spPr/>
      <dgm:t>
        <a:bodyPr/>
        <a:lstStyle/>
        <a:p>
          <a:endParaRPr lang="es-ES"/>
        </a:p>
      </dgm:t>
    </dgm:pt>
    <dgm:pt modelId="{883DFEF4-2BD3-4263-853D-6B558E87815E}" type="sibTrans" cxnId="{D4D75236-D23D-4820-89F3-FBE96F53523E}">
      <dgm:prSet/>
      <dgm:spPr/>
      <dgm:t>
        <a:bodyPr/>
        <a:lstStyle/>
        <a:p>
          <a:endParaRPr lang="es-ES"/>
        </a:p>
      </dgm:t>
    </dgm:pt>
    <dgm:pt modelId="{2C0C4534-BDB8-4E90-808D-512FF7AE36B5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Defines the priority of the project.</a:t>
          </a:r>
          <a:endParaRPr lang="en-US" dirty="0"/>
        </a:p>
      </dgm:t>
    </dgm:pt>
    <dgm:pt modelId="{08A8A075-A7A4-41C3-BC93-E2D68D073D5E}" type="parTrans" cxnId="{12E6A3B0-1D4B-4260-80A6-A78EF2A83096}">
      <dgm:prSet/>
      <dgm:spPr/>
      <dgm:t>
        <a:bodyPr/>
        <a:lstStyle/>
        <a:p>
          <a:endParaRPr lang="es-ES"/>
        </a:p>
      </dgm:t>
    </dgm:pt>
    <dgm:pt modelId="{B020626A-DD66-43C3-830C-F187350D3928}" type="sibTrans" cxnId="{12E6A3B0-1D4B-4260-80A6-A78EF2A83096}">
      <dgm:prSet/>
      <dgm:spPr/>
      <dgm:t>
        <a:bodyPr/>
        <a:lstStyle/>
        <a:p>
          <a:endParaRPr lang="es-ES"/>
        </a:p>
      </dgm:t>
    </dgm:pt>
    <dgm:pt modelId="{4C368CAD-15EC-414E-BC1E-DE473A6EE28E}">
      <dgm:prSet phldrT="[Texto]" phldr="0"/>
      <dgm:spPr/>
      <dgm:t>
        <a:bodyPr/>
        <a:lstStyle/>
        <a:p>
          <a:r>
            <a:rPr lang="es-ES" dirty="0">
              <a:latin typeface="Calibri Light" panose="020F0302020204030204"/>
            </a:rPr>
            <a:t>Designer</a:t>
          </a:r>
          <a:endParaRPr lang="es-ES" dirty="0"/>
        </a:p>
      </dgm:t>
    </dgm:pt>
    <dgm:pt modelId="{D8CD3012-2968-4A34-BFD0-934D722F816E}" type="parTrans" cxnId="{229A7689-7A62-484E-86DC-ED6CD17C923E}">
      <dgm:prSet/>
      <dgm:spPr/>
      <dgm:t>
        <a:bodyPr/>
        <a:lstStyle/>
        <a:p>
          <a:endParaRPr lang="es-ES"/>
        </a:p>
      </dgm:t>
    </dgm:pt>
    <dgm:pt modelId="{28F16930-B257-4C3D-8BB0-B3127E79F3BD}" type="sibTrans" cxnId="{229A7689-7A62-484E-86DC-ED6CD17C923E}">
      <dgm:prSet/>
      <dgm:spPr/>
      <dgm:t>
        <a:bodyPr/>
        <a:lstStyle/>
        <a:p>
          <a:endParaRPr lang="es-ES"/>
        </a:p>
      </dgm:t>
    </dgm:pt>
    <dgm:pt modelId="{475D8467-73BC-4773-98B4-787C9969155A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Helps point person to clarify the definition of the project.</a:t>
          </a:r>
          <a:endParaRPr lang="es-ES" dirty="0"/>
        </a:p>
      </dgm:t>
    </dgm:pt>
    <dgm:pt modelId="{9A1E8C52-30C2-4F80-B01B-76F5B8BAC38F}" type="parTrans" cxnId="{FF422FB5-E760-4841-93C8-B948C14D1DB0}">
      <dgm:prSet/>
      <dgm:spPr/>
      <dgm:t>
        <a:bodyPr/>
        <a:lstStyle/>
        <a:p>
          <a:endParaRPr lang="es-ES"/>
        </a:p>
      </dgm:t>
    </dgm:pt>
    <dgm:pt modelId="{CBDDD521-86AD-460E-ABF5-D72D5A845509}" type="sibTrans" cxnId="{FF422FB5-E760-4841-93C8-B948C14D1DB0}">
      <dgm:prSet/>
      <dgm:spPr/>
      <dgm:t>
        <a:bodyPr/>
        <a:lstStyle/>
        <a:p>
          <a:endParaRPr lang="es-ES"/>
        </a:p>
      </dgm:t>
    </dgm:pt>
    <dgm:pt modelId="{10EEE79C-F14F-4D77-88AF-FB8D6F21E8A5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Identifies key metrics.</a:t>
          </a:r>
        </a:p>
      </dgm:t>
    </dgm:pt>
    <dgm:pt modelId="{52557429-3169-4380-947E-16C713571AF6}" type="parTrans" cxnId="{4E2DA279-9E25-4052-B42B-70420553B092}">
      <dgm:prSet/>
      <dgm:spPr/>
    </dgm:pt>
    <dgm:pt modelId="{4BD7CAFE-153C-4553-983A-F0852FCFD41F}" type="sibTrans" cxnId="{4E2DA279-9E25-4052-B42B-70420553B092}">
      <dgm:prSet/>
      <dgm:spPr/>
    </dgm:pt>
    <dgm:pt modelId="{CBA41515-F4DB-4A0D-AF9D-760E857C064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Identifies the audience.</a:t>
          </a:r>
        </a:p>
      </dgm:t>
    </dgm:pt>
    <dgm:pt modelId="{BAFAD6A5-3AF2-49BC-838E-4E1C57FB62CA}" type="parTrans" cxnId="{BB607968-9DA4-4CA6-BEB4-736DF79AA8DA}">
      <dgm:prSet/>
      <dgm:spPr/>
    </dgm:pt>
    <dgm:pt modelId="{2C870431-EA3A-4C14-B748-0083B5130495}" type="sibTrans" cxnId="{BB607968-9DA4-4CA6-BEB4-736DF79AA8DA}">
      <dgm:prSet/>
      <dgm:spPr/>
    </dgm:pt>
    <dgm:pt modelId="{0D06F8C7-C220-4A6C-A046-31A49755AE3C}" type="pres">
      <dgm:prSet presAssocID="{D98DB516-47E9-45C2-8A82-78E7CE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2AD86CD9-DDDA-46E0-A18E-0ABE2C476597}" type="pres">
      <dgm:prSet presAssocID="{40359C6D-A00B-4457-BA22-7DFF25870A94}" presName="composite" presStyleCnt="0"/>
      <dgm:spPr/>
    </dgm:pt>
    <dgm:pt modelId="{AE7027CF-8A0E-45BB-8A30-3FC06D42960F}" type="pres">
      <dgm:prSet presAssocID="{40359C6D-A00B-4457-BA22-7DFF25870A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D64EF15-E997-4329-9474-12AF16A73089}" type="pres">
      <dgm:prSet presAssocID="{40359C6D-A00B-4457-BA22-7DFF25870A94}" presName="parSh" presStyleLbl="node1" presStyleIdx="0" presStyleCnt="3"/>
      <dgm:spPr/>
    </dgm:pt>
    <dgm:pt modelId="{859621B4-15E4-43D1-B156-6D161836C43E}" type="pres">
      <dgm:prSet presAssocID="{40359C6D-A00B-4457-BA22-7DFF25870A94}" presName="desTx" presStyleLbl="fgAcc1" presStyleIdx="0" presStyleCnt="3">
        <dgm:presLayoutVars>
          <dgm:bulletEnabled val="1"/>
        </dgm:presLayoutVars>
      </dgm:prSet>
      <dgm:spPr/>
    </dgm:pt>
    <dgm:pt modelId="{D84B0601-1A4D-4EF8-972B-5FBB8E32F6CE}" type="pres">
      <dgm:prSet presAssocID="{BC3EB349-CA3A-4B7B-9C56-6A5BC8D1D0A8}" presName="sibTrans" presStyleLbl="sibTrans2D1" presStyleIdx="0" presStyleCnt="2"/>
      <dgm:spPr/>
    </dgm:pt>
    <dgm:pt modelId="{3AAB39F0-B50F-479E-8A5E-944D84DDB0CC}" type="pres">
      <dgm:prSet presAssocID="{BC3EB349-CA3A-4B7B-9C56-6A5BC8D1D0A8}" presName="connTx" presStyleLbl="sibTrans2D1" presStyleIdx="0" presStyleCnt="2"/>
      <dgm:spPr/>
    </dgm:pt>
    <dgm:pt modelId="{899848D1-6B98-4BCD-8CF5-AA2636CC3600}" type="pres">
      <dgm:prSet presAssocID="{D4A03A1C-5393-4A25-9D16-2F961F4B535C}" presName="composite" presStyleCnt="0"/>
      <dgm:spPr/>
    </dgm:pt>
    <dgm:pt modelId="{2015C3A9-4B85-4F06-9D26-1114F1F77907}" type="pres">
      <dgm:prSet presAssocID="{D4A03A1C-5393-4A25-9D16-2F961F4B53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EA57EB-AD3F-4284-B331-12FC9274BAD3}" type="pres">
      <dgm:prSet presAssocID="{D4A03A1C-5393-4A25-9D16-2F961F4B535C}" presName="parSh" presStyleLbl="node1" presStyleIdx="1" presStyleCnt="3"/>
      <dgm:spPr/>
    </dgm:pt>
    <dgm:pt modelId="{E08B8AE2-4436-4019-8A4D-8DF692105884}" type="pres">
      <dgm:prSet presAssocID="{D4A03A1C-5393-4A25-9D16-2F961F4B535C}" presName="desTx" presStyleLbl="fgAcc1" presStyleIdx="1" presStyleCnt="3">
        <dgm:presLayoutVars>
          <dgm:bulletEnabled val="1"/>
        </dgm:presLayoutVars>
      </dgm:prSet>
      <dgm:spPr/>
    </dgm:pt>
    <dgm:pt modelId="{B2A2DDED-37B9-4D68-BFE9-4540DBA86302}" type="pres">
      <dgm:prSet presAssocID="{883DFEF4-2BD3-4263-853D-6B558E87815E}" presName="sibTrans" presStyleLbl="sibTrans2D1" presStyleIdx="1" presStyleCnt="2"/>
      <dgm:spPr/>
    </dgm:pt>
    <dgm:pt modelId="{A3FFED6E-504E-4152-8A22-11DABC10273C}" type="pres">
      <dgm:prSet presAssocID="{883DFEF4-2BD3-4263-853D-6B558E87815E}" presName="connTx" presStyleLbl="sibTrans2D1" presStyleIdx="1" presStyleCnt="2"/>
      <dgm:spPr/>
    </dgm:pt>
    <dgm:pt modelId="{69866E24-4393-479D-B563-226F7B0C726C}" type="pres">
      <dgm:prSet presAssocID="{4C368CAD-15EC-414E-BC1E-DE473A6EE28E}" presName="composite" presStyleCnt="0"/>
      <dgm:spPr/>
    </dgm:pt>
    <dgm:pt modelId="{26B0A98D-AF2A-4855-B1FA-70BB975E1114}" type="pres">
      <dgm:prSet presAssocID="{4C368CAD-15EC-414E-BC1E-DE473A6EE2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35C4A73-8E0C-423D-9B92-4C2DDF26F812}" type="pres">
      <dgm:prSet presAssocID="{4C368CAD-15EC-414E-BC1E-DE473A6EE28E}" presName="parSh" presStyleLbl="node1" presStyleIdx="2" presStyleCnt="3"/>
      <dgm:spPr/>
    </dgm:pt>
    <dgm:pt modelId="{F71B5027-B111-4651-AB04-9E888045A914}" type="pres">
      <dgm:prSet presAssocID="{4C368CAD-15EC-414E-BC1E-DE473A6EE28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256BE07-0D42-4DB4-8894-A983CD8ABC00}" type="presOf" srcId="{4C368CAD-15EC-414E-BC1E-DE473A6EE28E}" destId="{26B0A98D-AF2A-4855-B1FA-70BB975E1114}" srcOrd="0" destOrd="0" presId="urn:microsoft.com/office/officeart/2005/8/layout/process3"/>
    <dgm:cxn modelId="{0AA0F609-236C-4739-A94B-9B91F13EF6BC}" type="presOf" srcId="{883DFEF4-2BD3-4263-853D-6B558E87815E}" destId="{B2A2DDED-37B9-4D68-BFE9-4540DBA86302}" srcOrd="0" destOrd="0" presId="urn:microsoft.com/office/officeart/2005/8/layout/process3"/>
    <dgm:cxn modelId="{65E6B017-FBB9-46C1-A724-89E96DD380FB}" type="presOf" srcId="{475D8467-73BC-4773-98B4-787C9969155A}" destId="{F71B5027-B111-4651-AB04-9E888045A914}" srcOrd="0" destOrd="0" presId="urn:microsoft.com/office/officeart/2005/8/layout/process3"/>
    <dgm:cxn modelId="{D4D75236-D23D-4820-89F3-FBE96F53523E}" srcId="{D98DB516-47E9-45C2-8A82-78E7CEFD224F}" destId="{D4A03A1C-5393-4A25-9D16-2F961F4B535C}" srcOrd="1" destOrd="0" parTransId="{C4354F50-40E7-4454-904B-F74F80F443D6}" sibTransId="{883DFEF4-2BD3-4263-853D-6B558E87815E}"/>
    <dgm:cxn modelId="{C95DD264-40EB-4A68-9C0D-E0401CA7DD87}" srcId="{D98DB516-47E9-45C2-8A82-78E7CEFD224F}" destId="{40359C6D-A00B-4457-BA22-7DFF25870A94}" srcOrd="0" destOrd="0" parTransId="{AA17CFA1-78D0-4989-AE4B-349B5A8D2BFE}" sibTransId="{BC3EB349-CA3A-4B7B-9C56-6A5BC8D1D0A8}"/>
    <dgm:cxn modelId="{BB607968-9DA4-4CA6-BEB4-736DF79AA8DA}" srcId="{40359C6D-A00B-4457-BA22-7DFF25870A94}" destId="{CBA41515-F4DB-4A0D-AF9D-760E857C0643}" srcOrd="2" destOrd="0" parTransId="{BAFAD6A5-3AF2-49BC-838E-4E1C57FB62CA}" sibTransId="{2C870431-EA3A-4C14-B748-0083B5130495}"/>
    <dgm:cxn modelId="{560BD149-FC97-4158-BBFA-22885296792B}" type="presOf" srcId="{5EB13733-8B29-441F-B5A3-34F354566657}" destId="{859621B4-15E4-43D1-B156-6D161836C43E}" srcOrd="0" destOrd="0" presId="urn:microsoft.com/office/officeart/2005/8/layout/process3"/>
    <dgm:cxn modelId="{AFE5064A-35A5-4108-BD6A-D92F3495D0F7}" type="presOf" srcId="{D98DB516-47E9-45C2-8A82-78E7CEFD224F}" destId="{0D06F8C7-C220-4A6C-A046-31A49755AE3C}" srcOrd="0" destOrd="0" presId="urn:microsoft.com/office/officeart/2005/8/layout/process3"/>
    <dgm:cxn modelId="{B5E93151-E4BF-472A-A128-9FF7E0810C41}" type="presOf" srcId="{4C368CAD-15EC-414E-BC1E-DE473A6EE28E}" destId="{335C4A73-8E0C-423D-9B92-4C2DDF26F812}" srcOrd="1" destOrd="0" presId="urn:microsoft.com/office/officeart/2005/8/layout/process3"/>
    <dgm:cxn modelId="{06D7B378-6B79-4AA9-878F-3C04ED5785CC}" type="presOf" srcId="{CBA41515-F4DB-4A0D-AF9D-760E857C0643}" destId="{859621B4-15E4-43D1-B156-6D161836C43E}" srcOrd="0" destOrd="2" presId="urn:microsoft.com/office/officeart/2005/8/layout/process3"/>
    <dgm:cxn modelId="{4E2DA279-9E25-4052-B42B-70420553B092}" srcId="{40359C6D-A00B-4457-BA22-7DFF25870A94}" destId="{10EEE79C-F14F-4D77-88AF-FB8D6F21E8A5}" srcOrd="1" destOrd="0" parTransId="{52557429-3169-4380-947E-16C713571AF6}" sibTransId="{4BD7CAFE-153C-4553-983A-F0852FCFD41F}"/>
    <dgm:cxn modelId="{F93B1786-5B52-4CA2-A17D-755CF8F8FC81}" type="presOf" srcId="{40359C6D-A00B-4457-BA22-7DFF25870A94}" destId="{AE7027CF-8A0E-45BB-8A30-3FC06D42960F}" srcOrd="0" destOrd="0" presId="urn:microsoft.com/office/officeart/2005/8/layout/process3"/>
    <dgm:cxn modelId="{229A7689-7A62-484E-86DC-ED6CD17C923E}" srcId="{D98DB516-47E9-45C2-8A82-78E7CEFD224F}" destId="{4C368CAD-15EC-414E-BC1E-DE473A6EE28E}" srcOrd="2" destOrd="0" parTransId="{D8CD3012-2968-4A34-BFD0-934D722F816E}" sibTransId="{28F16930-B257-4C3D-8BB0-B3127E79F3BD}"/>
    <dgm:cxn modelId="{2C538B97-CE90-4BB1-80AE-C22DE14C5F91}" type="presOf" srcId="{10EEE79C-F14F-4D77-88AF-FB8D6F21E8A5}" destId="{859621B4-15E4-43D1-B156-6D161836C43E}" srcOrd="0" destOrd="1" presId="urn:microsoft.com/office/officeart/2005/8/layout/process3"/>
    <dgm:cxn modelId="{D36903A6-C63B-407D-B070-4A4782E3A936}" type="presOf" srcId="{BC3EB349-CA3A-4B7B-9C56-6A5BC8D1D0A8}" destId="{D84B0601-1A4D-4EF8-972B-5FBB8E32F6CE}" srcOrd="0" destOrd="0" presId="urn:microsoft.com/office/officeart/2005/8/layout/process3"/>
    <dgm:cxn modelId="{9C531BA9-8201-4668-810B-106A6911F4CB}" type="presOf" srcId="{BC3EB349-CA3A-4B7B-9C56-6A5BC8D1D0A8}" destId="{3AAB39F0-B50F-479E-8A5E-944D84DDB0CC}" srcOrd="1" destOrd="0" presId="urn:microsoft.com/office/officeart/2005/8/layout/process3"/>
    <dgm:cxn modelId="{027F41AB-CCA2-4E63-ADAE-76D70BD69010}" type="presOf" srcId="{2C0C4534-BDB8-4E90-808D-512FF7AE36B5}" destId="{E08B8AE2-4436-4019-8A4D-8DF692105884}" srcOrd="0" destOrd="0" presId="urn:microsoft.com/office/officeart/2005/8/layout/process3"/>
    <dgm:cxn modelId="{A3482BAF-2071-48DC-9DAD-51FC173D6452}" type="presOf" srcId="{40359C6D-A00B-4457-BA22-7DFF25870A94}" destId="{DD64EF15-E997-4329-9474-12AF16A73089}" srcOrd="1" destOrd="0" presId="urn:microsoft.com/office/officeart/2005/8/layout/process3"/>
    <dgm:cxn modelId="{12E6A3B0-1D4B-4260-80A6-A78EF2A83096}" srcId="{D4A03A1C-5393-4A25-9D16-2F961F4B535C}" destId="{2C0C4534-BDB8-4E90-808D-512FF7AE36B5}" srcOrd="0" destOrd="0" parTransId="{08A8A075-A7A4-41C3-BC93-E2D68D073D5E}" sibTransId="{B020626A-DD66-43C3-830C-F187350D3928}"/>
    <dgm:cxn modelId="{4CEDE2B0-E21B-4CC7-BCFD-900CFD8EDA9A}" type="presOf" srcId="{D4A03A1C-5393-4A25-9D16-2F961F4B535C}" destId="{2015C3A9-4B85-4F06-9D26-1114F1F77907}" srcOrd="0" destOrd="0" presId="urn:microsoft.com/office/officeart/2005/8/layout/process3"/>
    <dgm:cxn modelId="{4272DBB3-E682-4CE0-8796-DB41D1ABFDE8}" type="presOf" srcId="{D4A03A1C-5393-4A25-9D16-2F961F4B535C}" destId="{FCEA57EB-AD3F-4284-B331-12FC9274BAD3}" srcOrd="1" destOrd="0" presId="urn:microsoft.com/office/officeart/2005/8/layout/process3"/>
    <dgm:cxn modelId="{FF422FB5-E760-4841-93C8-B948C14D1DB0}" srcId="{4C368CAD-15EC-414E-BC1E-DE473A6EE28E}" destId="{475D8467-73BC-4773-98B4-787C9969155A}" srcOrd="0" destOrd="0" parTransId="{9A1E8C52-30C2-4F80-B01B-76F5B8BAC38F}" sibTransId="{CBDDD521-86AD-460E-ABF5-D72D5A845509}"/>
    <dgm:cxn modelId="{BCB6BCB7-6BC1-40FD-861E-740662C1B193}" srcId="{40359C6D-A00B-4457-BA22-7DFF25870A94}" destId="{5EB13733-8B29-441F-B5A3-34F354566657}" srcOrd="0" destOrd="0" parTransId="{1E8B2B3B-9640-4500-85E5-8BEDF8042E74}" sibTransId="{E86E8B1E-58EE-4A23-B3FA-097055619362}"/>
    <dgm:cxn modelId="{5A6C55E9-F29A-478A-9347-350C45ED4F31}" type="presOf" srcId="{883DFEF4-2BD3-4263-853D-6B558E87815E}" destId="{A3FFED6E-504E-4152-8A22-11DABC10273C}" srcOrd="1" destOrd="0" presId="urn:microsoft.com/office/officeart/2005/8/layout/process3"/>
    <dgm:cxn modelId="{89B5A16F-B602-4699-8D18-9AF18A7F25EF}" type="presParOf" srcId="{0D06F8C7-C220-4A6C-A046-31A49755AE3C}" destId="{2AD86CD9-DDDA-46E0-A18E-0ABE2C476597}" srcOrd="0" destOrd="0" presId="urn:microsoft.com/office/officeart/2005/8/layout/process3"/>
    <dgm:cxn modelId="{4E0415A2-9A62-4A94-B46E-DFD8C2F808C6}" type="presParOf" srcId="{2AD86CD9-DDDA-46E0-A18E-0ABE2C476597}" destId="{AE7027CF-8A0E-45BB-8A30-3FC06D42960F}" srcOrd="0" destOrd="0" presId="urn:microsoft.com/office/officeart/2005/8/layout/process3"/>
    <dgm:cxn modelId="{0EB26D3E-1D24-4C0D-A864-E039CE3EA2D2}" type="presParOf" srcId="{2AD86CD9-DDDA-46E0-A18E-0ABE2C476597}" destId="{DD64EF15-E997-4329-9474-12AF16A73089}" srcOrd="1" destOrd="0" presId="urn:microsoft.com/office/officeart/2005/8/layout/process3"/>
    <dgm:cxn modelId="{EF1C93D2-FD83-46F7-AE40-976C90BF9270}" type="presParOf" srcId="{2AD86CD9-DDDA-46E0-A18E-0ABE2C476597}" destId="{859621B4-15E4-43D1-B156-6D161836C43E}" srcOrd="2" destOrd="0" presId="urn:microsoft.com/office/officeart/2005/8/layout/process3"/>
    <dgm:cxn modelId="{BA884E38-DA62-4D03-AEDC-0AD6F54EA840}" type="presParOf" srcId="{0D06F8C7-C220-4A6C-A046-31A49755AE3C}" destId="{D84B0601-1A4D-4EF8-972B-5FBB8E32F6CE}" srcOrd="1" destOrd="0" presId="urn:microsoft.com/office/officeart/2005/8/layout/process3"/>
    <dgm:cxn modelId="{66EFBF8E-8A28-4DCA-BDF8-0CF3529F8305}" type="presParOf" srcId="{D84B0601-1A4D-4EF8-972B-5FBB8E32F6CE}" destId="{3AAB39F0-B50F-479E-8A5E-944D84DDB0CC}" srcOrd="0" destOrd="0" presId="urn:microsoft.com/office/officeart/2005/8/layout/process3"/>
    <dgm:cxn modelId="{D335CAC3-223E-401C-A0DB-3C5246E29741}" type="presParOf" srcId="{0D06F8C7-C220-4A6C-A046-31A49755AE3C}" destId="{899848D1-6B98-4BCD-8CF5-AA2636CC3600}" srcOrd="2" destOrd="0" presId="urn:microsoft.com/office/officeart/2005/8/layout/process3"/>
    <dgm:cxn modelId="{39A04566-0D0F-4924-BBEB-179254D326D1}" type="presParOf" srcId="{899848D1-6B98-4BCD-8CF5-AA2636CC3600}" destId="{2015C3A9-4B85-4F06-9D26-1114F1F77907}" srcOrd="0" destOrd="0" presId="urn:microsoft.com/office/officeart/2005/8/layout/process3"/>
    <dgm:cxn modelId="{FB9AF69E-927C-4306-B28A-3C6DF0E33F1B}" type="presParOf" srcId="{899848D1-6B98-4BCD-8CF5-AA2636CC3600}" destId="{FCEA57EB-AD3F-4284-B331-12FC9274BAD3}" srcOrd="1" destOrd="0" presId="urn:microsoft.com/office/officeart/2005/8/layout/process3"/>
    <dgm:cxn modelId="{77B6E908-F9F6-4A6F-A09F-E56CFC27086B}" type="presParOf" srcId="{899848D1-6B98-4BCD-8CF5-AA2636CC3600}" destId="{E08B8AE2-4436-4019-8A4D-8DF692105884}" srcOrd="2" destOrd="0" presId="urn:microsoft.com/office/officeart/2005/8/layout/process3"/>
    <dgm:cxn modelId="{FA6E8FA0-4106-40D9-8974-B25ABAB0982F}" type="presParOf" srcId="{0D06F8C7-C220-4A6C-A046-31A49755AE3C}" destId="{B2A2DDED-37B9-4D68-BFE9-4540DBA86302}" srcOrd="3" destOrd="0" presId="urn:microsoft.com/office/officeart/2005/8/layout/process3"/>
    <dgm:cxn modelId="{6995B0A5-948A-43A8-97F1-CCE52736019A}" type="presParOf" srcId="{B2A2DDED-37B9-4D68-BFE9-4540DBA86302}" destId="{A3FFED6E-504E-4152-8A22-11DABC10273C}" srcOrd="0" destOrd="0" presId="urn:microsoft.com/office/officeart/2005/8/layout/process3"/>
    <dgm:cxn modelId="{87D0408C-5ECB-47E5-87AE-E1B195F965BC}" type="presParOf" srcId="{0D06F8C7-C220-4A6C-A046-31A49755AE3C}" destId="{69866E24-4393-479D-B563-226F7B0C726C}" srcOrd="4" destOrd="0" presId="urn:microsoft.com/office/officeart/2005/8/layout/process3"/>
    <dgm:cxn modelId="{364E9D13-680F-4B2F-AEE5-33FF020F46C9}" type="presParOf" srcId="{69866E24-4393-479D-B563-226F7B0C726C}" destId="{26B0A98D-AF2A-4855-B1FA-70BB975E1114}" srcOrd="0" destOrd="0" presId="urn:microsoft.com/office/officeart/2005/8/layout/process3"/>
    <dgm:cxn modelId="{605138CD-60CD-415A-9D72-8A80C2B5F5E5}" type="presParOf" srcId="{69866E24-4393-479D-B563-226F7B0C726C}" destId="{335C4A73-8E0C-423D-9B92-4C2DDF26F812}" srcOrd="1" destOrd="0" presId="urn:microsoft.com/office/officeart/2005/8/layout/process3"/>
    <dgm:cxn modelId="{134F249B-668D-4637-B599-2B6AFB2C2DFA}" type="presParOf" srcId="{69866E24-4393-479D-B563-226F7B0C726C}" destId="{F71B5027-B111-4651-AB04-9E888045A9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DB516-47E9-45C2-8A82-78E7CEFD2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359C6D-A00B-4457-BA22-7DFF25870A94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Designer</a:t>
          </a:r>
          <a:endParaRPr lang="en-US" dirty="0"/>
        </a:p>
      </dgm:t>
    </dgm:pt>
    <dgm:pt modelId="{AA17CFA1-78D0-4989-AE4B-349B5A8D2BFE}" type="parTrans" cxnId="{C95DD264-40EB-4A68-9C0D-E0401CA7DD87}">
      <dgm:prSet/>
      <dgm:spPr/>
      <dgm:t>
        <a:bodyPr/>
        <a:lstStyle/>
        <a:p>
          <a:endParaRPr lang="es-ES"/>
        </a:p>
      </dgm:t>
    </dgm:pt>
    <dgm:pt modelId="{BC3EB349-CA3A-4B7B-9C56-6A5BC8D1D0A8}" type="sibTrans" cxnId="{C95DD264-40EB-4A68-9C0D-E0401CA7DD87}">
      <dgm:prSet/>
      <dgm:spPr/>
      <dgm:t>
        <a:bodyPr/>
        <a:lstStyle/>
        <a:p>
          <a:endParaRPr lang="es-ES"/>
        </a:p>
      </dgm:t>
    </dgm:pt>
    <dgm:pt modelId="{D4A03A1C-5393-4A25-9D16-2F961F4B535C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Point person and audience</a:t>
          </a:r>
          <a:endParaRPr lang="en-US" dirty="0"/>
        </a:p>
      </dgm:t>
    </dgm:pt>
    <dgm:pt modelId="{C4354F50-40E7-4454-904B-F74F80F443D6}" type="parTrans" cxnId="{D4D75236-D23D-4820-89F3-FBE96F53523E}">
      <dgm:prSet/>
      <dgm:spPr/>
      <dgm:t>
        <a:bodyPr/>
        <a:lstStyle/>
        <a:p>
          <a:endParaRPr lang="es-ES"/>
        </a:p>
      </dgm:t>
    </dgm:pt>
    <dgm:pt modelId="{883DFEF4-2BD3-4263-853D-6B558E87815E}" type="sibTrans" cxnId="{D4D75236-D23D-4820-89F3-FBE96F53523E}">
      <dgm:prSet/>
      <dgm:spPr/>
      <dgm:t>
        <a:bodyPr/>
        <a:lstStyle/>
        <a:p>
          <a:endParaRPr lang="es-ES"/>
        </a:p>
      </dgm:t>
    </dgm:pt>
    <dgm:pt modelId="{2C0C4534-BDB8-4E90-808D-512FF7AE36B5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Make suggestions to improve the design</a:t>
          </a:r>
          <a:endParaRPr lang="en-US" dirty="0"/>
        </a:p>
      </dgm:t>
    </dgm:pt>
    <dgm:pt modelId="{08A8A075-A7A4-41C3-BC93-E2D68D073D5E}" type="parTrans" cxnId="{12E6A3B0-1D4B-4260-80A6-A78EF2A83096}">
      <dgm:prSet/>
      <dgm:spPr/>
      <dgm:t>
        <a:bodyPr/>
        <a:lstStyle/>
        <a:p>
          <a:endParaRPr lang="es-ES"/>
        </a:p>
      </dgm:t>
    </dgm:pt>
    <dgm:pt modelId="{B020626A-DD66-43C3-830C-F187350D3928}" type="sibTrans" cxnId="{12E6A3B0-1D4B-4260-80A6-A78EF2A83096}">
      <dgm:prSet/>
      <dgm:spPr/>
      <dgm:t>
        <a:bodyPr/>
        <a:lstStyle/>
        <a:p>
          <a:endParaRPr lang="es-ES"/>
        </a:p>
      </dgm:t>
    </dgm:pt>
    <dgm:pt modelId="{4C368CAD-15EC-414E-BC1E-DE473A6EE28E}">
      <dgm:prSet phldrT="[Texto]" phldr="0"/>
      <dgm:spPr/>
      <dgm:t>
        <a:bodyPr/>
        <a:lstStyle/>
        <a:p>
          <a:r>
            <a:rPr lang="en-US" dirty="0"/>
            <a:t>Designer</a:t>
          </a:r>
        </a:p>
      </dgm:t>
    </dgm:pt>
    <dgm:pt modelId="{D8CD3012-2968-4A34-BFD0-934D722F816E}" type="parTrans" cxnId="{229A7689-7A62-484E-86DC-ED6CD17C923E}">
      <dgm:prSet/>
      <dgm:spPr/>
      <dgm:t>
        <a:bodyPr/>
        <a:lstStyle/>
        <a:p>
          <a:endParaRPr lang="es-ES"/>
        </a:p>
      </dgm:t>
    </dgm:pt>
    <dgm:pt modelId="{28F16930-B257-4C3D-8BB0-B3127E79F3BD}" type="sibTrans" cxnId="{229A7689-7A62-484E-86DC-ED6CD17C923E}">
      <dgm:prSet/>
      <dgm:spPr/>
      <dgm:t>
        <a:bodyPr/>
        <a:lstStyle/>
        <a:p>
          <a:endParaRPr lang="es-ES"/>
        </a:p>
      </dgm:t>
    </dgm:pt>
    <dgm:pt modelId="{475D8467-73BC-4773-98B4-787C9969155A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Modificates the prototype</a:t>
          </a:r>
          <a:endParaRPr lang="es-ES" dirty="0"/>
        </a:p>
      </dgm:t>
    </dgm:pt>
    <dgm:pt modelId="{9A1E8C52-30C2-4F80-B01B-76F5B8BAC38F}" type="parTrans" cxnId="{FF422FB5-E760-4841-93C8-B948C14D1DB0}">
      <dgm:prSet/>
      <dgm:spPr/>
      <dgm:t>
        <a:bodyPr/>
        <a:lstStyle/>
        <a:p>
          <a:endParaRPr lang="es-ES"/>
        </a:p>
      </dgm:t>
    </dgm:pt>
    <dgm:pt modelId="{CBDDD521-86AD-460E-ABF5-D72D5A845509}" type="sibTrans" cxnId="{FF422FB5-E760-4841-93C8-B948C14D1DB0}">
      <dgm:prSet/>
      <dgm:spPr/>
      <dgm:t>
        <a:bodyPr/>
        <a:lstStyle/>
        <a:p>
          <a:endParaRPr lang="es-ES"/>
        </a:p>
      </dgm:t>
    </dgm:pt>
    <dgm:pt modelId="{CBA41515-F4DB-4A0D-AF9D-760E857C064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Creates the sketch of the dashboard</a:t>
          </a:r>
        </a:p>
      </dgm:t>
    </dgm:pt>
    <dgm:pt modelId="{BAFAD6A5-3AF2-49BC-838E-4E1C57FB62CA}" type="parTrans" cxnId="{BB607968-9DA4-4CA6-BEB4-736DF79AA8DA}">
      <dgm:prSet/>
      <dgm:spPr/>
    </dgm:pt>
    <dgm:pt modelId="{2C870431-EA3A-4C14-B748-0083B5130495}" type="sibTrans" cxnId="{BB607968-9DA4-4CA6-BEB4-736DF79AA8DA}">
      <dgm:prSet/>
      <dgm:spPr/>
    </dgm:pt>
    <dgm:pt modelId="{0D06F8C7-C220-4A6C-A046-31A49755AE3C}" type="pres">
      <dgm:prSet presAssocID="{D98DB516-47E9-45C2-8A82-78E7CE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2AD86CD9-DDDA-46E0-A18E-0ABE2C476597}" type="pres">
      <dgm:prSet presAssocID="{40359C6D-A00B-4457-BA22-7DFF25870A94}" presName="composite" presStyleCnt="0"/>
      <dgm:spPr/>
    </dgm:pt>
    <dgm:pt modelId="{AE7027CF-8A0E-45BB-8A30-3FC06D42960F}" type="pres">
      <dgm:prSet presAssocID="{40359C6D-A00B-4457-BA22-7DFF25870A9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D64EF15-E997-4329-9474-12AF16A73089}" type="pres">
      <dgm:prSet presAssocID="{40359C6D-A00B-4457-BA22-7DFF25870A94}" presName="parSh" presStyleLbl="node1" presStyleIdx="0" presStyleCnt="3"/>
      <dgm:spPr/>
    </dgm:pt>
    <dgm:pt modelId="{859621B4-15E4-43D1-B156-6D161836C43E}" type="pres">
      <dgm:prSet presAssocID="{40359C6D-A00B-4457-BA22-7DFF25870A94}" presName="desTx" presStyleLbl="fgAcc1" presStyleIdx="0" presStyleCnt="3">
        <dgm:presLayoutVars>
          <dgm:bulletEnabled val="1"/>
        </dgm:presLayoutVars>
      </dgm:prSet>
      <dgm:spPr/>
    </dgm:pt>
    <dgm:pt modelId="{D84B0601-1A4D-4EF8-972B-5FBB8E32F6CE}" type="pres">
      <dgm:prSet presAssocID="{BC3EB349-CA3A-4B7B-9C56-6A5BC8D1D0A8}" presName="sibTrans" presStyleLbl="sibTrans2D1" presStyleIdx="0" presStyleCnt="2"/>
      <dgm:spPr/>
    </dgm:pt>
    <dgm:pt modelId="{3AAB39F0-B50F-479E-8A5E-944D84DDB0CC}" type="pres">
      <dgm:prSet presAssocID="{BC3EB349-CA3A-4B7B-9C56-6A5BC8D1D0A8}" presName="connTx" presStyleLbl="sibTrans2D1" presStyleIdx="0" presStyleCnt="2"/>
      <dgm:spPr/>
    </dgm:pt>
    <dgm:pt modelId="{899848D1-6B98-4BCD-8CF5-AA2636CC3600}" type="pres">
      <dgm:prSet presAssocID="{D4A03A1C-5393-4A25-9D16-2F961F4B535C}" presName="composite" presStyleCnt="0"/>
      <dgm:spPr/>
    </dgm:pt>
    <dgm:pt modelId="{2015C3A9-4B85-4F06-9D26-1114F1F77907}" type="pres">
      <dgm:prSet presAssocID="{D4A03A1C-5393-4A25-9D16-2F961F4B535C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CEA57EB-AD3F-4284-B331-12FC9274BAD3}" type="pres">
      <dgm:prSet presAssocID="{D4A03A1C-5393-4A25-9D16-2F961F4B535C}" presName="parSh" presStyleLbl="node1" presStyleIdx="1" presStyleCnt="3"/>
      <dgm:spPr/>
    </dgm:pt>
    <dgm:pt modelId="{E08B8AE2-4436-4019-8A4D-8DF692105884}" type="pres">
      <dgm:prSet presAssocID="{D4A03A1C-5393-4A25-9D16-2F961F4B535C}" presName="desTx" presStyleLbl="fgAcc1" presStyleIdx="1" presStyleCnt="3">
        <dgm:presLayoutVars>
          <dgm:bulletEnabled val="1"/>
        </dgm:presLayoutVars>
      </dgm:prSet>
      <dgm:spPr/>
    </dgm:pt>
    <dgm:pt modelId="{B2A2DDED-37B9-4D68-BFE9-4540DBA86302}" type="pres">
      <dgm:prSet presAssocID="{883DFEF4-2BD3-4263-853D-6B558E87815E}" presName="sibTrans" presStyleLbl="sibTrans2D1" presStyleIdx="1" presStyleCnt="2"/>
      <dgm:spPr/>
    </dgm:pt>
    <dgm:pt modelId="{A3FFED6E-504E-4152-8A22-11DABC10273C}" type="pres">
      <dgm:prSet presAssocID="{883DFEF4-2BD3-4263-853D-6B558E87815E}" presName="connTx" presStyleLbl="sibTrans2D1" presStyleIdx="1" presStyleCnt="2"/>
      <dgm:spPr/>
    </dgm:pt>
    <dgm:pt modelId="{69866E24-4393-479D-B563-226F7B0C726C}" type="pres">
      <dgm:prSet presAssocID="{4C368CAD-15EC-414E-BC1E-DE473A6EE28E}" presName="composite" presStyleCnt="0"/>
      <dgm:spPr/>
    </dgm:pt>
    <dgm:pt modelId="{26B0A98D-AF2A-4855-B1FA-70BB975E1114}" type="pres">
      <dgm:prSet presAssocID="{4C368CAD-15EC-414E-BC1E-DE473A6EE28E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35C4A73-8E0C-423D-9B92-4C2DDF26F812}" type="pres">
      <dgm:prSet presAssocID="{4C368CAD-15EC-414E-BC1E-DE473A6EE28E}" presName="parSh" presStyleLbl="node1" presStyleIdx="2" presStyleCnt="3"/>
      <dgm:spPr/>
    </dgm:pt>
    <dgm:pt modelId="{F71B5027-B111-4651-AB04-9E888045A914}" type="pres">
      <dgm:prSet presAssocID="{4C368CAD-15EC-414E-BC1E-DE473A6EE28E}" presName="desTx" presStyleLbl="fgAcc1" presStyleIdx="2" presStyleCnt="3">
        <dgm:presLayoutVars>
          <dgm:bulletEnabled val="1"/>
        </dgm:presLayoutVars>
      </dgm:prSet>
      <dgm:spPr/>
    </dgm:pt>
  </dgm:ptLst>
  <dgm:cxnLst>
    <dgm:cxn modelId="{C256BE07-0D42-4DB4-8894-A983CD8ABC00}" type="presOf" srcId="{4C368CAD-15EC-414E-BC1E-DE473A6EE28E}" destId="{26B0A98D-AF2A-4855-B1FA-70BB975E1114}" srcOrd="0" destOrd="0" presId="urn:microsoft.com/office/officeart/2005/8/layout/process3"/>
    <dgm:cxn modelId="{0AA0F609-236C-4739-A94B-9B91F13EF6BC}" type="presOf" srcId="{883DFEF4-2BD3-4263-853D-6B558E87815E}" destId="{B2A2DDED-37B9-4D68-BFE9-4540DBA86302}" srcOrd="0" destOrd="0" presId="urn:microsoft.com/office/officeart/2005/8/layout/process3"/>
    <dgm:cxn modelId="{65E6B017-FBB9-46C1-A724-89E96DD380FB}" type="presOf" srcId="{475D8467-73BC-4773-98B4-787C9969155A}" destId="{F71B5027-B111-4651-AB04-9E888045A914}" srcOrd="0" destOrd="0" presId="urn:microsoft.com/office/officeart/2005/8/layout/process3"/>
    <dgm:cxn modelId="{D4D75236-D23D-4820-89F3-FBE96F53523E}" srcId="{D98DB516-47E9-45C2-8A82-78E7CEFD224F}" destId="{D4A03A1C-5393-4A25-9D16-2F961F4B535C}" srcOrd="1" destOrd="0" parTransId="{C4354F50-40E7-4454-904B-F74F80F443D6}" sibTransId="{883DFEF4-2BD3-4263-853D-6B558E87815E}"/>
    <dgm:cxn modelId="{C95DD264-40EB-4A68-9C0D-E0401CA7DD87}" srcId="{D98DB516-47E9-45C2-8A82-78E7CEFD224F}" destId="{40359C6D-A00B-4457-BA22-7DFF25870A94}" srcOrd="0" destOrd="0" parTransId="{AA17CFA1-78D0-4989-AE4B-349B5A8D2BFE}" sibTransId="{BC3EB349-CA3A-4B7B-9C56-6A5BC8D1D0A8}"/>
    <dgm:cxn modelId="{BB607968-9DA4-4CA6-BEB4-736DF79AA8DA}" srcId="{40359C6D-A00B-4457-BA22-7DFF25870A94}" destId="{CBA41515-F4DB-4A0D-AF9D-760E857C0643}" srcOrd="0" destOrd="0" parTransId="{BAFAD6A5-3AF2-49BC-838E-4E1C57FB62CA}" sibTransId="{2C870431-EA3A-4C14-B748-0083B5130495}"/>
    <dgm:cxn modelId="{AFE5064A-35A5-4108-BD6A-D92F3495D0F7}" type="presOf" srcId="{D98DB516-47E9-45C2-8A82-78E7CEFD224F}" destId="{0D06F8C7-C220-4A6C-A046-31A49755AE3C}" srcOrd="0" destOrd="0" presId="urn:microsoft.com/office/officeart/2005/8/layout/process3"/>
    <dgm:cxn modelId="{B5E93151-E4BF-472A-A128-9FF7E0810C41}" type="presOf" srcId="{4C368CAD-15EC-414E-BC1E-DE473A6EE28E}" destId="{335C4A73-8E0C-423D-9B92-4C2DDF26F812}" srcOrd="1" destOrd="0" presId="urn:microsoft.com/office/officeart/2005/8/layout/process3"/>
    <dgm:cxn modelId="{06D7B378-6B79-4AA9-878F-3C04ED5785CC}" type="presOf" srcId="{CBA41515-F4DB-4A0D-AF9D-760E857C0643}" destId="{859621B4-15E4-43D1-B156-6D161836C43E}" srcOrd="0" destOrd="0" presId="urn:microsoft.com/office/officeart/2005/8/layout/process3"/>
    <dgm:cxn modelId="{F93B1786-5B52-4CA2-A17D-755CF8F8FC81}" type="presOf" srcId="{40359C6D-A00B-4457-BA22-7DFF25870A94}" destId="{AE7027CF-8A0E-45BB-8A30-3FC06D42960F}" srcOrd="0" destOrd="0" presId="urn:microsoft.com/office/officeart/2005/8/layout/process3"/>
    <dgm:cxn modelId="{229A7689-7A62-484E-86DC-ED6CD17C923E}" srcId="{D98DB516-47E9-45C2-8A82-78E7CEFD224F}" destId="{4C368CAD-15EC-414E-BC1E-DE473A6EE28E}" srcOrd="2" destOrd="0" parTransId="{D8CD3012-2968-4A34-BFD0-934D722F816E}" sibTransId="{28F16930-B257-4C3D-8BB0-B3127E79F3BD}"/>
    <dgm:cxn modelId="{D36903A6-C63B-407D-B070-4A4782E3A936}" type="presOf" srcId="{BC3EB349-CA3A-4B7B-9C56-6A5BC8D1D0A8}" destId="{D84B0601-1A4D-4EF8-972B-5FBB8E32F6CE}" srcOrd="0" destOrd="0" presId="urn:microsoft.com/office/officeart/2005/8/layout/process3"/>
    <dgm:cxn modelId="{9C531BA9-8201-4668-810B-106A6911F4CB}" type="presOf" srcId="{BC3EB349-CA3A-4B7B-9C56-6A5BC8D1D0A8}" destId="{3AAB39F0-B50F-479E-8A5E-944D84DDB0CC}" srcOrd="1" destOrd="0" presId="urn:microsoft.com/office/officeart/2005/8/layout/process3"/>
    <dgm:cxn modelId="{027F41AB-CCA2-4E63-ADAE-76D70BD69010}" type="presOf" srcId="{2C0C4534-BDB8-4E90-808D-512FF7AE36B5}" destId="{E08B8AE2-4436-4019-8A4D-8DF692105884}" srcOrd="0" destOrd="0" presId="urn:microsoft.com/office/officeart/2005/8/layout/process3"/>
    <dgm:cxn modelId="{A3482BAF-2071-48DC-9DAD-51FC173D6452}" type="presOf" srcId="{40359C6D-A00B-4457-BA22-7DFF25870A94}" destId="{DD64EF15-E997-4329-9474-12AF16A73089}" srcOrd="1" destOrd="0" presId="urn:microsoft.com/office/officeart/2005/8/layout/process3"/>
    <dgm:cxn modelId="{12E6A3B0-1D4B-4260-80A6-A78EF2A83096}" srcId="{D4A03A1C-5393-4A25-9D16-2F961F4B535C}" destId="{2C0C4534-BDB8-4E90-808D-512FF7AE36B5}" srcOrd="0" destOrd="0" parTransId="{08A8A075-A7A4-41C3-BC93-E2D68D073D5E}" sibTransId="{B020626A-DD66-43C3-830C-F187350D3928}"/>
    <dgm:cxn modelId="{4CEDE2B0-E21B-4CC7-BCFD-900CFD8EDA9A}" type="presOf" srcId="{D4A03A1C-5393-4A25-9D16-2F961F4B535C}" destId="{2015C3A9-4B85-4F06-9D26-1114F1F77907}" srcOrd="0" destOrd="0" presId="urn:microsoft.com/office/officeart/2005/8/layout/process3"/>
    <dgm:cxn modelId="{4272DBB3-E682-4CE0-8796-DB41D1ABFDE8}" type="presOf" srcId="{D4A03A1C-5393-4A25-9D16-2F961F4B535C}" destId="{FCEA57EB-AD3F-4284-B331-12FC9274BAD3}" srcOrd="1" destOrd="0" presId="urn:microsoft.com/office/officeart/2005/8/layout/process3"/>
    <dgm:cxn modelId="{FF422FB5-E760-4841-93C8-B948C14D1DB0}" srcId="{4C368CAD-15EC-414E-BC1E-DE473A6EE28E}" destId="{475D8467-73BC-4773-98B4-787C9969155A}" srcOrd="0" destOrd="0" parTransId="{9A1E8C52-30C2-4F80-B01B-76F5B8BAC38F}" sibTransId="{CBDDD521-86AD-460E-ABF5-D72D5A845509}"/>
    <dgm:cxn modelId="{5A6C55E9-F29A-478A-9347-350C45ED4F31}" type="presOf" srcId="{883DFEF4-2BD3-4263-853D-6B558E87815E}" destId="{A3FFED6E-504E-4152-8A22-11DABC10273C}" srcOrd="1" destOrd="0" presId="urn:microsoft.com/office/officeart/2005/8/layout/process3"/>
    <dgm:cxn modelId="{89B5A16F-B602-4699-8D18-9AF18A7F25EF}" type="presParOf" srcId="{0D06F8C7-C220-4A6C-A046-31A49755AE3C}" destId="{2AD86CD9-DDDA-46E0-A18E-0ABE2C476597}" srcOrd="0" destOrd="0" presId="urn:microsoft.com/office/officeart/2005/8/layout/process3"/>
    <dgm:cxn modelId="{4E0415A2-9A62-4A94-B46E-DFD8C2F808C6}" type="presParOf" srcId="{2AD86CD9-DDDA-46E0-A18E-0ABE2C476597}" destId="{AE7027CF-8A0E-45BB-8A30-3FC06D42960F}" srcOrd="0" destOrd="0" presId="urn:microsoft.com/office/officeart/2005/8/layout/process3"/>
    <dgm:cxn modelId="{0EB26D3E-1D24-4C0D-A864-E039CE3EA2D2}" type="presParOf" srcId="{2AD86CD9-DDDA-46E0-A18E-0ABE2C476597}" destId="{DD64EF15-E997-4329-9474-12AF16A73089}" srcOrd="1" destOrd="0" presId="urn:microsoft.com/office/officeart/2005/8/layout/process3"/>
    <dgm:cxn modelId="{EF1C93D2-FD83-46F7-AE40-976C90BF9270}" type="presParOf" srcId="{2AD86CD9-DDDA-46E0-A18E-0ABE2C476597}" destId="{859621B4-15E4-43D1-B156-6D161836C43E}" srcOrd="2" destOrd="0" presId="urn:microsoft.com/office/officeart/2005/8/layout/process3"/>
    <dgm:cxn modelId="{BA884E38-DA62-4D03-AEDC-0AD6F54EA840}" type="presParOf" srcId="{0D06F8C7-C220-4A6C-A046-31A49755AE3C}" destId="{D84B0601-1A4D-4EF8-972B-5FBB8E32F6CE}" srcOrd="1" destOrd="0" presId="urn:microsoft.com/office/officeart/2005/8/layout/process3"/>
    <dgm:cxn modelId="{66EFBF8E-8A28-4DCA-BDF8-0CF3529F8305}" type="presParOf" srcId="{D84B0601-1A4D-4EF8-972B-5FBB8E32F6CE}" destId="{3AAB39F0-B50F-479E-8A5E-944D84DDB0CC}" srcOrd="0" destOrd="0" presId="urn:microsoft.com/office/officeart/2005/8/layout/process3"/>
    <dgm:cxn modelId="{D335CAC3-223E-401C-A0DB-3C5246E29741}" type="presParOf" srcId="{0D06F8C7-C220-4A6C-A046-31A49755AE3C}" destId="{899848D1-6B98-4BCD-8CF5-AA2636CC3600}" srcOrd="2" destOrd="0" presId="urn:microsoft.com/office/officeart/2005/8/layout/process3"/>
    <dgm:cxn modelId="{39A04566-0D0F-4924-BBEB-179254D326D1}" type="presParOf" srcId="{899848D1-6B98-4BCD-8CF5-AA2636CC3600}" destId="{2015C3A9-4B85-4F06-9D26-1114F1F77907}" srcOrd="0" destOrd="0" presId="urn:microsoft.com/office/officeart/2005/8/layout/process3"/>
    <dgm:cxn modelId="{FB9AF69E-927C-4306-B28A-3C6DF0E33F1B}" type="presParOf" srcId="{899848D1-6B98-4BCD-8CF5-AA2636CC3600}" destId="{FCEA57EB-AD3F-4284-B331-12FC9274BAD3}" srcOrd="1" destOrd="0" presId="urn:microsoft.com/office/officeart/2005/8/layout/process3"/>
    <dgm:cxn modelId="{77B6E908-F9F6-4A6F-A09F-E56CFC27086B}" type="presParOf" srcId="{899848D1-6B98-4BCD-8CF5-AA2636CC3600}" destId="{E08B8AE2-4436-4019-8A4D-8DF692105884}" srcOrd="2" destOrd="0" presId="urn:microsoft.com/office/officeart/2005/8/layout/process3"/>
    <dgm:cxn modelId="{FA6E8FA0-4106-40D9-8974-B25ABAB0982F}" type="presParOf" srcId="{0D06F8C7-C220-4A6C-A046-31A49755AE3C}" destId="{B2A2DDED-37B9-4D68-BFE9-4540DBA86302}" srcOrd="3" destOrd="0" presId="urn:microsoft.com/office/officeart/2005/8/layout/process3"/>
    <dgm:cxn modelId="{6995B0A5-948A-43A8-97F1-CCE52736019A}" type="presParOf" srcId="{B2A2DDED-37B9-4D68-BFE9-4540DBA86302}" destId="{A3FFED6E-504E-4152-8A22-11DABC10273C}" srcOrd="0" destOrd="0" presId="urn:microsoft.com/office/officeart/2005/8/layout/process3"/>
    <dgm:cxn modelId="{87D0408C-5ECB-47E5-87AE-E1B195F965BC}" type="presParOf" srcId="{0D06F8C7-C220-4A6C-A046-31A49755AE3C}" destId="{69866E24-4393-479D-B563-226F7B0C726C}" srcOrd="4" destOrd="0" presId="urn:microsoft.com/office/officeart/2005/8/layout/process3"/>
    <dgm:cxn modelId="{364E9D13-680F-4B2F-AEE5-33FF020F46C9}" type="presParOf" srcId="{69866E24-4393-479D-B563-226F7B0C726C}" destId="{26B0A98D-AF2A-4855-B1FA-70BB975E1114}" srcOrd="0" destOrd="0" presId="urn:microsoft.com/office/officeart/2005/8/layout/process3"/>
    <dgm:cxn modelId="{605138CD-60CD-415A-9D72-8A80C2B5F5E5}" type="presParOf" srcId="{69866E24-4393-479D-B563-226F7B0C726C}" destId="{335C4A73-8E0C-423D-9B92-4C2DDF26F812}" srcOrd="1" destOrd="0" presId="urn:microsoft.com/office/officeart/2005/8/layout/process3"/>
    <dgm:cxn modelId="{134F249B-668D-4637-B599-2B6AFB2C2DFA}" type="presParOf" srcId="{69866E24-4393-479D-B563-226F7B0C726C}" destId="{F71B5027-B111-4651-AB04-9E888045A914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52FD92-8DE8-4F7C-97D1-34F5F5A11AA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E197B48-74D9-457B-A24F-52F96A643E8D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Clean data available</a:t>
          </a:r>
          <a:endParaRPr lang="en-US" dirty="0"/>
        </a:p>
      </dgm:t>
    </dgm:pt>
    <dgm:pt modelId="{8817F6F5-DE48-41DD-8124-E66662AF95E7}" type="parTrans" cxnId="{1081A7C7-1E1E-44C2-A355-458211555E89}">
      <dgm:prSet/>
      <dgm:spPr/>
      <dgm:t>
        <a:bodyPr/>
        <a:lstStyle/>
        <a:p>
          <a:endParaRPr lang="es-ES"/>
        </a:p>
      </dgm:t>
    </dgm:pt>
    <dgm:pt modelId="{2EA517FB-AD52-4EAB-8FD8-85B47DD45FBB}" type="sibTrans" cxnId="{1081A7C7-1E1E-44C2-A355-458211555E89}">
      <dgm:prSet/>
      <dgm:spPr/>
      <dgm:t>
        <a:bodyPr/>
        <a:lstStyle/>
        <a:p>
          <a:endParaRPr lang="es-ES"/>
        </a:p>
      </dgm:t>
    </dgm:pt>
    <dgm:pt modelId="{2A6E8A1B-4581-432E-B0E3-362929EC04C2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Messy data available</a:t>
          </a:r>
          <a:endParaRPr lang="en-US" dirty="0"/>
        </a:p>
      </dgm:t>
    </dgm:pt>
    <dgm:pt modelId="{414FB8E4-9E67-4825-939B-315589E54CDC}" type="parTrans" cxnId="{976A000B-17D2-4579-B47F-9A586CEDC915}">
      <dgm:prSet/>
      <dgm:spPr/>
      <dgm:t>
        <a:bodyPr/>
        <a:lstStyle/>
        <a:p>
          <a:endParaRPr lang="es-ES"/>
        </a:p>
      </dgm:t>
    </dgm:pt>
    <dgm:pt modelId="{BFEE07E2-4076-402B-8674-DEAD22331108}" type="sibTrans" cxnId="{976A000B-17D2-4579-B47F-9A586CEDC915}">
      <dgm:prSet/>
      <dgm:spPr/>
      <dgm:t>
        <a:bodyPr/>
        <a:lstStyle/>
        <a:p>
          <a:endParaRPr lang="es-ES"/>
        </a:p>
      </dgm:t>
    </dgm:pt>
    <dgm:pt modelId="{2AFD3316-3553-4C0B-8520-D5D94C92422F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Not data available</a:t>
          </a:r>
          <a:endParaRPr lang="es-ES" dirty="0"/>
        </a:p>
      </dgm:t>
    </dgm:pt>
    <dgm:pt modelId="{95630917-9A28-454B-877F-95C9C13D97E2}" type="parTrans" cxnId="{E0688A8F-3EB0-4361-87A0-8A10AF6968E9}">
      <dgm:prSet/>
      <dgm:spPr/>
      <dgm:t>
        <a:bodyPr/>
        <a:lstStyle/>
        <a:p>
          <a:endParaRPr lang="es-ES"/>
        </a:p>
      </dgm:t>
    </dgm:pt>
    <dgm:pt modelId="{6DE99145-F63F-43A0-BC3C-A492B51BB6C1}" type="sibTrans" cxnId="{E0688A8F-3EB0-4361-87A0-8A10AF6968E9}">
      <dgm:prSet/>
      <dgm:spPr/>
      <dgm:t>
        <a:bodyPr/>
        <a:lstStyle/>
        <a:p>
          <a:endParaRPr lang="es-ES"/>
        </a:p>
      </dgm:t>
    </dgm:pt>
    <dgm:pt modelId="{C8560A08-D1EC-4C3E-98B5-64BAEF3B2D2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Look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for </a:t>
          </a:r>
          <a:r>
            <a:rPr lang="en-US" dirty="0"/>
            <a:t>the data in database (documentation is the key)</a:t>
          </a:r>
        </a:p>
      </dgm:t>
    </dgm:pt>
    <dgm:pt modelId="{50CF51A4-48D2-40F3-8C15-FD0110BABEE2}" type="parTrans" cxnId="{9C02B6B7-F7C5-48FA-86F0-E7FE6A6363DA}">
      <dgm:prSet/>
      <dgm:spPr/>
      <dgm:t>
        <a:bodyPr/>
        <a:lstStyle/>
        <a:p>
          <a:endParaRPr lang="es-ES"/>
        </a:p>
      </dgm:t>
    </dgm:pt>
    <dgm:pt modelId="{6DCF840D-B448-4392-81CF-32D55760867F}" type="sibTrans" cxnId="{9C02B6B7-F7C5-48FA-86F0-E7FE6A6363DA}">
      <dgm:prSet/>
      <dgm:spPr/>
      <dgm:t>
        <a:bodyPr/>
        <a:lstStyle/>
        <a:p>
          <a:endParaRPr lang="es-ES"/>
        </a:p>
      </dgm:t>
    </dgm:pt>
    <dgm:pt modelId="{B096CF53-8C5A-4C09-B74C-96A73FC7D286}">
      <dgm:prSet phldr="0"/>
      <dgm:spPr/>
      <dgm:t>
        <a:bodyPr/>
        <a:lstStyle/>
        <a:p>
          <a:r>
            <a:rPr lang="en-US" dirty="0"/>
            <a:t>Share the doubts with the Data Gatekeeper</a:t>
          </a:r>
        </a:p>
      </dgm:t>
    </dgm:pt>
    <dgm:pt modelId="{C6F1BA39-35AB-4B4C-81E5-75B1499A80DC}" type="parTrans" cxnId="{5D205347-3AA0-4E1E-B393-8EE20C06BD80}">
      <dgm:prSet/>
      <dgm:spPr/>
      <dgm:t>
        <a:bodyPr/>
        <a:lstStyle/>
        <a:p>
          <a:endParaRPr lang="es-ES"/>
        </a:p>
      </dgm:t>
    </dgm:pt>
    <dgm:pt modelId="{F92FCDDB-5417-4A93-B94D-C7C381F01950}" type="sibTrans" cxnId="{5D205347-3AA0-4E1E-B393-8EE20C06BD80}">
      <dgm:prSet/>
      <dgm:spPr/>
      <dgm:t>
        <a:bodyPr/>
        <a:lstStyle/>
        <a:p>
          <a:endParaRPr lang="es-ES"/>
        </a:p>
      </dgm:t>
    </dgm:pt>
    <dgm:pt modelId="{3052B44C-F1C9-4577-9D25-D54BA25D2F1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Used as it is with some filters</a:t>
          </a:r>
        </a:p>
      </dgm:t>
    </dgm:pt>
    <dgm:pt modelId="{88B0897B-C92C-4024-BFEA-12D331F8B0C2}" type="parTrans" cxnId="{9574D5D5-C9A1-43E8-9EB0-1FD9F32E36A1}">
      <dgm:prSet/>
      <dgm:spPr/>
      <dgm:t>
        <a:bodyPr/>
        <a:lstStyle/>
        <a:p>
          <a:endParaRPr lang="es-ES"/>
        </a:p>
      </dgm:t>
    </dgm:pt>
    <dgm:pt modelId="{52F63C9B-5C01-4890-986C-E34ADD462E03}" type="sibTrans" cxnId="{9574D5D5-C9A1-43E8-9EB0-1FD9F32E36A1}">
      <dgm:prSet/>
      <dgm:spPr/>
      <dgm:t>
        <a:bodyPr/>
        <a:lstStyle/>
        <a:p>
          <a:endParaRPr lang="es-ES"/>
        </a:p>
      </dgm:t>
    </dgm:pt>
    <dgm:pt modelId="{FA969265-C50C-48C9-8F61-FCE31EF766A0}">
      <dgm:prSet phldr="0"/>
      <dgm:spPr/>
      <dgm:t>
        <a:bodyPr/>
        <a:lstStyle/>
        <a:p>
          <a:pPr rtl="0"/>
          <a:r>
            <a:rPr lang="en-US" dirty="0"/>
            <a:t>Correct orthography manually</a:t>
          </a:r>
        </a:p>
      </dgm:t>
    </dgm:pt>
    <dgm:pt modelId="{5C7E5E37-2127-44D6-928B-21AE4F548278}" type="parTrans" cxnId="{BBE8F79F-4380-4BD8-A808-6166D40D5488}">
      <dgm:prSet/>
      <dgm:spPr/>
      <dgm:t>
        <a:bodyPr/>
        <a:lstStyle/>
        <a:p>
          <a:endParaRPr lang="es-ES"/>
        </a:p>
      </dgm:t>
    </dgm:pt>
    <dgm:pt modelId="{61F44B65-0781-4079-A4E2-60FBBD1BFDBA}" type="sibTrans" cxnId="{BBE8F79F-4380-4BD8-A808-6166D40D5488}">
      <dgm:prSet/>
      <dgm:spPr/>
      <dgm:t>
        <a:bodyPr/>
        <a:lstStyle/>
        <a:p>
          <a:endParaRPr lang="es-ES"/>
        </a:p>
      </dgm:t>
    </dgm:pt>
    <dgm:pt modelId="{A27749B1-CC2E-4C37-BB34-7AC9A56A8FD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Not use</a:t>
          </a:r>
          <a:endParaRPr lang="en-US" dirty="0"/>
        </a:p>
      </dgm:t>
    </dgm:pt>
    <dgm:pt modelId="{D8326858-9FCA-4B25-BA5B-C80D75A31379}" type="parTrans" cxnId="{96DBFC84-EB00-4ACC-B927-CD29A2DBD0F0}">
      <dgm:prSet/>
      <dgm:spPr/>
      <dgm:t>
        <a:bodyPr/>
        <a:lstStyle/>
        <a:p>
          <a:endParaRPr lang="es-ES"/>
        </a:p>
      </dgm:t>
    </dgm:pt>
    <dgm:pt modelId="{CCF18D9F-1ABA-471F-B718-B0979439B57F}" type="sibTrans" cxnId="{96DBFC84-EB00-4ACC-B927-CD29A2DBD0F0}">
      <dgm:prSet/>
      <dgm:spPr/>
      <dgm:t>
        <a:bodyPr/>
        <a:lstStyle/>
        <a:p>
          <a:endParaRPr lang="es-ES"/>
        </a:p>
      </dgm:t>
    </dgm:pt>
    <dgm:pt modelId="{B609503C-A934-405F-8C7B-8F8D1014741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Check the quality of data</a:t>
          </a:r>
        </a:p>
      </dgm:t>
    </dgm:pt>
    <dgm:pt modelId="{25B1F385-ED23-47C0-A737-DE86D1F40CF2}" type="parTrans" cxnId="{3D77AEB4-669D-411E-A5EA-14662A4C2015}">
      <dgm:prSet/>
      <dgm:spPr/>
      <dgm:t>
        <a:bodyPr/>
        <a:lstStyle/>
        <a:p>
          <a:endParaRPr lang="es-ES"/>
        </a:p>
      </dgm:t>
    </dgm:pt>
    <dgm:pt modelId="{4A5FECDC-D355-466C-920A-CDCE74EE5821}" type="sibTrans" cxnId="{3D77AEB4-669D-411E-A5EA-14662A4C2015}">
      <dgm:prSet/>
      <dgm:spPr/>
      <dgm:t>
        <a:bodyPr/>
        <a:lstStyle/>
        <a:p>
          <a:endParaRPr lang="es-ES"/>
        </a:p>
      </dgm:t>
    </dgm:pt>
    <dgm:pt modelId="{466F77FF-33F3-4DA4-86CD-AA4C9D18DAF7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Study the current process</a:t>
          </a:r>
        </a:p>
      </dgm:t>
    </dgm:pt>
    <dgm:pt modelId="{40A449F3-2C04-42ED-BBE2-9C6F39A68D19}" type="parTrans" cxnId="{AC564B6C-FE06-4AF9-8BF5-03F3B42C26CB}">
      <dgm:prSet/>
      <dgm:spPr/>
      <dgm:t>
        <a:bodyPr/>
        <a:lstStyle/>
        <a:p>
          <a:endParaRPr lang="es-ES"/>
        </a:p>
      </dgm:t>
    </dgm:pt>
    <dgm:pt modelId="{2E8F261A-65A3-47F5-AF30-4AFBDD5A03B6}" type="sibTrans" cxnId="{AC564B6C-FE06-4AF9-8BF5-03F3B42C26CB}">
      <dgm:prSet/>
      <dgm:spPr/>
      <dgm:t>
        <a:bodyPr/>
        <a:lstStyle/>
        <a:p>
          <a:endParaRPr lang="es-ES"/>
        </a:p>
      </dgm:t>
    </dgm:pt>
    <dgm:pt modelId="{F450711B-EA41-4BF4-9108-72D2AEDBF51E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Design a process to collect new data</a:t>
          </a:r>
        </a:p>
      </dgm:t>
    </dgm:pt>
    <dgm:pt modelId="{F3D571B9-F6CF-42A8-81B3-CD8613AC8C7F}" type="parTrans" cxnId="{1ABB3A60-A6C2-4529-8A81-38E8503488F2}">
      <dgm:prSet/>
      <dgm:spPr/>
      <dgm:t>
        <a:bodyPr/>
        <a:lstStyle/>
        <a:p>
          <a:endParaRPr lang="es-ES"/>
        </a:p>
      </dgm:t>
    </dgm:pt>
    <dgm:pt modelId="{107F0B7D-0035-4735-B717-88A15357E6B6}" type="sibTrans" cxnId="{1ABB3A60-A6C2-4529-8A81-38E8503488F2}">
      <dgm:prSet/>
      <dgm:spPr/>
      <dgm:t>
        <a:bodyPr/>
        <a:lstStyle/>
        <a:p>
          <a:endParaRPr lang="es-ES"/>
        </a:p>
      </dgm:t>
    </dgm:pt>
    <dgm:pt modelId="{4956B340-D835-4211-9B75-A47E6F5EB4A2}">
      <dgm:prSet phldr="0"/>
      <dgm:spPr/>
      <dgm:t>
        <a:bodyPr/>
        <a:lstStyle/>
        <a:p>
          <a:pPr rtl="0"/>
          <a:r>
            <a:rPr lang="en-US" dirty="0"/>
            <a:t>Replace values (mean</a:t>
          </a:r>
          <a:r>
            <a:rPr lang="en-US" dirty="0">
              <a:latin typeface="Calibri Light" panose="020F0302020204030204"/>
            </a:rPr>
            <a:t> or</a:t>
          </a:r>
          <a:r>
            <a:rPr lang="en-US" dirty="0"/>
            <a:t> 0)</a:t>
          </a:r>
        </a:p>
      </dgm:t>
    </dgm:pt>
    <dgm:pt modelId="{44AFB619-3EAF-4371-82D5-8F3E9148B0B6}" type="parTrans" cxnId="{0FBCB7E3-56F9-48A0-B6AF-39663C04DAC0}">
      <dgm:prSet/>
      <dgm:spPr/>
      <dgm:t>
        <a:bodyPr/>
        <a:lstStyle/>
        <a:p>
          <a:endParaRPr lang="es-ES"/>
        </a:p>
      </dgm:t>
    </dgm:pt>
    <dgm:pt modelId="{6E2EFC83-DB7C-4A59-BCE6-3C4898CE2B9E}" type="sibTrans" cxnId="{0FBCB7E3-56F9-48A0-B6AF-39663C04DAC0}">
      <dgm:prSet/>
      <dgm:spPr/>
      <dgm:t>
        <a:bodyPr/>
        <a:lstStyle/>
        <a:p>
          <a:endParaRPr lang="es-ES"/>
        </a:p>
      </dgm:t>
    </dgm:pt>
    <dgm:pt modelId="{42E35D08-2BEC-433A-B24F-1F0CB39C1043}">
      <dgm:prSet phldr="0"/>
      <dgm:spPr/>
      <dgm:t>
        <a:bodyPr/>
        <a:lstStyle/>
        <a:p>
          <a:pPr rtl="0"/>
          <a:r>
            <a:rPr lang="en-US" dirty="0"/>
            <a:t>Study the current process</a:t>
          </a:r>
          <a:endParaRPr lang="en-US" dirty="0">
            <a:latin typeface="Calibri Light" panose="020F0302020204030204"/>
          </a:endParaRPr>
        </a:p>
      </dgm:t>
    </dgm:pt>
    <dgm:pt modelId="{855EDBB3-3DFC-477B-A2BB-3CCE47733FF2}" type="parTrans" cxnId="{2239E978-2692-4E53-B792-0EAC50549A99}">
      <dgm:prSet/>
      <dgm:spPr/>
      <dgm:t>
        <a:bodyPr/>
        <a:lstStyle/>
        <a:p>
          <a:endParaRPr lang="es-ES"/>
        </a:p>
      </dgm:t>
    </dgm:pt>
    <dgm:pt modelId="{66517E65-4081-4764-A1BE-712FB604DA19}" type="sibTrans" cxnId="{2239E978-2692-4E53-B792-0EAC50549A99}">
      <dgm:prSet/>
      <dgm:spPr/>
      <dgm:t>
        <a:bodyPr/>
        <a:lstStyle/>
        <a:p>
          <a:endParaRPr lang="es-ES"/>
        </a:p>
      </dgm:t>
    </dgm:pt>
    <dgm:pt modelId="{7E6A6AF1-41A6-48EA-83DF-765A287856C7}">
      <dgm:prSet phldr="0"/>
      <dgm:spPr/>
      <dgm:t>
        <a:bodyPr/>
        <a:lstStyle/>
        <a:p>
          <a:pPr rtl="0"/>
          <a:r>
            <a:rPr lang="en-US" dirty="0"/>
            <a:t>Design a process to collect the data</a:t>
          </a:r>
        </a:p>
      </dgm:t>
    </dgm:pt>
    <dgm:pt modelId="{EB38D59D-6D60-4A69-A01C-0C206BD6DB53}" type="parTrans" cxnId="{5C58BB24-4971-4338-97CE-D64D3B93FAB1}">
      <dgm:prSet/>
      <dgm:spPr/>
      <dgm:t>
        <a:bodyPr/>
        <a:lstStyle/>
        <a:p>
          <a:endParaRPr lang="es-ES"/>
        </a:p>
      </dgm:t>
    </dgm:pt>
    <dgm:pt modelId="{2E2A9D92-2680-4E00-A3FE-6BC9DE93A728}" type="sibTrans" cxnId="{5C58BB24-4971-4338-97CE-D64D3B93FAB1}">
      <dgm:prSet/>
      <dgm:spPr/>
      <dgm:t>
        <a:bodyPr/>
        <a:lstStyle/>
        <a:p>
          <a:endParaRPr lang="es-ES"/>
        </a:p>
      </dgm:t>
    </dgm:pt>
    <dgm:pt modelId="{9E5F9DDE-22C4-4EDE-B053-C7CF5CA3AA5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Track where is the historical data</a:t>
          </a:r>
        </a:p>
      </dgm:t>
    </dgm:pt>
    <dgm:pt modelId="{6E4D0C34-05D4-4BE1-A622-8BCC8CFE9DF1}" type="parTrans" cxnId="{CB9CBEBC-0DBD-4C37-BE86-0E46D41F3B57}">
      <dgm:prSet/>
      <dgm:spPr/>
      <dgm:t>
        <a:bodyPr/>
        <a:lstStyle/>
        <a:p>
          <a:endParaRPr lang="es-ES"/>
        </a:p>
      </dgm:t>
    </dgm:pt>
    <dgm:pt modelId="{A51A3C6B-30CD-4702-91D1-56E190E64BCF}" type="sibTrans" cxnId="{CB9CBEBC-0DBD-4C37-BE86-0E46D41F3B57}">
      <dgm:prSet/>
      <dgm:spPr/>
      <dgm:t>
        <a:bodyPr/>
        <a:lstStyle/>
        <a:p>
          <a:endParaRPr lang="es-ES"/>
        </a:p>
      </dgm:t>
    </dgm:pt>
    <dgm:pt modelId="{40C6D2FE-0996-4FAB-8B4E-77751FA98E5C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Type or clean data</a:t>
          </a:r>
        </a:p>
      </dgm:t>
    </dgm:pt>
    <dgm:pt modelId="{1051CBAA-DF69-4BA0-83C7-6CFE3543EB84}" type="parTrans" cxnId="{231B4CE7-5A1E-4355-A4CE-A1B283308635}">
      <dgm:prSet/>
      <dgm:spPr/>
      <dgm:t>
        <a:bodyPr/>
        <a:lstStyle/>
        <a:p>
          <a:endParaRPr lang="es-ES"/>
        </a:p>
      </dgm:t>
    </dgm:pt>
    <dgm:pt modelId="{E159260E-0B9E-48EF-A9F9-FD2BE4BD89D1}" type="sibTrans" cxnId="{231B4CE7-5A1E-4355-A4CE-A1B283308635}">
      <dgm:prSet/>
      <dgm:spPr/>
      <dgm:t>
        <a:bodyPr/>
        <a:lstStyle/>
        <a:p>
          <a:endParaRPr lang="es-ES"/>
        </a:p>
      </dgm:t>
    </dgm:pt>
    <dgm:pt modelId="{E2D30756-82FB-4D86-BF98-E9DCF73333E2}">
      <dgm:prSet phldr="0"/>
      <dgm:spPr/>
      <dgm:t>
        <a:bodyPr/>
        <a:lstStyle/>
        <a:p>
          <a:pPr rtl="0"/>
          <a:r>
            <a:rPr lang="en-US" dirty="0"/>
            <a:t>Track where is the historical data</a:t>
          </a:r>
        </a:p>
      </dgm:t>
    </dgm:pt>
    <dgm:pt modelId="{4BE8AAF4-ABEC-455E-B561-67517A12D79D}" type="parTrans" cxnId="{26D7090C-499E-44AA-AD2B-F893F12FC97E}">
      <dgm:prSet/>
      <dgm:spPr/>
      <dgm:t>
        <a:bodyPr/>
        <a:lstStyle/>
        <a:p>
          <a:endParaRPr lang="es-ES"/>
        </a:p>
      </dgm:t>
    </dgm:pt>
    <dgm:pt modelId="{55D2DC05-A0D9-4E55-8AE7-70A25F105759}" type="sibTrans" cxnId="{26D7090C-499E-44AA-AD2B-F893F12FC97E}">
      <dgm:prSet/>
      <dgm:spPr/>
      <dgm:t>
        <a:bodyPr/>
        <a:lstStyle/>
        <a:p>
          <a:endParaRPr lang="es-ES"/>
        </a:p>
      </dgm:t>
    </dgm:pt>
    <dgm:pt modelId="{95880AE1-2A97-4836-81F0-A05633C4F861}">
      <dgm:prSet phldr="0"/>
      <dgm:spPr/>
      <dgm:t>
        <a:bodyPr/>
        <a:lstStyle/>
        <a:p>
          <a:r>
            <a:rPr lang="en-US" dirty="0"/>
            <a:t>Type </a:t>
          </a:r>
          <a:r>
            <a:rPr lang="en-US" dirty="0">
              <a:latin typeface="Calibri Light" panose="020F0302020204030204"/>
            </a:rPr>
            <a:t>or</a:t>
          </a:r>
          <a:r>
            <a:rPr lang="en-US" dirty="0"/>
            <a:t> clean data</a:t>
          </a:r>
        </a:p>
      </dgm:t>
    </dgm:pt>
    <dgm:pt modelId="{B377566F-33FF-4D04-8EBA-F1A320C9E5F1}" type="parTrans" cxnId="{657EB9EC-D4FA-4CD1-BF0E-D20E74052644}">
      <dgm:prSet/>
      <dgm:spPr/>
      <dgm:t>
        <a:bodyPr/>
        <a:lstStyle/>
        <a:p>
          <a:endParaRPr lang="es-ES"/>
        </a:p>
      </dgm:t>
    </dgm:pt>
    <dgm:pt modelId="{2F8AE124-085D-4547-AE98-090CC4607083}" type="sibTrans" cxnId="{657EB9EC-D4FA-4CD1-BF0E-D20E74052644}">
      <dgm:prSet/>
      <dgm:spPr/>
      <dgm:t>
        <a:bodyPr/>
        <a:lstStyle/>
        <a:p>
          <a:endParaRPr lang="es-ES"/>
        </a:p>
      </dgm:t>
    </dgm:pt>
    <dgm:pt modelId="{738332E1-CA49-4446-856C-361CE9C30216}">
      <dgm:prSet phldr="0"/>
      <dgm:spPr/>
      <dgm:t>
        <a:bodyPr/>
        <a:lstStyle/>
        <a:p>
          <a:pPr rtl="0"/>
          <a:r>
            <a:rPr lang="en-US" dirty="0"/>
            <a:t>Design a process to collect</a:t>
          </a:r>
          <a:r>
            <a:rPr lang="en-US" dirty="0">
              <a:latin typeface="Calibri Light" panose="020F0302020204030204"/>
            </a:rPr>
            <a:t> new</a:t>
          </a:r>
          <a:r>
            <a:rPr lang="en-US" dirty="0"/>
            <a:t> data</a:t>
          </a:r>
        </a:p>
      </dgm:t>
    </dgm:pt>
    <dgm:pt modelId="{8F66C5DC-479C-4D45-89FC-7176B3BC9911}" type="parTrans" cxnId="{8B8A2B79-5280-4F91-B63C-4F514F2EE9DC}">
      <dgm:prSet/>
      <dgm:spPr/>
      <dgm:t>
        <a:bodyPr/>
        <a:lstStyle/>
        <a:p>
          <a:endParaRPr lang="es-ES"/>
        </a:p>
      </dgm:t>
    </dgm:pt>
    <dgm:pt modelId="{83EE4008-4ABD-463D-9B73-D7636AF51330}" type="sibTrans" cxnId="{8B8A2B79-5280-4F91-B63C-4F514F2EE9DC}">
      <dgm:prSet/>
      <dgm:spPr/>
      <dgm:t>
        <a:bodyPr/>
        <a:lstStyle/>
        <a:p>
          <a:endParaRPr lang="es-ES"/>
        </a:p>
      </dgm:t>
    </dgm:pt>
    <dgm:pt modelId="{6B953096-930E-4CB9-8DD1-F8D3AF957E20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Use</a:t>
          </a:r>
          <a:r>
            <a:rPr lang="en-US" dirty="0"/>
            <a:t> Proxy Metrics</a:t>
          </a:r>
          <a:endParaRPr lang="en-US" dirty="0">
            <a:latin typeface="Calibri Light" panose="020F0302020204030204"/>
          </a:endParaRPr>
        </a:p>
      </dgm:t>
    </dgm:pt>
    <dgm:pt modelId="{07F34A33-1276-477F-B8B8-160BEAEEB6B9}" type="parTrans" cxnId="{ED442B1A-D131-44B1-8163-E35077194108}">
      <dgm:prSet/>
      <dgm:spPr/>
      <dgm:t>
        <a:bodyPr/>
        <a:lstStyle/>
        <a:p>
          <a:endParaRPr lang="es-ES"/>
        </a:p>
      </dgm:t>
    </dgm:pt>
    <dgm:pt modelId="{9EA60A52-0426-4D0F-8954-450B7EE895C4}" type="sibTrans" cxnId="{ED442B1A-D131-44B1-8163-E35077194108}">
      <dgm:prSet/>
      <dgm:spPr/>
      <dgm:t>
        <a:bodyPr/>
        <a:lstStyle/>
        <a:p>
          <a:endParaRPr lang="es-ES"/>
        </a:p>
      </dgm:t>
    </dgm:pt>
    <dgm:pt modelId="{978A2035-DA61-4DFC-B14E-590D0370E636}">
      <dgm:prSet phldr="0"/>
      <dgm:spPr/>
      <dgm:t>
        <a:bodyPr/>
        <a:lstStyle/>
        <a:p>
          <a:r>
            <a:rPr lang="en-US" dirty="0"/>
            <a:t>Use Proxy Metrics</a:t>
          </a:r>
        </a:p>
      </dgm:t>
    </dgm:pt>
    <dgm:pt modelId="{F0B9676E-3986-4983-A9AB-59670068AAA3}" type="parTrans" cxnId="{45A9ED42-F040-4625-BE9D-3DC0D9A4C57B}">
      <dgm:prSet/>
      <dgm:spPr/>
      <dgm:t>
        <a:bodyPr/>
        <a:lstStyle/>
        <a:p>
          <a:endParaRPr lang="es-ES"/>
        </a:p>
      </dgm:t>
    </dgm:pt>
    <dgm:pt modelId="{2F15D6BF-2895-4CED-95C2-583A264F03A1}" type="sibTrans" cxnId="{45A9ED42-F040-4625-BE9D-3DC0D9A4C57B}">
      <dgm:prSet/>
      <dgm:spPr/>
      <dgm:t>
        <a:bodyPr/>
        <a:lstStyle/>
        <a:p>
          <a:endParaRPr lang="es-ES"/>
        </a:p>
      </dgm:t>
    </dgm:pt>
    <dgm:pt modelId="{82A7AD32-D412-427C-931A-A2F37F17F02E}">
      <dgm:prSet phldr="0"/>
      <dgm:spPr/>
      <dgm:t>
        <a:bodyPr/>
        <a:lstStyle/>
        <a:p>
          <a:pPr rtl="0"/>
          <a:r>
            <a:rPr lang="en-US" dirty="0"/>
            <a:t>Design a process to collect the data</a:t>
          </a:r>
          <a:endParaRPr lang="en-US" dirty="0">
            <a:latin typeface="Calibri Light" panose="020F0302020204030204"/>
          </a:endParaRPr>
        </a:p>
      </dgm:t>
    </dgm:pt>
    <dgm:pt modelId="{8E3D66B7-A003-4339-9926-B96DE84559D0}" type="parTrans" cxnId="{DF302800-BF83-45F1-95E3-8F5096766A65}">
      <dgm:prSet/>
      <dgm:spPr/>
      <dgm:t>
        <a:bodyPr/>
        <a:lstStyle/>
        <a:p>
          <a:endParaRPr lang="es-ES"/>
        </a:p>
      </dgm:t>
    </dgm:pt>
    <dgm:pt modelId="{E3E3B32C-C85D-4875-855F-85ACA211FD68}" type="sibTrans" cxnId="{DF302800-BF83-45F1-95E3-8F5096766A65}">
      <dgm:prSet/>
      <dgm:spPr/>
      <dgm:t>
        <a:bodyPr/>
        <a:lstStyle/>
        <a:p>
          <a:endParaRPr lang="es-ES"/>
        </a:p>
      </dgm:t>
    </dgm:pt>
    <dgm:pt modelId="{3BB2A197-F331-4E12-AB4E-646764B445B7}">
      <dgm:prSet phldr="0"/>
      <dgm:spPr/>
      <dgm:t>
        <a:bodyPr/>
        <a:lstStyle/>
        <a:p>
          <a:pPr rtl="0"/>
          <a:r>
            <a:rPr lang="en-US"/>
            <a:t>Design a process to collect the data</a:t>
          </a:r>
          <a:endParaRPr lang="en-US" dirty="0"/>
        </a:p>
      </dgm:t>
    </dgm:pt>
    <dgm:pt modelId="{74131212-2A3F-42D1-83C7-4420F3ABBD1B}" type="parTrans" cxnId="{79236B28-8B6C-4728-AFFE-4D255F8D5343}">
      <dgm:prSet/>
      <dgm:spPr/>
      <dgm:t>
        <a:bodyPr/>
        <a:lstStyle/>
        <a:p>
          <a:endParaRPr lang="es-ES"/>
        </a:p>
      </dgm:t>
    </dgm:pt>
    <dgm:pt modelId="{A60BEEDE-B1EF-4EC1-9BEB-4C09C7A037C8}" type="sibTrans" cxnId="{79236B28-8B6C-4728-AFFE-4D255F8D5343}">
      <dgm:prSet/>
      <dgm:spPr/>
      <dgm:t>
        <a:bodyPr/>
        <a:lstStyle/>
        <a:p>
          <a:endParaRPr lang="es-ES"/>
        </a:p>
      </dgm:t>
    </dgm:pt>
    <dgm:pt modelId="{FEEB794D-1F79-4B8D-9D1E-FA97A33FF605}" type="pres">
      <dgm:prSet presAssocID="{4A52FD92-8DE8-4F7C-97D1-34F5F5A11AA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2C19773-E0E8-464A-9384-94459DB81F9E}" type="pres">
      <dgm:prSet presAssocID="{C8560A08-D1EC-4C3E-98B5-64BAEF3B2D2C}" presName="root1" presStyleCnt="0"/>
      <dgm:spPr/>
    </dgm:pt>
    <dgm:pt modelId="{176DBBBF-B786-458D-BEE3-3ADAF4D9E46B}" type="pres">
      <dgm:prSet presAssocID="{C8560A08-D1EC-4C3E-98B5-64BAEF3B2D2C}" presName="LevelOneTextNode" presStyleLbl="node0" presStyleIdx="0" presStyleCnt="1">
        <dgm:presLayoutVars>
          <dgm:chPref val="3"/>
        </dgm:presLayoutVars>
      </dgm:prSet>
      <dgm:spPr/>
    </dgm:pt>
    <dgm:pt modelId="{4ACBC368-DC3B-4C30-A986-9AD8E0E3BCAD}" type="pres">
      <dgm:prSet presAssocID="{C8560A08-D1EC-4C3E-98B5-64BAEF3B2D2C}" presName="level2hierChild" presStyleCnt="0"/>
      <dgm:spPr/>
    </dgm:pt>
    <dgm:pt modelId="{B50E6AF2-B449-4DDC-91C9-8F1C2C367F60}" type="pres">
      <dgm:prSet presAssocID="{C6F1BA39-35AB-4B4C-81E5-75B1499A80DC}" presName="conn2-1" presStyleLbl="parChTrans1D2" presStyleIdx="0" presStyleCnt="1"/>
      <dgm:spPr/>
    </dgm:pt>
    <dgm:pt modelId="{30C3A255-9699-4731-A4AD-C3A18B3B4B61}" type="pres">
      <dgm:prSet presAssocID="{C6F1BA39-35AB-4B4C-81E5-75B1499A80DC}" presName="connTx" presStyleLbl="parChTrans1D2" presStyleIdx="0" presStyleCnt="1"/>
      <dgm:spPr/>
    </dgm:pt>
    <dgm:pt modelId="{A289FE22-73F0-4CB2-90D0-BFF31BC85780}" type="pres">
      <dgm:prSet presAssocID="{B096CF53-8C5A-4C09-B74C-96A73FC7D286}" presName="root2" presStyleCnt="0"/>
      <dgm:spPr/>
    </dgm:pt>
    <dgm:pt modelId="{37437C3A-8C14-4639-A7DA-5AB595669E9D}" type="pres">
      <dgm:prSet presAssocID="{B096CF53-8C5A-4C09-B74C-96A73FC7D286}" presName="LevelTwoTextNode" presStyleLbl="node2" presStyleIdx="0" presStyleCnt="1">
        <dgm:presLayoutVars>
          <dgm:chPref val="3"/>
        </dgm:presLayoutVars>
      </dgm:prSet>
      <dgm:spPr/>
    </dgm:pt>
    <dgm:pt modelId="{1CFF2955-0EFC-4DE5-8125-A6727F62802D}" type="pres">
      <dgm:prSet presAssocID="{B096CF53-8C5A-4C09-B74C-96A73FC7D286}" presName="level3hierChild" presStyleCnt="0"/>
      <dgm:spPr/>
    </dgm:pt>
    <dgm:pt modelId="{A529F59D-78BE-4676-8C0A-6F46ABC226AF}" type="pres">
      <dgm:prSet presAssocID="{25B1F385-ED23-47C0-A737-DE86D1F40CF2}" presName="conn2-1" presStyleLbl="parChTrans1D3" presStyleIdx="0" presStyleCnt="2"/>
      <dgm:spPr/>
    </dgm:pt>
    <dgm:pt modelId="{7FFBD3CD-434F-4C44-9CB5-9E8BB7D25351}" type="pres">
      <dgm:prSet presAssocID="{25B1F385-ED23-47C0-A737-DE86D1F40CF2}" presName="connTx" presStyleLbl="parChTrans1D3" presStyleIdx="0" presStyleCnt="2"/>
      <dgm:spPr/>
    </dgm:pt>
    <dgm:pt modelId="{DBD7DD8A-FCBF-4D89-BB7C-2A8DA4E8BCE6}" type="pres">
      <dgm:prSet presAssocID="{B609503C-A934-405F-8C7B-8F8D10147416}" presName="root2" presStyleCnt="0"/>
      <dgm:spPr/>
    </dgm:pt>
    <dgm:pt modelId="{23FC2622-4ED3-4667-8B69-97F85C55DC7A}" type="pres">
      <dgm:prSet presAssocID="{B609503C-A934-405F-8C7B-8F8D10147416}" presName="LevelTwoTextNode" presStyleLbl="node3" presStyleIdx="0" presStyleCnt="2">
        <dgm:presLayoutVars>
          <dgm:chPref val="3"/>
        </dgm:presLayoutVars>
      </dgm:prSet>
      <dgm:spPr/>
    </dgm:pt>
    <dgm:pt modelId="{E71D1100-3904-4075-9F95-8880DA2137E4}" type="pres">
      <dgm:prSet presAssocID="{B609503C-A934-405F-8C7B-8F8D10147416}" presName="level3hierChild" presStyleCnt="0"/>
      <dgm:spPr/>
    </dgm:pt>
    <dgm:pt modelId="{E1DD4D80-7302-4530-AEA1-B31AE3E8C768}" type="pres">
      <dgm:prSet presAssocID="{8817F6F5-DE48-41DD-8124-E66662AF95E7}" presName="conn2-1" presStyleLbl="parChTrans1D4" presStyleIdx="0" presStyleCnt="19"/>
      <dgm:spPr/>
    </dgm:pt>
    <dgm:pt modelId="{F64F6170-0EEF-470D-A2F2-B25269EF2E52}" type="pres">
      <dgm:prSet presAssocID="{8817F6F5-DE48-41DD-8124-E66662AF95E7}" presName="connTx" presStyleLbl="parChTrans1D4" presStyleIdx="0" presStyleCnt="19"/>
      <dgm:spPr/>
    </dgm:pt>
    <dgm:pt modelId="{A4126031-C26D-4463-B40A-49E4C81BC257}" type="pres">
      <dgm:prSet presAssocID="{7E197B48-74D9-457B-A24F-52F96A643E8D}" presName="root2" presStyleCnt="0"/>
      <dgm:spPr/>
    </dgm:pt>
    <dgm:pt modelId="{2574EC78-1492-4042-82D7-1A0D326358F6}" type="pres">
      <dgm:prSet presAssocID="{7E197B48-74D9-457B-A24F-52F96A643E8D}" presName="LevelTwoTextNode" presStyleLbl="node4" presStyleIdx="0" presStyleCnt="19">
        <dgm:presLayoutVars>
          <dgm:chPref val="3"/>
        </dgm:presLayoutVars>
      </dgm:prSet>
      <dgm:spPr/>
    </dgm:pt>
    <dgm:pt modelId="{067BFF92-DFE3-4DD7-A83C-AFB0E6ED2A68}" type="pres">
      <dgm:prSet presAssocID="{7E197B48-74D9-457B-A24F-52F96A643E8D}" presName="level3hierChild" presStyleCnt="0"/>
      <dgm:spPr/>
    </dgm:pt>
    <dgm:pt modelId="{A6546ADE-71E3-4B2E-B309-E9CC178D6869}" type="pres">
      <dgm:prSet presAssocID="{414FB8E4-9E67-4825-939B-315589E54CDC}" presName="conn2-1" presStyleLbl="parChTrans1D4" presStyleIdx="1" presStyleCnt="19"/>
      <dgm:spPr/>
    </dgm:pt>
    <dgm:pt modelId="{3979D086-10FC-46D2-9D28-C7E0D600582E}" type="pres">
      <dgm:prSet presAssocID="{414FB8E4-9E67-4825-939B-315589E54CDC}" presName="connTx" presStyleLbl="parChTrans1D4" presStyleIdx="1" presStyleCnt="19"/>
      <dgm:spPr/>
    </dgm:pt>
    <dgm:pt modelId="{8F1E5FEE-E8E8-4929-89C9-AEE1AD52CCFE}" type="pres">
      <dgm:prSet presAssocID="{2A6E8A1B-4581-432E-B0E3-362929EC04C2}" presName="root2" presStyleCnt="0"/>
      <dgm:spPr/>
    </dgm:pt>
    <dgm:pt modelId="{88795238-F976-4200-B728-F3C9E78B9A04}" type="pres">
      <dgm:prSet presAssocID="{2A6E8A1B-4581-432E-B0E3-362929EC04C2}" presName="LevelTwoTextNode" presStyleLbl="node4" presStyleIdx="1" presStyleCnt="19">
        <dgm:presLayoutVars>
          <dgm:chPref val="3"/>
        </dgm:presLayoutVars>
      </dgm:prSet>
      <dgm:spPr/>
    </dgm:pt>
    <dgm:pt modelId="{F000AB74-0BD0-4485-B474-F32B95A20046}" type="pres">
      <dgm:prSet presAssocID="{2A6E8A1B-4581-432E-B0E3-362929EC04C2}" presName="level3hierChild" presStyleCnt="0"/>
      <dgm:spPr/>
    </dgm:pt>
    <dgm:pt modelId="{149DC1DE-FFD7-4521-A561-2B7BF9A897A2}" type="pres">
      <dgm:prSet presAssocID="{88B0897B-C92C-4024-BFEA-12D331F8B0C2}" presName="conn2-1" presStyleLbl="parChTrans1D4" presStyleIdx="2" presStyleCnt="19"/>
      <dgm:spPr/>
    </dgm:pt>
    <dgm:pt modelId="{005B9906-62E0-4D61-836E-78C48AFACADE}" type="pres">
      <dgm:prSet presAssocID="{88B0897B-C92C-4024-BFEA-12D331F8B0C2}" presName="connTx" presStyleLbl="parChTrans1D4" presStyleIdx="2" presStyleCnt="19"/>
      <dgm:spPr/>
    </dgm:pt>
    <dgm:pt modelId="{E8FBA05F-DF00-40EF-B9CE-D8380E7CD568}" type="pres">
      <dgm:prSet presAssocID="{3052B44C-F1C9-4577-9D25-D54BA25D2F17}" presName="root2" presStyleCnt="0"/>
      <dgm:spPr/>
    </dgm:pt>
    <dgm:pt modelId="{3463CD1F-6174-4CEB-A383-D8DD2CD2B813}" type="pres">
      <dgm:prSet presAssocID="{3052B44C-F1C9-4577-9D25-D54BA25D2F17}" presName="LevelTwoTextNode" presStyleLbl="node4" presStyleIdx="2" presStyleCnt="19">
        <dgm:presLayoutVars>
          <dgm:chPref val="3"/>
        </dgm:presLayoutVars>
      </dgm:prSet>
      <dgm:spPr/>
    </dgm:pt>
    <dgm:pt modelId="{658BED14-0AF1-4FAA-855E-B7CA802963DE}" type="pres">
      <dgm:prSet presAssocID="{3052B44C-F1C9-4577-9D25-D54BA25D2F17}" presName="level3hierChild" presStyleCnt="0"/>
      <dgm:spPr/>
    </dgm:pt>
    <dgm:pt modelId="{9B1DE32A-94DC-4E41-9B6F-DE9E7F776B61}" type="pres">
      <dgm:prSet presAssocID="{44AFB619-3EAF-4371-82D5-8F3E9148B0B6}" presName="conn2-1" presStyleLbl="parChTrans1D4" presStyleIdx="3" presStyleCnt="19"/>
      <dgm:spPr/>
    </dgm:pt>
    <dgm:pt modelId="{3AE69309-B123-4C4A-87F7-D062CF8FD291}" type="pres">
      <dgm:prSet presAssocID="{44AFB619-3EAF-4371-82D5-8F3E9148B0B6}" presName="connTx" presStyleLbl="parChTrans1D4" presStyleIdx="3" presStyleCnt="19"/>
      <dgm:spPr/>
    </dgm:pt>
    <dgm:pt modelId="{E81B8004-8460-4E58-9FCE-6DA546BC9070}" type="pres">
      <dgm:prSet presAssocID="{4956B340-D835-4211-9B75-A47E6F5EB4A2}" presName="root2" presStyleCnt="0"/>
      <dgm:spPr/>
    </dgm:pt>
    <dgm:pt modelId="{AE5C2494-8735-4C1C-BD19-F610265640F9}" type="pres">
      <dgm:prSet presAssocID="{4956B340-D835-4211-9B75-A47E6F5EB4A2}" presName="LevelTwoTextNode" presStyleLbl="node4" presStyleIdx="3" presStyleCnt="19">
        <dgm:presLayoutVars>
          <dgm:chPref val="3"/>
        </dgm:presLayoutVars>
      </dgm:prSet>
      <dgm:spPr/>
    </dgm:pt>
    <dgm:pt modelId="{AF44F80A-6993-425F-BE1C-376899D7A41F}" type="pres">
      <dgm:prSet presAssocID="{4956B340-D835-4211-9B75-A47E6F5EB4A2}" presName="level3hierChild" presStyleCnt="0"/>
      <dgm:spPr/>
    </dgm:pt>
    <dgm:pt modelId="{B0F6D74F-3436-46DC-8DE1-56244378BC2C}" type="pres">
      <dgm:prSet presAssocID="{5C7E5E37-2127-44D6-928B-21AE4F548278}" presName="conn2-1" presStyleLbl="parChTrans1D4" presStyleIdx="4" presStyleCnt="19"/>
      <dgm:spPr/>
    </dgm:pt>
    <dgm:pt modelId="{ED362754-0D9C-49E1-B0ED-439473CF60F7}" type="pres">
      <dgm:prSet presAssocID="{5C7E5E37-2127-44D6-928B-21AE4F548278}" presName="connTx" presStyleLbl="parChTrans1D4" presStyleIdx="4" presStyleCnt="19"/>
      <dgm:spPr/>
    </dgm:pt>
    <dgm:pt modelId="{0202A1A3-A63C-4237-9555-1CE2987DFF23}" type="pres">
      <dgm:prSet presAssocID="{FA969265-C50C-48C9-8F61-FCE31EF766A0}" presName="root2" presStyleCnt="0"/>
      <dgm:spPr/>
    </dgm:pt>
    <dgm:pt modelId="{389652AA-000B-48C5-8A4D-B2F1E68DD975}" type="pres">
      <dgm:prSet presAssocID="{FA969265-C50C-48C9-8F61-FCE31EF766A0}" presName="LevelTwoTextNode" presStyleLbl="node4" presStyleIdx="4" presStyleCnt="19">
        <dgm:presLayoutVars>
          <dgm:chPref val="3"/>
        </dgm:presLayoutVars>
      </dgm:prSet>
      <dgm:spPr/>
    </dgm:pt>
    <dgm:pt modelId="{D5ED0139-9E3E-4BAB-9EBF-1175EC98AEF7}" type="pres">
      <dgm:prSet presAssocID="{FA969265-C50C-48C9-8F61-FCE31EF766A0}" presName="level3hierChild" presStyleCnt="0"/>
      <dgm:spPr/>
    </dgm:pt>
    <dgm:pt modelId="{728683A1-66CE-4C26-94A2-42708479B583}" type="pres">
      <dgm:prSet presAssocID="{8F66C5DC-479C-4D45-89FC-7176B3BC9911}" presName="conn2-1" presStyleLbl="parChTrans1D4" presStyleIdx="5" presStyleCnt="19"/>
      <dgm:spPr/>
    </dgm:pt>
    <dgm:pt modelId="{91F8F4C5-8AB6-4416-B298-E444A4A7E876}" type="pres">
      <dgm:prSet presAssocID="{8F66C5DC-479C-4D45-89FC-7176B3BC9911}" presName="connTx" presStyleLbl="parChTrans1D4" presStyleIdx="5" presStyleCnt="19"/>
      <dgm:spPr/>
    </dgm:pt>
    <dgm:pt modelId="{CC0A2428-0D6E-4112-946A-DA5468B91F79}" type="pres">
      <dgm:prSet presAssocID="{738332E1-CA49-4446-856C-361CE9C30216}" presName="root2" presStyleCnt="0"/>
      <dgm:spPr/>
    </dgm:pt>
    <dgm:pt modelId="{5C702355-3A84-42C0-9C39-C35E939FBE88}" type="pres">
      <dgm:prSet presAssocID="{738332E1-CA49-4446-856C-361CE9C30216}" presName="LevelTwoTextNode" presStyleLbl="node4" presStyleIdx="5" presStyleCnt="19">
        <dgm:presLayoutVars>
          <dgm:chPref val="3"/>
        </dgm:presLayoutVars>
      </dgm:prSet>
      <dgm:spPr/>
    </dgm:pt>
    <dgm:pt modelId="{5FDD9C76-04BB-45C0-A93F-A4CACAAAE552}" type="pres">
      <dgm:prSet presAssocID="{738332E1-CA49-4446-856C-361CE9C30216}" presName="level3hierChild" presStyleCnt="0"/>
      <dgm:spPr/>
    </dgm:pt>
    <dgm:pt modelId="{34EEB18C-03F2-4184-B7B2-62FD829623D6}" type="pres">
      <dgm:prSet presAssocID="{07F34A33-1276-477F-B8B8-160BEAEEB6B9}" presName="conn2-1" presStyleLbl="parChTrans1D4" presStyleIdx="6" presStyleCnt="19"/>
      <dgm:spPr/>
    </dgm:pt>
    <dgm:pt modelId="{B3B56E5D-E4FD-49FB-B9E8-41F7D7256377}" type="pres">
      <dgm:prSet presAssocID="{07F34A33-1276-477F-B8B8-160BEAEEB6B9}" presName="connTx" presStyleLbl="parChTrans1D4" presStyleIdx="6" presStyleCnt="19"/>
      <dgm:spPr/>
    </dgm:pt>
    <dgm:pt modelId="{ECCBB755-C76A-4825-AD9B-C5EFE22D0FDD}" type="pres">
      <dgm:prSet presAssocID="{6B953096-930E-4CB9-8DD1-F8D3AF957E20}" presName="root2" presStyleCnt="0"/>
      <dgm:spPr/>
    </dgm:pt>
    <dgm:pt modelId="{BB923B50-CD6F-43BF-931C-D16621C92A6E}" type="pres">
      <dgm:prSet presAssocID="{6B953096-930E-4CB9-8DD1-F8D3AF957E20}" presName="LevelTwoTextNode" presStyleLbl="node4" presStyleIdx="6" presStyleCnt="19">
        <dgm:presLayoutVars>
          <dgm:chPref val="3"/>
        </dgm:presLayoutVars>
      </dgm:prSet>
      <dgm:spPr/>
    </dgm:pt>
    <dgm:pt modelId="{52AEC5E5-EF2A-4894-8CC8-2A8C916B9CEC}" type="pres">
      <dgm:prSet presAssocID="{6B953096-930E-4CB9-8DD1-F8D3AF957E20}" presName="level3hierChild" presStyleCnt="0"/>
      <dgm:spPr/>
    </dgm:pt>
    <dgm:pt modelId="{8A138F26-3823-4085-9D82-80FC5EA964CB}" type="pres">
      <dgm:prSet presAssocID="{D8326858-9FCA-4B25-BA5B-C80D75A31379}" presName="conn2-1" presStyleLbl="parChTrans1D4" presStyleIdx="7" presStyleCnt="19"/>
      <dgm:spPr/>
    </dgm:pt>
    <dgm:pt modelId="{59053997-121F-45F2-88ED-AF7C19C85D1C}" type="pres">
      <dgm:prSet presAssocID="{D8326858-9FCA-4B25-BA5B-C80D75A31379}" presName="connTx" presStyleLbl="parChTrans1D4" presStyleIdx="7" presStyleCnt="19"/>
      <dgm:spPr/>
    </dgm:pt>
    <dgm:pt modelId="{8E209FA7-BA34-439F-ACFC-0E1480B762C9}" type="pres">
      <dgm:prSet presAssocID="{A27749B1-CC2E-4C37-BB34-7AC9A56A8FD6}" presName="root2" presStyleCnt="0"/>
      <dgm:spPr/>
    </dgm:pt>
    <dgm:pt modelId="{EC108016-E41B-489B-9E98-A5D6AC8C2A9B}" type="pres">
      <dgm:prSet presAssocID="{A27749B1-CC2E-4C37-BB34-7AC9A56A8FD6}" presName="LevelTwoTextNode" presStyleLbl="node4" presStyleIdx="7" presStyleCnt="19">
        <dgm:presLayoutVars>
          <dgm:chPref val="3"/>
        </dgm:presLayoutVars>
      </dgm:prSet>
      <dgm:spPr/>
    </dgm:pt>
    <dgm:pt modelId="{3081DD91-B4BF-4875-9339-202DC3099C93}" type="pres">
      <dgm:prSet presAssocID="{A27749B1-CC2E-4C37-BB34-7AC9A56A8FD6}" presName="level3hierChild" presStyleCnt="0"/>
      <dgm:spPr/>
    </dgm:pt>
    <dgm:pt modelId="{568F8C1D-3A62-4FF7-97DC-70F5F70A0832}" type="pres">
      <dgm:prSet presAssocID="{855EDBB3-3DFC-477B-A2BB-3CCE47733FF2}" presName="conn2-1" presStyleLbl="parChTrans1D4" presStyleIdx="8" presStyleCnt="19"/>
      <dgm:spPr/>
    </dgm:pt>
    <dgm:pt modelId="{05B3C1EB-33D4-4EE7-82BA-A7B7F4ADB821}" type="pres">
      <dgm:prSet presAssocID="{855EDBB3-3DFC-477B-A2BB-3CCE47733FF2}" presName="connTx" presStyleLbl="parChTrans1D4" presStyleIdx="8" presStyleCnt="19"/>
      <dgm:spPr/>
    </dgm:pt>
    <dgm:pt modelId="{3208CF5F-A337-4502-91CD-3C7DD3013FC6}" type="pres">
      <dgm:prSet presAssocID="{42E35D08-2BEC-433A-B24F-1F0CB39C1043}" presName="root2" presStyleCnt="0"/>
      <dgm:spPr/>
    </dgm:pt>
    <dgm:pt modelId="{F830E96D-4026-470D-95C0-5BF83ED06674}" type="pres">
      <dgm:prSet presAssocID="{42E35D08-2BEC-433A-B24F-1F0CB39C1043}" presName="LevelTwoTextNode" presStyleLbl="node4" presStyleIdx="8" presStyleCnt="19">
        <dgm:presLayoutVars>
          <dgm:chPref val="3"/>
        </dgm:presLayoutVars>
      </dgm:prSet>
      <dgm:spPr/>
    </dgm:pt>
    <dgm:pt modelId="{E32720A0-F2A1-46B0-805B-399164D08EF5}" type="pres">
      <dgm:prSet presAssocID="{42E35D08-2BEC-433A-B24F-1F0CB39C1043}" presName="level3hierChild" presStyleCnt="0"/>
      <dgm:spPr/>
    </dgm:pt>
    <dgm:pt modelId="{62F730A1-995B-4092-A59C-56DF6F17B5F8}" type="pres">
      <dgm:prSet presAssocID="{EB38D59D-6D60-4A69-A01C-0C206BD6DB53}" presName="conn2-1" presStyleLbl="parChTrans1D4" presStyleIdx="9" presStyleCnt="19"/>
      <dgm:spPr/>
    </dgm:pt>
    <dgm:pt modelId="{AD3D963A-4AD9-4698-BCA5-75642E150CBF}" type="pres">
      <dgm:prSet presAssocID="{EB38D59D-6D60-4A69-A01C-0C206BD6DB53}" presName="connTx" presStyleLbl="parChTrans1D4" presStyleIdx="9" presStyleCnt="19"/>
      <dgm:spPr/>
    </dgm:pt>
    <dgm:pt modelId="{9C207166-483A-47B8-9E4A-185F3D873484}" type="pres">
      <dgm:prSet presAssocID="{7E6A6AF1-41A6-48EA-83DF-765A287856C7}" presName="root2" presStyleCnt="0"/>
      <dgm:spPr/>
    </dgm:pt>
    <dgm:pt modelId="{BBCC789A-ED74-4B1D-8A2E-252AD60E4FEC}" type="pres">
      <dgm:prSet presAssocID="{7E6A6AF1-41A6-48EA-83DF-765A287856C7}" presName="LevelTwoTextNode" presStyleLbl="node4" presStyleIdx="9" presStyleCnt="19">
        <dgm:presLayoutVars>
          <dgm:chPref val="3"/>
        </dgm:presLayoutVars>
      </dgm:prSet>
      <dgm:spPr/>
    </dgm:pt>
    <dgm:pt modelId="{099DC8C9-8C77-4FAB-9572-4318FD4B868C}" type="pres">
      <dgm:prSet presAssocID="{7E6A6AF1-41A6-48EA-83DF-765A287856C7}" presName="level3hierChild" presStyleCnt="0"/>
      <dgm:spPr/>
    </dgm:pt>
    <dgm:pt modelId="{A7D2E071-DDDA-4BB5-BA17-90AEB3FAF40A}" type="pres">
      <dgm:prSet presAssocID="{6E4D0C34-05D4-4BE1-A622-8BCC8CFE9DF1}" presName="conn2-1" presStyleLbl="parChTrans1D4" presStyleIdx="10" presStyleCnt="19"/>
      <dgm:spPr/>
    </dgm:pt>
    <dgm:pt modelId="{FA4AC8E7-0CB9-4BFA-8FD1-3C388910CA17}" type="pres">
      <dgm:prSet presAssocID="{6E4D0C34-05D4-4BE1-A622-8BCC8CFE9DF1}" presName="connTx" presStyleLbl="parChTrans1D4" presStyleIdx="10" presStyleCnt="19"/>
      <dgm:spPr/>
    </dgm:pt>
    <dgm:pt modelId="{44A0C631-1EC6-4CD7-94AA-86FF942FE4BB}" type="pres">
      <dgm:prSet presAssocID="{9E5F9DDE-22C4-4EDE-B053-C7CF5CA3AA5C}" presName="root2" presStyleCnt="0"/>
      <dgm:spPr/>
    </dgm:pt>
    <dgm:pt modelId="{334CEBBF-E81C-475B-925C-9AC335635D00}" type="pres">
      <dgm:prSet presAssocID="{9E5F9DDE-22C4-4EDE-B053-C7CF5CA3AA5C}" presName="LevelTwoTextNode" presStyleLbl="node4" presStyleIdx="10" presStyleCnt="19">
        <dgm:presLayoutVars>
          <dgm:chPref val="3"/>
        </dgm:presLayoutVars>
      </dgm:prSet>
      <dgm:spPr/>
    </dgm:pt>
    <dgm:pt modelId="{56F93958-8AF5-4890-9609-C5CA71B264A8}" type="pres">
      <dgm:prSet presAssocID="{9E5F9DDE-22C4-4EDE-B053-C7CF5CA3AA5C}" presName="level3hierChild" presStyleCnt="0"/>
      <dgm:spPr/>
    </dgm:pt>
    <dgm:pt modelId="{773C1DB1-29BD-4FDB-89B3-5117FB0163EF}" type="pres">
      <dgm:prSet presAssocID="{1051CBAA-DF69-4BA0-83C7-6CFE3543EB84}" presName="conn2-1" presStyleLbl="parChTrans1D4" presStyleIdx="11" presStyleCnt="19"/>
      <dgm:spPr/>
    </dgm:pt>
    <dgm:pt modelId="{E9CEDA37-19B0-44D6-BA32-00106B42A76A}" type="pres">
      <dgm:prSet presAssocID="{1051CBAA-DF69-4BA0-83C7-6CFE3543EB84}" presName="connTx" presStyleLbl="parChTrans1D4" presStyleIdx="11" presStyleCnt="19"/>
      <dgm:spPr/>
    </dgm:pt>
    <dgm:pt modelId="{0481C426-16C6-4A39-8719-D1795B4E484D}" type="pres">
      <dgm:prSet presAssocID="{40C6D2FE-0996-4FAB-8B4E-77751FA98E5C}" presName="root2" presStyleCnt="0"/>
      <dgm:spPr/>
    </dgm:pt>
    <dgm:pt modelId="{C9246E98-80B4-4187-9C6F-518387327A4E}" type="pres">
      <dgm:prSet presAssocID="{40C6D2FE-0996-4FAB-8B4E-77751FA98E5C}" presName="LevelTwoTextNode" presStyleLbl="node4" presStyleIdx="11" presStyleCnt="19">
        <dgm:presLayoutVars>
          <dgm:chPref val="3"/>
        </dgm:presLayoutVars>
      </dgm:prSet>
      <dgm:spPr/>
    </dgm:pt>
    <dgm:pt modelId="{8E7265F7-06CD-48F8-AAEF-D8236BC9E6A2}" type="pres">
      <dgm:prSet presAssocID="{40C6D2FE-0996-4FAB-8B4E-77751FA98E5C}" presName="level3hierChild" presStyleCnt="0"/>
      <dgm:spPr/>
    </dgm:pt>
    <dgm:pt modelId="{537002C5-3A98-48C8-840F-E3DA296C6B80}" type="pres">
      <dgm:prSet presAssocID="{8E3D66B7-A003-4339-9926-B96DE84559D0}" presName="conn2-1" presStyleLbl="parChTrans1D4" presStyleIdx="12" presStyleCnt="19"/>
      <dgm:spPr/>
    </dgm:pt>
    <dgm:pt modelId="{EF08C6DE-43B8-4A32-97CA-4C0BE8D35C97}" type="pres">
      <dgm:prSet presAssocID="{8E3D66B7-A003-4339-9926-B96DE84559D0}" presName="connTx" presStyleLbl="parChTrans1D4" presStyleIdx="12" presStyleCnt="19"/>
      <dgm:spPr/>
    </dgm:pt>
    <dgm:pt modelId="{1070552A-C139-4BF3-A5B9-260AFE953363}" type="pres">
      <dgm:prSet presAssocID="{82A7AD32-D412-427C-931A-A2F37F17F02E}" presName="root2" presStyleCnt="0"/>
      <dgm:spPr/>
    </dgm:pt>
    <dgm:pt modelId="{1F6372F7-6922-4531-BD53-64FDFC0F9CDB}" type="pres">
      <dgm:prSet presAssocID="{82A7AD32-D412-427C-931A-A2F37F17F02E}" presName="LevelTwoTextNode" presStyleLbl="node4" presStyleIdx="12" presStyleCnt="19">
        <dgm:presLayoutVars>
          <dgm:chPref val="3"/>
        </dgm:presLayoutVars>
      </dgm:prSet>
      <dgm:spPr/>
    </dgm:pt>
    <dgm:pt modelId="{7D8729A2-0CEC-489B-BDEF-6DF36AFAFDDD}" type="pres">
      <dgm:prSet presAssocID="{82A7AD32-D412-427C-931A-A2F37F17F02E}" presName="level3hierChild" presStyleCnt="0"/>
      <dgm:spPr/>
    </dgm:pt>
    <dgm:pt modelId="{B3A78958-957B-4EC5-9DDD-DE0784AAB8B1}" type="pres">
      <dgm:prSet presAssocID="{95630917-9A28-454B-877F-95C9C13D97E2}" presName="conn2-1" presStyleLbl="parChTrans1D3" presStyleIdx="1" presStyleCnt="2"/>
      <dgm:spPr/>
    </dgm:pt>
    <dgm:pt modelId="{1FE75223-D507-447D-A636-E0EC28001B94}" type="pres">
      <dgm:prSet presAssocID="{95630917-9A28-454B-877F-95C9C13D97E2}" presName="connTx" presStyleLbl="parChTrans1D3" presStyleIdx="1" presStyleCnt="2"/>
      <dgm:spPr/>
    </dgm:pt>
    <dgm:pt modelId="{FD41B609-155F-4C09-93DF-F62656DB2143}" type="pres">
      <dgm:prSet presAssocID="{2AFD3316-3553-4C0B-8520-D5D94C92422F}" presName="root2" presStyleCnt="0"/>
      <dgm:spPr/>
    </dgm:pt>
    <dgm:pt modelId="{630F8FDB-BC22-4C5D-B600-DECCEE3ABA1F}" type="pres">
      <dgm:prSet presAssocID="{2AFD3316-3553-4C0B-8520-D5D94C92422F}" presName="LevelTwoTextNode" presStyleLbl="node3" presStyleIdx="1" presStyleCnt="2">
        <dgm:presLayoutVars>
          <dgm:chPref val="3"/>
        </dgm:presLayoutVars>
      </dgm:prSet>
      <dgm:spPr/>
    </dgm:pt>
    <dgm:pt modelId="{6D1727BE-BC82-4A8C-8EE7-AD03306BC5C4}" type="pres">
      <dgm:prSet presAssocID="{2AFD3316-3553-4C0B-8520-D5D94C92422F}" presName="level3hierChild" presStyleCnt="0"/>
      <dgm:spPr/>
    </dgm:pt>
    <dgm:pt modelId="{1D6CF9DA-FB46-4C10-A654-5599D13A4155}" type="pres">
      <dgm:prSet presAssocID="{40A449F3-2C04-42ED-BBE2-9C6F39A68D19}" presName="conn2-1" presStyleLbl="parChTrans1D4" presStyleIdx="13" presStyleCnt="19"/>
      <dgm:spPr/>
    </dgm:pt>
    <dgm:pt modelId="{BBBAA521-2F15-4C51-BB6C-3F4B1A77A757}" type="pres">
      <dgm:prSet presAssocID="{40A449F3-2C04-42ED-BBE2-9C6F39A68D19}" presName="connTx" presStyleLbl="parChTrans1D4" presStyleIdx="13" presStyleCnt="19"/>
      <dgm:spPr/>
    </dgm:pt>
    <dgm:pt modelId="{56914C99-8064-47F8-947F-F17D531E6D79}" type="pres">
      <dgm:prSet presAssocID="{466F77FF-33F3-4DA4-86CD-AA4C9D18DAF7}" presName="root2" presStyleCnt="0"/>
      <dgm:spPr/>
    </dgm:pt>
    <dgm:pt modelId="{5E24D267-7A4F-42C7-88B9-E0DDE153A97E}" type="pres">
      <dgm:prSet presAssocID="{466F77FF-33F3-4DA4-86CD-AA4C9D18DAF7}" presName="LevelTwoTextNode" presStyleLbl="node4" presStyleIdx="13" presStyleCnt="19">
        <dgm:presLayoutVars>
          <dgm:chPref val="3"/>
        </dgm:presLayoutVars>
      </dgm:prSet>
      <dgm:spPr/>
    </dgm:pt>
    <dgm:pt modelId="{AEB1B140-AFE0-4EC4-BA05-B42FC1120F5F}" type="pres">
      <dgm:prSet presAssocID="{466F77FF-33F3-4DA4-86CD-AA4C9D18DAF7}" presName="level3hierChild" presStyleCnt="0"/>
      <dgm:spPr/>
    </dgm:pt>
    <dgm:pt modelId="{04CFDD3C-022B-450D-8613-FE0026374347}" type="pres">
      <dgm:prSet presAssocID="{F3D571B9-F6CF-42A8-81B3-CD8613AC8C7F}" presName="conn2-1" presStyleLbl="parChTrans1D4" presStyleIdx="14" presStyleCnt="19"/>
      <dgm:spPr/>
    </dgm:pt>
    <dgm:pt modelId="{5EEF9B3F-2678-40A2-8805-EA630F3790BD}" type="pres">
      <dgm:prSet presAssocID="{F3D571B9-F6CF-42A8-81B3-CD8613AC8C7F}" presName="connTx" presStyleLbl="parChTrans1D4" presStyleIdx="14" presStyleCnt="19"/>
      <dgm:spPr/>
    </dgm:pt>
    <dgm:pt modelId="{BE0E4F6E-3F3B-4A3B-802F-A463F2430F09}" type="pres">
      <dgm:prSet presAssocID="{F450711B-EA41-4BF4-9108-72D2AEDBF51E}" presName="root2" presStyleCnt="0"/>
      <dgm:spPr/>
    </dgm:pt>
    <dgm:pt modelId="{F4D4723A-57AA-4A4D-BD49-16C8436E3A21}" type="pres">
      <dgm:prSet presAssocID="{F450711B-EA41-4BF4-9108-72D2AEDBF51E}" presName="LevelTwoTextNode" presStyleLbl="node4" presStyleIdx="14" presStyleCnt="19">
        <dgm:presLayoutVars>
          <dgm:chPref val="3"/>
        </dgm:presLayoutVars>
      </dgm:prSet>
      <dgm:spPr/>
    </dgm:pt>
    <dgm:pt modelId="{CEA80DA3-AC49-4A20-8693-CBFED61B095E}" type="pres">
      <dgm:prSet presAssocID="{F450711B-EA41-4BF4-9108-72D2AEDBF51E}" presName="level3hierChild" presStyleCnt="0"/>
      <dgm:spPr/>
    </dgm:pt>
    <dgm:pt modelId="{DC9F5C36-2163-4A80-8E53-EE2621546077}" type="pres">
      <dgm:prSet presAssocID="{4BE8AAF4-ABEC-455E-B561-67517A12D79D}" presName="conn2-1" presStyleLbl="parChTrans1D4" presStyleIdx="15" presStyleCnt="19"/>
      <dgm:spPr/>
    </dgm:pt>
    <dgm:pt modelId="{1DA2A2D9-7BFE-4863-9EE5-4C985AFFE9C7}" type="pres">
      <dgm:prSet presAssocID="{4BE8AAF4-ABEC-455E-B561-67517A12D79D}" presName="connTx" presStyleLbl="parChTrans1D4" presStyleIdx="15" presStyleCnt="19"/>
      <dgm:spPr/>
    </dgm:pt>
    <dgm:pt modelId="{975AD7F8-B3E5-48DC-8FEB-CA95CFC8B021}" type="pres">
      <dgm:prSet presAssocID="{E2D30756-82FB-4D86-BF98-E9DCF73333E2}" presName="root2" presStyleCnt="0"/>
      <dgm:spPr/>
    </dgm:pt>
    <dgm:pt modelId="{09870976-C416-4F3C-9502-0AFEC71C0111}" type="pres">
      <dgm:prSet presAssocID="{E2D30756-82FB-4D86-BF98-E9DCF73333E2}" presName="LevelTwoTextNode" presStyleLbl="node4" presStyleIdx="15" presStyleCnt="19">
        <dgm:presLayoutVars>
          <dgm:chPref val="3"/>
        </dgm:presLayoutVars>
      </dgm:prSet>
      <dgm:spPr/>
    </dgm:pt>
    <dgm:pt modelId="{245D9113-A985-4C81-8B5F-B66FB862FE36}" type="pres">
      <dgm:prSet presAssocID="{E2D30756-82FB-4D86-BF98-E9DCF73333E2}" presName="level3hierChild" presStyleCnt="0"/>
      <dgm:spPr/>
    </dgm:pt>
    <dgm:pt modelId="{DFD395EB-78C2-4511-BF9B-E950B42480B3}" type="pres">
      <dgm:prSet presAssocID="{B377566F-33FF-4D04-8EBA-F1A320C9E5F1}" presName="conn2-1" presStyleLbl="parChTrans1D4" presStyleIdx="16" presStyleCnt="19"/>
      <dgm:spPr/>
    </dgm:pt>
    <dgm:pt modelId="{467E9457-E10C-4A73-B30B-47BBD0DF71C7}" type="pres">
      <dgm:prSet presAssocID="{B377566F-33FF-4D04-8EBA-F1A320C9E5F1}" presName="connTx" presStyleLbl="parChTrans1D4" presStyleIdx="16" presStyleCnt="19"/>
      <dgm:spPr/>
    </dgm:pt>
    <dgm:pt modelId="{DE479A61-085F-4A8B-AE58-6A479D7450AF}" type="pres">
      <dgm:prSet presAssocID="{95880AE1-2A97-4836-81F0-A05633C4F861}" presName="root2" presStyleCnt="0"/>
      <dgm:spPr/>
    </dgm:pt>
    <dgm:pt modelId="{78E872AD-F6DE-48B4-97A1-F3F8945471AF}" type="pres">
      <dgm:prSet presAssocID="{95880AE1-2A97-4836-81F0-A05633C4F861}" presName="LevelTwoTextNode" presStyleLbl="node4" presStyleIdx="16" presStyleCnt="19">
        <dgm:presLayoutVars>
          <dgm:chPref val="3"/>
        </dgm:presLayoutVars>
      </dgm:prSet>
      <dgm:spPr/>
    </dgm:pt>
    <dgm:pt modelId="{9DB627E4-4384-49F4-B6BF-84C1C1404504}" type="pres">
      <dgm:prSet presAssocID="{95880AE1-2A97-4836-81F0-A05633C4F861}" presName="level3hierChild" presStyleCnt="0"/>
      <dgm:spPr/>
    </dgm:pt>
    <dgm:pt modelId="{925DD51A-02B5-4515-9D8B-82D2FDF28C88}" type="pres">
      <dgm:prSet presAssocID="{74131212-2A3F-42D1-83C7-4420F3ABBD1B}" presName="conn2-1" presStyleLbl="parChTrans1D4" presStyleIdx="17" presStyleCnt="19"/>
      <dgm:spPr/>
    </dgm:pt>
    <dgm:pt modelId="{5407419E-DFDF-4096-BEC8-C418F1DF7E80}" type="pres">
      <dgm:prSet presAssocID="{74131212-2A3F-42D1-83C7-4420F3ABBD1B}" presName="connTx" presStyleLbl="parChTrans1D4" presStyleIdx="17" presStyleCnt="19"/>
      <dgm:spPr/>
    </dgm:pt>
    <dgm:pt modelId="{1632C244-32C3-4C40-A9B8-5D305551C2C2}" type="pres">
      <dgm:prSet presAssocID="{3BB2A197-F331-4E12-AB4E-646764B445B7}" presName="root2" presStyleCnt="0"/>
      <dgm:spPr/>
    </dgm:pt>
    <dgm:pt modelId="{D0301751-565F-4DE5-986C-6F6AB8D5DAA0}" type="pres">
      <dgm:prSet presAssocID="{3BB2A197-F331-4E12-AB4E-646764B445B7}" presName="LevelTwoTextNode" presStyleLbl="node4" presStyleIdx="17" presStyleCnt="19">
        <dgm:presLayoutVars>
          <dgm:chPref val="3"/>
        </dgm:presLayoutVars>
      </dgm:prSet>
      <dgm:spPr/>
    </dgm:pt>
    <dgm:pt modelId="{F59B3A8D-B781-41F4-AC6C-378ED138588B}" type="pres">
      <dgm:prSet presAssocID="{3BB2A197-F331-4E12-AB4E-646764B445B7}" presName="level3hierChild" presStyleCnt="0"/>
      <dgm:spPr/>
    </dgm:pt>
    <dgm:pt modelId="{BEE86364-D2CC-42A3-A6A8-8EB35C20E058}" type="pres">
      <dgm:prSet presAssocID="{F0B9676E-3986-4983-A9AB-59670068AAA3}" presName="conn2-1" presStyleLbl="parChTrans1D4" presStyleIdx="18" presStyleCnt="19"/>
      <dgm:spPr/>
    </dgm:pt>
    <dgm:pt modelId="{B47492F0-69EF-4B40-8728-C57A1A87F752}" type="pres">
      <dgm:prSet presAssocID="{F0B9676E-3986-4983-A9AB-59670068AAA3}" presName="connTx" presStyleLbl="parChTrans1D4" presStyleIdx="18" presStyleCnt="19"/>
      <dgm:spPr/>
    </dgm:pt>
    <dgm:pt modelId="{EA4883B5-338A-4A7B-B23E-D30D97E61186}" type="pres">
      <dgm:prSet presAssocID="{978A2035-DA61-4DFC-B14E-590D0370E636}" presName="root2" presStyleCnt="0"/>
      <dgm:spPr/>
    </dgm:pt>
    <dgm:pt modelId="{7FE7CDD7-AA40-4577-B378-7F4F4446ABAE}" type="pres">
      <dgm:prSet presAssocID="{978A2035-DA61-4DFC-B14E-590D0370E636}" presName="LevelTwoTextNode" presStyleLbl="node4" presStyleIdx="18" presStyleCnt="19">
        <dgm:presLayoutVars>
          <dgm:chPref val="3"/>
        </dgm:presLayoutVars>
      </dgm:prSet>
      <dgm:spPr/>
    </dgm:pt>
    <dgm:pt modelId="{FB84226C-08D3-4711-8860-34FDAD0568C4}" type="pres">
      <dgm:prSet presAssocID="{978A2035-DA61-4DFC-B14E-590D0370E636}" presName="level3hierChild" presStyleCnt="0"/>
      <dgm:spPr/>
    </dgm:pt>
  </dgm:ptLst>
  <dgm:cxnLst>
    <dgm:cxn modelId="{DF302800-BF83-45F1-95E3-8F5096766A65}" srcId="{40C6D2FE-0996-4FAB-8B4E-77751FA98E5C}" destId="{82A7AD32-D412-427C-931A-A2F37F17F02E}" srcOrd="0" destOrd="0" parTransId="{8E3D66B7-A003-4339-9926-B96DE84559D0}" sibTransId="{E3E3B32C-C85D-4875-855F-85ACA211FD68}"/>
    <dgm:cxn modelId="{F971DD00-DAA0-411D-84C0-9CA4D33AE13B}" type="presOf" srcId="{5C7E5E37-2127-44D6-928B-21AE4F548278}" destId="{ED362754-0D9C-49E1-B0ED-439473CF60F7}" srcOrd="1" destOrd="0" presId="urn:microsoft.com/office/officeart/2005/8/layout/hierarchy2"/>
    <dgm:cxn modelId="{D13A3F01-E487-4EEA-B478-BADD5F5CD42A}" type="presOf" srcId="{8E3D66B7-A003-4339-9926-B96DE84559D0}" destId="{537002C5-3A98-48C8-840F-E3DA296C6B80}" srcOrd="0" destOrd="0" presId="urn:microsoft.com/office/officeart/2005/8/layout/hierarchy2"/>
    <dgm:cxn modelId="{976A000B-17D2-4579-B47F-9A586CEDC915}" srcId="{B609503C-A934-405F-8C7B-8F8D10147416}" destId="{2A6E8A1B-4581-432E-B0E3-362929EC04C2}" srcOrd="1" destOrd="0" parTransId="{414FB8E4-9E67-4825-939B-315589E54CDC}" sibTransId="{BFEE07E2-4076-402B-8674-DEAD22331108}"/>
    <dgm:cxn modelId="{26D7090C-499E-44AA-AD2B-F893F12FC97E}" srcId="{466F77FF-33F3-4DA4-86CD-AA4C9D18DAF7}" destId="{E2D30756-82FB-4D86-BF98-E9DCF73333E2}" srcOrd="1" destOrd="0" parTransId="{4BE8AAF4-ABEC-455E-B561-67517A12D79D}" sibTransId="{55D2DC05-A0D9-4E55-8AE7-70A25F105759}"/>
    <dgm:cxn modelId="{ED442B1A-D131-44B1-8163-E35077194108}" srcId="{2A6E8A1B-4581-432E-B0E3-362929EC04C2}" destId="{6B953096-930E-4CB9-8DD1-F8D3AF957E20}" srcOrd="3" destOrd="0" parTransId="{07F34A33-1276-477F-B8B8-160BEAEEB6B9}" sibTransId="{9EA60A52-0426-4D0F-8954-450B7EE895C4}"/>
    <dgm:cxn modelId="{9CC0161D-02FE-49FB-B1DC-23F94D7ECD83}" type="presOf" srcId="{95880AE1-2A97-4836-81F0-A05633C4F861}" destId="{78E872AD-F6DE-48B4-97A1-F3F8945471AF}" srcOrd="0" destOrd="0" presId="urn:microsoft.com/office/officeart/2005/8/layout/hierarchy2"/>
    <dgm:cxn modelId="{32976B21-313C-4F76-99D2-0A85B8236DA5}" type="presOf" srcId="{D8326858-9FCA-4B25-BA5B-C80D75A31379}" destId="{8A138F26-3823-4085-9D82-80FC5EA964CB}" srcOrd="0" destOrd="0" presId="urn:microsoft.com/office/officeart/2005/8/layout/hierarchy2"/>
    <dgm:cxn modelId="{5C58BB24-4971-4338-97CE-D64D3B93FAB1}" srcId="{42E35D08-2BEC-433A-B24F-1F0CB39C1043}" destId="{7E6A6AF1-41A6-48EA-83DF-765A287856C7}" srcOrd="0" destOrd="0" parTransId="{EB38D59D-6D60-4A69-A01C-0C206BD6DB53}" sibTransId="{2E2A9D92-2680-4E00-A3FE-6BC9DE93A728}"/>
    <dgm:cxn modelId="{D68BFB25-049F-41EE-85AD-61EF2244197B}" type="presOf" srcId="{7E197B48-74D9-457B-A24F-52F96A643E8D}" destId="{2574EC78-1492-4042-82D7-1A0D326358F6}" srcOrd="0" destOrd="0" presId="urn:microsoft.com/office/officeart/2005/8/layout/hierarchy2"/>
    <dgm:cxn modelId="{5DB07426-5751-43DE-914B-096F021E162A}" type="presOf" srcId="{466F77FF-33F3-4DA4-86CD-AA4C9D18DAF7}" destId="{5E24D267-7A4F-42C7-88B9-E0DDE153A97E}" srcOrd="0" destOrd="0" presId="urn:microsoft.com/office/officeart/2005/8/layout/hierarchy2"/>
    <dgm:cxn modelId="{79236B28-8B6C-4728-AFFE-4D255F8D5343}" srcId="{95880AE1-2A97-4836-81F0-A05633C4F861}" destId="{3BB2A197-F331-4E12-AB4E-646764B445B7}" srcOrd="0" destOrd="0" parTransId="{74131212-2A3F-42D1-83C7-4420F3ABBD1B}" sibTransId="{A60BEEDE-B1EF-4EC1-9BEB-4C09C7A037C8}"/>
    <dgm:cxn modelId="{19091429-8F62-4702-8B78-0733086323A9}" type="presOf" srcId="{F3D571B9-F6CF-42A8-81B3-CD8613AC8C7F}" destId="{04CFDD3C-022B-450D-8613-FE0026374347}" srcOrd="0" destOrd="0" presId="urn:microsoft.com/office/officeart/2005/8/layout/hierarchy2"/>
    <dgm:cxn modelId="{2E95E32A-466B-4FAF-BD23-08862856F432}" type="presOf" srcId="{40A449F3-2C04-42ED-BBE2-9C6F39A68D19}" destId="{1D6CF9DA-FB46-4C10-A654-5599D13A4155}" srcOrd="0" destOrd="0" presId="urn:microsoft.com/office/officeart/2005/8/layout/hierarchy2"/>
    <dgm:cxn modelId="{319A4B2B-DBFA-4762-987C-B006989E8186}" type="presOf" srcId="{F3D571B9-F6CF-42A8-81B3-CD8613AC8C7F}" destId="{5EEF9B3F-2678-40A2-8805-EA630F3790BD}" srcOrd="1" destOrd="0" presId="urn:microsoft.com/office/officeart/2005/8/layout/hierarchy2"/>
    <dgm:cxn modelId="{9765A32C-6B8A-4FC9-90EE-112F2714A7FD}" type="presOf" srcId="{414FB8E4-9E67-4825-939B-315589E54CDC}" destId="{A6546ADE-71E3-4B2E-B309-E9CC178D6869}" srcOrd="0" destOrd="0" presId="urn:microsoft.com/office/officeart/2005/8/layout/hierarchy2"/>
    <dgm:cxn modelId="{7E7E2330-C6AD-4D96-91C9-BC7FEF6EAF52}" type="presOf" srcId="{414FB8E4-9E67-4825-939B-315589E54CDC}" destId="{3979D086-10FC-46D2-9D28-C7E0D600582E}" srcOrd="1" destOrd="0" presId="urn:microsoft.com/office/officeart/2005/8/layout/hierarchy2"/>
    <dgm:cxn modelId="{0F17D530-6E01-4D2C-81FB-7629AC5B6BAC}" type="presOf" srcId="{44AFB619-3EAF-4371-82D5-8F3E9148B0B6}" destId="{9B1DE32A-94DC-4E41-9B6F-DE9E7F776B61}" srcOrd="0" destOrd="0" presId="urn:microsoft.com/office/officeart/2005/8/layout/hierarchy2"/>
    <dgm:cxn modelId="{E3601A31-0725-4000-AA8F-0CFF0540BF97}" type="presOf" srcId="{1051CBAA-DF69-4BA0-83C7-6CFE3543EB84}" destId="{E9CEDA37-19B0-44D6-BA32-00106B42A76A}" srcOrd="1" destOrd="0" presId="urn:microsoft.com/office/officeart/2005/8/layout/hierarchy2"/>
    <dgm:cxn modelId="{CF690436-0D11-462E-8355-D4462EC29ECA}" type="presOf" srcId="{8817F6F5-DE48-41DD-8124-E66662AF95E7}" destId="{E1DD4D80-7302-4530-AEA1-B31AE3E8C768}" srcOrd="0" destOrd="0" presId="urn:microsoft.com/office/officeart/2005/8/layout/hierarchy2"/>
    <dgm:cxn modelId="{C29E5036-E082-4925-8E98-1667715EF015}" type="presOf" srcId="{F0B9676E-3986-4983-A9AB-59670068AAA3}" destId="{B47492F0-69EF-4B40-8728-C57A1A87F752}" srcOrd="1" destOrd="0" presId="urn:microsoft.com/office/officeart/2005/8/layout/hierarchy2"/>
    <dgm:cxn modelId="{1D4EAD38-AEC8-4997-B4BB-7FF77BE1E672}" type="presOf" srcId="{82A7AD32-D412-427C-931A-A2F37F17F02E}" destId="{1F6372F7-6922-4531-BD53-64FDFC0F9CDB}" srcOrd="0" destOrd="0" presId="urn:microsoft.com/office/officeart/2005/8/layout/hierarchy2"/>
    <dgm:cxn modelId="{8AEFE540-E381-46ED-8643-B3D86D1273AB}" type="presOf" srcId="{8817F6F5-DE48-41DD-8124-E66662AF95E7}" destId="{F64F6170-0EEF-470D-A2F2-B25269EF2E52}" srcOrd="1" destOrd="0" presId="urn:microsoft.com/office/officeart/2005/8/layout/hierarchy2"/>
    <dgm:cxn modelId="{D58B095F-5E10-4BF2-A290-066288951802}" type="presOf" srcId="{3BB2A197-F331-4E12-AB4E-646764B445B7}" destId="{D0301751-565F-4DE5-986C-6F6AB8D5DAA0}" srcOrd="0" destOrd="0" presId="urn:microsoft.com/office/officeart/2005/8/layout/hierarchy2"/>
    <dgm:cxn modelId="{1ABB3A60-A6C2-4529-8A81-38E8503488F2}" srcId="{466F77FF-33F3-4DA4-86CD-AA4C9D18DAF7}" destId="{F450711B-EA41-4BF4-9108-72D2AEDBF51E}" srcOrd="0" destOrd="0" parTransId="{F3D571B9-F6CF-42A8-81B3-CD8613AC8C7F}" sibTransId="{107F0B7D-0035-4735-B717-88A15357E6B6}"/>
    <dgm:cxn modelId="{F3BBDD61-A40C-4EF7-9686-DA3CEE657CB6}" type="presOf" srcId="{B096CF53-8C5A-4C09-B74C-96A73FC7D286}" destId="{37437C3A-8C14-4639-A7DA-5AB595669E9D}" srcOrd="0" destOrd="0" presId="urn:microsoft.com/office/officeart/2005/8/layout/hierarchy2"/>
    <dgm:cxn modelId="{C2FFA562-37F8-4131-BEBD-9D7D846BFAD9}" type="presOf" srcId="{4A52FD92-8DE8-4F7C-97D1-34F5F5A11AA3}" destId="{FEEB794D-1F79-4B8D-9D1E-FA97A33FF605}" srcOrd="0" destOrd="0" presId="urn:microsoft.com/office/officeart/2005/8/layout/hierarchy2"/>
    <dgm:cxn modelId="{45A9ED42-F040-4625-BE9D-3DC0D9A4C57B}" srcId="{466F77FF-33F3-4DA4-86CD-AA4C9D18DAF7}" destId="{978A2035-DA61-4DFC-B14E-590D0370E636}" srcOrd="2" destOrd="0" parTransId="{F0B9676E-3986-4983-A9AB-59670068AAA3}" sibTransId="{2F15D6BF-2895-4CED-95C2-583A264F03A1}"/>
    <dgm:cxn modelId="{89FF2444-F6CC-4B66-B0B0-B3F36A559B67}" type="presOf" srcId="{25B1F385-ED23-47C0-A737-DE86D1F40CF2}" destId="{A529F59D-78BE-4676-8C0A-6F46ABC226AF}" srcOrd="0" destOrd="0" presId="urn:microsoft.com/office/officeart/2005/8/layout/hierarchy2"/>
    <dgm:cxn modelId="{BD469364-79AA-4ADE-83BD-908E39935886}" type="presOf" srcId="{EB38D59D-6D60-4A69-A01C-0C206BD6DB53}" destId="{62F730A1-995B-4092-A59C-56DF6F17B5F8}" srcOrd="0" destOrd="0" presId="urn:microsoft.com/office/officeart/2005/8/layout/hierarchy2"/>
    <dgm:cxn modelId="{BFE1AE44-EC76-448F-9B57-8B7E930ADF1E}" type="presOf" srcId="{2A6E8A1B-4581-432E-B0E3-362929EC04C2}" destId="{88795238-F976-4200-B728-F3C9E78B9A04}" srcOrd="0" destOrd="0" presId="urn:microsoft.com/office/officeart/2005/8/layout/hierarchy2"/>
    <dgm:cxn modelId="{A0F71365-03CE-429D-B92A-68E05AFC6C53}" type="presOf" srcId="{9E5F9DDE-22C4-4EDE-B053-C7CF5CA3AA5C}" destId="{334CEBBF-E81C-475B-925C-9AC335635D00}" srcOrd="0" destOrd="0" presId="urn:microsoft.com/office/officeart/2005/8/layout/hierarchy2"/>
    <dgm:cxn modelId="{720FBD65-61CD-42B5-A411-5194AA8D0135}" type="presOf" srcId="{C6F1BA39-35AB-4B4C-81E5-75B1499A80DC}" destId="{30C3A255-9699-4731-A4AD-C3A18B3B4B61}" srcOrd="1" destOrd="0" presId="urn:microsoft.com/office/officeart/2005/8/layout/hierarchy2"/>
    <dgm:cxn modelId="{39EF1A67-E822-4841-B2FF-16551EB9BAD2}" type="presOf" srcId="{2AFD3316-3553-4C0B-8520-D5D94C92422F}" destId="{630F8FDB-BC22-4C5D-B600-DECCEE3ABA1F}" srcOrd="0" destOrd="0" presId="urn:microsoft.com/office/officeart/2005/8/layout/hierarchy2"/>
    <dgm:cxn modelId="{5D205347-3AA0-4E1E-B393-8EE20C06BD80}" srcId="{C8560A08-D1EC-4C3E-98B5-64BAEF3B2D2C}" destId="{B096CF53-8C5A-4C09-B74C-96A73FC7D286}" srcOrd="0" destOrd="0" parTransId="{C6F1BA39-35AB-4B4C-81E5-75B1499A80DC}" sibTransId="{F92FCDDB-5417-4A93-B94D-C7C381F01950}"/>
    <dgm:cxn modelId="{1B13F368-4A1D-4D4C-BFF5-BD333CCC0206}" type="presOf" srcId="{40A449F3-2C04-42ED-BBE2-9C6F39A68D19}" destId="{BBBAA521-2F15-4C51-BB6C-3F4B1A77A757}" srcOrd="1" destOrd="0" presId="urn:microsoft.com/office/officeart/2005/8/layout/hierarchy2"/>
    <dgm:cxn modelId="{F6D9D94B-0751-4C0C-A892-D7521168F833}" type="presOf" srcId="{8F66C5DC-479C-4D45-89FC-7176B3BC9911}" destId="{91F8F4C5-8AB6-4416-B298-E444A4A7E876}" srcOrd="1" destOrd="0" presId="urn:microsoft.com/office/officeart/2005/8/layout/hierarchy2"/>
    <dgm:cxn modelId="{AC564B6C-FE06-4AF9-8BF5-03F3B42C26CB}" srcId="{2AFD3316-3553-4C0B-8520-D5D94C92422F}" destId="{466F77FF-33F3-4DA4-86CD-AA4C9D18DAF7}" srcOrd="0" destOrd="0" parTransId="{40A449F3-2C04-42ED-BBE2-9C6F39A68D19}" sibTransId="{2E8F261A-65A3-47F5-AF30-4AFBDD5A03B6}"/>
    <dgm:cxn modelId="{0C858D4C-64C0-4E3D-8B33-FB51E3F8DA32}" type="presOf" srcId="{738332E1-CA49-4446-856C-361CE9C30216}" destId="{5C702355-3A84-42C0-9C39-C35E939FBE88}" srcOrd="0" destOrd="0" presId="urn:microsoft.com/office/officeart/2005/8/layout/hierarchy2"/>
    <dgm:cxn modelId="{EC279A4D-5A95-48E4-9AB0-B376D7CAA1B8}" type="presOf" srcId="{B377566F-33FF-4D04-8EBA-F1A320C9E5F1}" destId="{DFD395EB-78C2-4511-BF9B-E950B42480B3}" srcOrd="0" destOrd="0" presId="urn:microsoft.com/office/officeart/2005/8/layout/hierarchy2"/>
    <dgm:cxn modelId="{8D4BAE4D-ABD3-43D2-90BD-213C6D4C9726}" type="presOf" srcId="{74131212-2A3F-42D1-83C7-4420F3ABBD1B}" destId="{925DD51A-02B5-4515-9D8B-82D2FDF28C88}" srcOrd="0" destOrd="0" presId="urn:microsoft.com/office/officeart/2005/8/layout/hierarchy2"/>
    <dgm:cxn modelId="{955C0E73-BA38-4EF3-8375-75DB9A524ADF}" type="presOf" srcId="{42E35D08-2BEC-433A-B24F-1F0CB39C1043}" destId="{F830E96D-4026-470D-95C0-5BF83ED06674}" srcOrd="0" destOrd="0" presId="urn:microsoft.com/office/officeart/2005/8/layout/hierarchy2"/>
    <dgm:cxn modelId="{5508FA55-9E5D-4885-8565-EAB47AB333FF}" type="presOf" srcId="{855EDBB3-3DFC-477B-A2BB-3CCE47733FF2}" destId="{568F8C1D-3A62-4FF7-97DC-70F5F70A0832}" srcOrd="0" destOrd="0" presId="urn:microsoft.com/office/officeart/2005/8/layout/hierarchy2"/>
    <dgm:cxn modelId="{2239E978-2692-4E53-B792-0EAC50549A99}" srcId="{A27749B1-CC2E-4C37-BB34-7AC9A56A8FD6}" destId="{42E35D08-2BEC-433A-B24F-1F0CB39C1043}" srcOrd="0" destOrd="0" parTransId="{855EDBB3-3DFC-477B-A2BB-3CCE47733FF2}" sibTransId="{66517E65-4081-4764-A1BE-712FB604DA19}"/>
    <dgm:cxn modelId="{3766F478-7446-4CBB-86FB-DE3E98C6617D}" type="presOf" srcId="{25B1F385-ED23-47C0-A737-DE86D1F40CF2}" destId="{7FFBD3CD-434F-4C44-9CB5-9E8BB7D25351}" srcOrd="1" destOrd="0" presId="urn:microsoft.com/office/officeart/2005/8/layout/hierarchy2"/>
    <dgm:cxn modelId="{8B8A2B79-5280-4F91-B63C-4F514F2EE9DC}" srcId="{FA969265-C50C-48C9-8F61-FCE31EF766A0}" destId="{738332E1-CA49-4446-856C-361CE9C30216}" srcOrd="0" destOrd="0" parTransId="{8F66C5DC-479C-4D45-89FC-7176B3BC9911}" sibTransId="{83EE4008-4ABD-463D-9B73-D7636AF51330}"/>
    <dgm:cxn modelId="{EB737079-B282-4F1E-B115-DB20BC28C620}" type="presOf" srcId="{07F34A33-1276-477F-B8B8-160BEAEEB6B9}" destId="{B3B56E5D-E4FD-49FB-B9E8-41F7D7256377}" srcOrd="1" destOrd="0" presId="urn:microsoft.com/office/officeart/2005/8/layout/hierarchy2"/>
    <dgm:cxn modelId="{E58D687E-993C-4B55-9A93-E76CDC45904D}" type="presOf" srcId="{FA969265-C50C-48C9-8F61-FCE31EF766A0}" destId="{389652AA-000B-48C5-8A4D-B2F1E68DD975}" srcOrd="0" destOrd="0" presId="urn:microsoft.com/office/officeart/2005/8/layout/hierarchy2"/>
    <dgm:cxn modelId="{7F4D1980-6611-4BA2-A8AF-0C4277A9A909}" type="presOf" srcId="{F450711B-EA41-4BF4-9108-72D2AEDBF51E}" destId="{F4D4723A-57AA-4A4D-BD49-16C8436E3A21}" srcOrd="0" destOrd="0" presId="urn:microsoft.com/office/officeart/2005/8/layout/hierarchy2"/>
    <dgm:cxn modelId="{10708F81-F793-47A0-A8DF-DAF6A3F44CAE}" type="presOf" srcId="{8F66C5DC-479C-4D45-89FC-7176B3BC9911}" destId="{728683A1-66CE-4C26-94A2-42708479B583}" srcOrd="0" destOrd="0" presId="urn:microsoft.com/office/officeart/2005/8/layout/hierarchy2"/>
    <dgm:cxn modelId="{150A3E84-AC21-40FA-8CAB-B99216E80FB1}" type="presOf" srcId="{95630917-9A28-454B-877F-95C9C13D97E2}" destId="{1FE75223-D507-447D-A636-E0EC28001B94}" srcOrd="1" destOrd="0" presId="urn:microsoft.com/office/officeart/2005/8/layout/hierarchy2"/>
    <dgm:cxn modelId="{96DBFC84-EB00-4ACC-B927-CD29A2DBD0F0}" srcId="{2A6E8A1B-4581-432E-B0E3-362929EC04C2}" destId="{A27749B1-CC2E-4C37-BB34-7AC9A56A8FD6}" srcOrd="4" destOrd="0" parTransId="{D8326858-9FCA-4B25-BA5B-C80D75A31379}" sibTransId="{CCF18D9F-1ABA-471F-B718-B0979439B57F}"/>
    <dgm:cxn modelId="{833A7586-8E92-463B-9A80-460FA23E1D59}" type="presOf" srcId="{4BE8AAF4-ABEC-455E-B561-67517A12D79D}" destId="{1DA2A2D9-7BFE-4863-9EE5-4C985AFFE9C7}" srcOrd="1" destOrd="0" presId="urn:microsoft.com/office/officeart/2005/8/layout/hierarchy2"/>
    <dgm:cxn modelId="{04CBA78D-E6F6-415B-A5DE-7B59F749FBAC}" type="presOf" srcId="{07F34A33-1276-477F-B8B8-160BEAEEB6B9}" destId="{34EEB18C-03F2-4184-B7B2-62FD829623D6}" srcOrd="0" destOrd="0" presId="urn:microsoft.com/office/officeart/2005/8/layout/hierarchy2"/>
    <dgm:cxn modelId="{CD50478E-98E3-40BC-8698-E5E076780C47}" type="presOf" srcId="{EB38D59D-6D60-4A69-A01C-0C206BD6DB53}" destId="{AD3D963A-4AD9-4698-BCA5-75642E150CBF}" srcOrd="1" destOrd="0" presId="urn:microsoft.com/office/officeart/2005/8/layout/hierarchy2"/>
    <dgm:cxn modelId="{E0688A8F-3EB0-4361-87A0-8A10AF6968E9}" srcId="{B096CF53-8C5A-4C09-B74C-96A73FC7D286}" destId="{2AFD3316-3553-4C0B-8520-D5D94C92422F}" srcOrd="1" destOrd="0" parTransId="{95630917-9A28-454B-877F-95C9C13D97E2}" sibTransId="{6DE99145-F63F-43A0-BC3C-A492B51BB6C1}"/>
    <dgm:cxn modelId="{6BD0ED91-7C7B-48B6-8133-8AE3277253CF}" type="presOf" srcId="{4956B340-D835-4211-9B75-A47E6F5EB4A2}" destId="{AE5C2494-8735-4C1C-BD19-F610265640F9}" srcOrd="0" destOrd="0" presId="urn:microsoft.com/office/officeart/2005/8/layout/hierarchy2"/>
    <dgm:cxn modelId="{830CC69B-E16F-4CFD-B9D0-5B45F51909E7}" type="presOf" srcId="{8E3D66B7-A003-4339-9926-B96DE84559D0}" destId="{EF08C6DE-43B8-4A32-97CA-4C0BE8D35C97}" srcOrd="1" destOrd="0" presId="urn:microsoft.com/office/officeart/2005/8/layout/hierarchy2"/>
    <dgm:cxn modelId="{BDFD919C-76BC-4CC6-93E1-D4771DC512CD}" type="presOf" srcId="{A27749B1-CC2E-4C37-BB34-7AC9A56A8FD6}" destId="{EC108016-E41B-489B-9E98-A5D6AC8C2A9B}" srcOrd="0" destOrd="0" presId="urn:microsoft.com/office/officeart/2005/8/layout/hierarchy2"/>
    <dgm:cxn modelId="{BBE8F79F-4380-4BD8-A808-6166D40D5488}" srcId="{2A6E8A1B-4581-432E-B0E3-362929EC04C2}" destId="{FA969265-C50C-48C9-8F61-FCE31EF766A0}" srcOrd="2" destOrd="0" parTransId="{5C7E5E37-2127-44D6-928B-21AE4F548278}" sibTransId="{61F44B65-0781-4079-A4E2-60FBBD1BFDBA}"/>
    <dgm:cxn modelId="{885A92A0-9C0D-487F-B941-5F4708284929}" type="presOf" srcId="{B609503C-A934-405F-8C7B-8F8D10147416}" destId="{23FC2622-4ED3-4667-8B69-97F85C55DC7A}" srcOrd="0" destOrd="0" presId="urn:microsoft.com/office/officeart/2005/8/layout/hierarchy2"/>
    <dgm:cxn modelId="{86ECB8A2-1C09-46A5-9B52-1E5680F17A20}" type="presOf" srcId="{88B0897B-C92C-4024-BFEA-12D331F8B0C2}" destId="{005B9906-62E0-4D61-836E-78C48AFACADE}" srcOrd="1" destOrd="0" presId="urn:microsoft.com/office/officeart/2005/8/layout/hierarchy2"/>
    <dgm:cxn modelId="{C598A6A3-8D78-43FE-AEEF-0462EFD9932F}" type="presOf" srcId="{44AFB619-3EAF-4371-82D5-8F3E9148B0B6}" destId="{3AE69309-B123-4C4A-87F7-D062CF8FD291}" srcOrd="1" destOrd="0" presId="urn:microsoft.com/office/officeart/2005/8/layout/hierarchy2"/>
    <dgm:cxn modelId="{759EE6A8-8390-40DB-8C7A-63C6F1892C68}" type="presOf" srcId="{40C6D2FE-0996-4FAB-8B4E-77751FA98E5C}" destId="{C9246E98-80B4-4187-9C6F-518387327A4E}" srcOrd="0" destOrd="0" presId="urn:microsoft.com/office/officeart/2005/8/layout/hierarchy2"/>
    <dgm:cxn modelId="{2BDF76A9-2E1C-4A4A-BA4E-6D96BB4F137E}" type="presOf" srcId="{5C7E5E37-2127-44D6-928B-21AE4F548278}" destId="{B0F6D74F-3436-46DC-8DE1-56244378BC2C}" srcOrd="0" destOrd="0" presId="urn:microsoft.com/office/officeart/2005/8/layout/hierarchy2"/>
    <dgm:cxn modelId="{2A2F22AB-F19F-4C2E-8342-7DB1715C16B8}" type="presOf" srcId="{7E6A6AF1-41A6-48EA-83DF-765A287856C7}" destId="{BBCC789A-ED74-4B1D-8A2E-252AD60E4FEC}" srcOrd="0" destOrd="0" presId="urn:microsoft.com/office/officeart/2005/8/layout/hierarchy2"/>
    <dgm:cxn modelId="{2C611EAD-EF64-47C6-8920-88845DB71B27}" type="presOf" srcId="{C8560A08-D1EC-4C3E-98B5-64BAEF3B2D2C}" destId="{176DBBBF-B786-458D-BEE3-3ADAF4D9E46B}" srcOrd="0" destOrd="0" presId="urn:microsoft.com/office/officeart/2005/8/layout/hierarchy2"/>
    <dgm:cxn modelId="{DAACB3AD-45A6-4DE7-9C54-86318E3A4E4E}" type="presOf" srcId="{D8326858-9FCA-4B25-BA5B-C80D75A31379}" destId="{59053997-121F-45F2-88ED-AF7C19C85D1C}" srcOrd="1" destOrd="0" presId="urn:microsoft.com/office/officeart/2005/8/layout/hierarchy2"/>
    <dgm:cxn modelId="{923454B3-48CD-49FB-983C-56217A90956E}" type="presOf" srcId="{6B953096-930E-4CB9-8DD1-F8D3AF957E20}" destId="{BB923B50-CD6F-43BF-931C-D16621C92A6E}" srcOrd="0" destOrd="0" presId="urn:microsoft.com/office/officeart/2005/8/layout/hierarchy2"/>
    <dgm:cxn modelId="{3D77AEB4-669D-411E-A5EA-14662A4C2015}" srcId="{B096CF53-8C5A-4C09-B74C-96A73FC7D286}" destId="{B609503C-A934-405F-8C7B-8F8D10147416}" srcOrd="0" destOrd="0" parTransId="{25B1F385-ED23-47C0-A737-DE86D1F40CF2}" sibTransId="{4A5FECDC-D355-466C-920A-CDCE74EE5821}"/>
    <dgm:cxn modelId="{9C02B6B7-F7C5-48FA-86F0-E7FE6A6363DA}" srcId="{4A52FD92-8DE8-4F7C-97D1-34F5F5A11AA3}" destId="{C8560A08-D1EC-4C3E-98B5-64BAEF3B2D2C}" srcOrd="0" destOrd="0" parTransId="{50CF51A4-48D2-40F3-8C15-FD0110BABEE2}" sibTransId="{6DCF840D-B448-4392-81CF-32D55760867F}"/>
    <dgm:cxn modelId="{CB9CBEBC-0DBD-4C37-BE86-0E46D41F3B57}" srcId="{42E35D08-2BEC-433A-B24F-1F0CB39C1043}" destId="{9E5F9DDE-22C4-4EDE-B053-C7CF5CA3AA5C}" srcOrd="1" destOrd="0" parTransId="{6E4D0C34-05D4-4BE1-A622-8BCC8CFE9DF1}" sibTransId="{A51A3C6B-30CD-4702-91D1-56E190E64BCF}"/>
    <dgm:cxn modelId="{FEC39CC7-6472-46DA-BB84-4E9F41E40A3B}" type="presOf" srcId="{C6F1BA39-35AB-4B4C-81E5-75B1499A80DC}" destId="{B50E6AF2-B449-4DDC-91C9-8F1C2C367F60}" srcOrd="0" destOrd="0" presId="urn:microsoft.com/office/officeart/2005/8/layout/hierarchy2"/>
    <dgm:cxn modelId="{1081A7C7-1E1E-44C2-A355-458211555E89}" srcId="{B609503C-A934-405F-8C7B-8F8D10147416}" destId="{7E197B48-74D9-457B-A24F-52F96A643E8D}" srcOrd="0" destOrd="0" parTransId="{8817F6F5-DE48-41DD-8124-E66662AF95E7}" sibTransId="{2EA517FB-AD52-4EAB-8FD8-85B47DD45FBB}"/>
    <dgm:cxn modelId="{5858A2CB-AA95-437B-8AB3-72396D0BE107}" type="presOf" srcId="{74131212-2A3F-42D1-83C7-4420F3ABBD1B}" destId="{5407419E-DFDF-4096-BEC8-C418F1DF7E80}" srcOrd="1" destOrd="0" presId="urn:microsoft.com/office/officeart/2005/8/layout/hierarchy2"/>
    <dgm:cxn modelId="{E73D89CE-798B-48C7-A81C-FD498E5AAD79}" type="presOf" srcId="{4BE8AAF4-ABEC-455E-B561-67517A12D79D}" destId="{DC9F5C36-2163-4A80-8E53-EE2621546077}" srcOrd="0" destOrd="0" presId="urn:microsoft.com/office/officeart/2005/8/layout/hierarchy2"/>
    <dgm:cxn modelId="{86AF9CD0-6D84-45C6-8FC9-ADE3B0A7402D}" type="presOf" srcId="{6E4D0C34-05D4-4BE1-A622-8BCC8CFE9DF1}" destId="{FA4AC8E7-0CB9-4BFA-8FD1-3C388910CA17}" srcOrd="1" destOrd="0" presId="urn:microsoft.com/office/officeart/2005/8/layout/hierarchy2"/>
    <dgm:cxn modelId="{9574D5D5-C9A1-43E8-9EB0-1FD9F32E36A1}" srcId="{2A6E8A1B-4581-432E-B0E3-362929EC04C2}" destId="{3052B44C-F1C9-4577-9D25-D54BA25D2F17}" srcOrd="0" destOrd="0" parTransId="{88B0897B-C92C-4024-BFEA-12D331F8B0C2}" sibTransId="{52F63C9B-5C01-4890-986C-E34ADD462E03}"/>
    <dgm:cxn modelId="{272FECDE-EBAA-433A-BA2B-9035C047F351}" type="presOf" srcId="{95630917-9A28-454B-877F-95C9C13D97E2}" destId="{B3A78958-957B-4EC5-9DDD-DE0784AAB8B1}" srcOrd="0" destOrd="0" presId="urn:microsoft.com/office/officeart/2005/8/layout/hierarchy2"/>
    <dgm:cxn modelId="{788D10E3-DC77-4F4F-A590-39CC8B085550}" type="presOf" srcId="{978A2035-DA61-4DFC-B14E-590D0370E636}" destId="{7FE7CDD7-AA40-4577-B378-7F4F4446ABAE}" srcOrd="0" destOrd="0" presId="urn:microsoft.com/office/officeart/2005/8/layout/hierarchy2"/>
    <dgm:cxn modelId="{7CC052E3-25E8-49B6-81C8-06B1EBD65E24}" type="presOf" srcId="{6E4D0C34-05D4-4BE1-A622-8BCC8CFE9DF1}" destId="{A7D2E071-DDDA-4BB5-BA17-90AEB3FAF40A}" srcOrd="0" destOrd="0" presId="urn:microsoft.com/office/officeart/2005/8/layout/hierarchy2"/>
    <dgm:cxn modelId="{0FBCB7E3-56F9-48A0-B6AF-39663C04DAC0}" srcId="{2A6E8A1B-4581-432E-B0E3-362929EC04C2}" destId="{4956B340-D835-4211-9B75-A47E6F5EB4A2}" srcOrd="1" destOrd="0" parTransId="{44AFB619-3EAF-4371-82D5-8F3E9148B0B6}" sibTransId="{6E2EFC83-DB7C-4A59-BCE6-3C4898CE2B9E}"/>
    <dgm:cxn modelId="{905C96E6-F80F-4150-8695-BDD617273B9E}" type="presOf" srcId="{88B0897B-C92C-4024-BFEA-12D331F8B0C2}" destId="{149DC1DE-FFD7-4521-A561-2B7BF9A897A2}" srcOrd="0" destOrd="0" presId="urn:microsoft.com/office/officeart/2005/8/layout/hierarchy2"/>
    <dgm:cxn modelId="{231B4CE7-5A1E-4355-A4CE-A1B283308635}" srcId="{9E5F9DDE-22C4-4EDE-B053-C7CF5CA3AA5C}" destId="{40C6D2FE-0996-4FAB-8B4E-77751FA98E5C}" srcOrd="0" destOrd="0" parTransId="{1051CBAA-DF69-4BA0-83C7-6CFE3543EB84}" sibTransId="{E159260E-0B9E-48EF-A9F9-FD2BE4BD89D1}"/>
    <dgm:cxn modelId="{1B355CE8-1DA1-4BF9-A8FF-37A98C885F30}" type="presOf" srcId="{F0B9676E-3986-4983-A9AB-59670068AAA3}" destId="{BEE86364-D2CC-42A3-A6A8-8EB35C20E058}" srcOrd="0" destOrd="0" presId="urn:microsoft.com/office/officeart/2005/8/layout/hierarchy2"/>
    <dgm:cxn modelId="{657EB9EC-D4FA-4CD1-BF0E-D20E74052644}" srcId="{E2D30756-82FB-4D86-BF98-E9DCF73333E2}" destId="{95880AE1-2A97-4836-81F0-A05633C4F861}" srcOrd="0" destOrd="0" parTransId="{B377566F-33FF-4D04-8EBA-F1A320C9E5F1}" sibTransId="{2F8AE124-085D-4547-AE98-090CC4607083}"/>
    <dgm:cxn modelId="{9E44BCF0-CB29-4452-87DB-8FF989C71A16}" type="presOf" srcId="{855EDBB3-3DFC-477B-A2BB-3CCE47733FF2}" destId="{05B3C1EB-33D4-4EE7-82BA-A7B7F4ADB821}" srcOrd="1" destOrd="0" presId="urn:microsoft.com/office/officeart/2005/8/layout/hierarchy2"/>
    <dgm:cxn modelId="{6569BAF4-B456-402C-A762-0D0F4CF6E02C}" type="presOf" srcId="{B377566F-33FF-4D04-8EBA-F1A320C9E5F1}" destId="{467E9457-E10C-4A73-B30B-47BBD0DF71C7}" srcOrd="1" destOrd="0" presId="urn:microsoft.com/office/officeart/2005/8/layout/hierarchy2"/>
    <dgm:cxn modelId="{1B9538F9-351E-46EA-93B5-C0DFB24D709F}" type="presOf" srcId="{3052B44C-F1C9-4577-9D25-D54BA25D2F17}" destId="{3463CD1F-6174-4CEB-A383-D8DD2CD2B813}" srcOrd="0" destOrd="0" presId="urn:microsoft.com/office/officeart/2005/8/layout/hierarchy2"/>
    <dgm:cxn modelId="{14F4FDF9-6922-4CCE-927E-0E27B7F161CA}" type="presOf" srcId="{E2D30756-82FB-4D86-BF98-E9DCF73333E2}" destId="{09870976-C416-4F3C-9502-0AFEC71C0111}" srcOrd="0" destOrd="0" presId="urn:microsoft.com/office/officeart/2005/8/layout/hierarchy2"/>
    <dgm:cxn modelId="{3D4797FF-7E5F-40D3-8D8C-929988600CA3}" type="presOf" srcId="{1051CBAA-DF69-4BA0-83C7-6CFE3543EB84}" destId="{773C1DB1-29BD-4FDB-89B3-5117FB0163EF}" srcOrd="0" destOrd="0" presId="urn:microsoft.com/office/officeart/2005/8/layout/hierarchy2"/>
    <dgm:cxn modelId="{B8310D21-813A-4575-9DC4-5CEDEB6E56DA}" type="presParOf" srcId="{FEEB794D-1F79-4B8D-9D1E-FA97A33FF605}" destId="{B2C19773-E0E8-464A-9384-94459DB81F9E}" srcOrd="0" destOrd="0" presId="urn:microsoft.com/office/officeart/2005/8/layout/hierarchy2"/>
    <dgm:cxn modelId="{9E861FEC-688A-46F9-9132-D20A22E9561E}" type="presParOf" srcId="{B2C19773-E0E8-464A-9384-94459DB81F9E}" destId="{176DBBBF-B786-458D-BEE3-3ADAF4D9E46B}" srcOrd="0" destOrd="0" presId="urn:microsoft.com/office/officeart/2005/8/layout/hierarchy2"/>
    <dgm:cxn modelId="{7F8EDC4B-8C47-48A5-ACEA-00229808623A}" type="presParOf" srcId="{B2C19773-E0E8-464A-9384-94459DB81F9E}" destId="{4ACBC368-DC3B-4C30-A986-9AD8E0E3BCAD}" srcOrd="1" destOrd="0" presId="urn:microsoft.com/office/officeart/2005/8/layout/hierarchy2"/>
    <dgm:cxn modelId="{5EC29358-57B7-470A-B276-A1841209DCA0}" type="presParOf" srcId="{4ACBC368-DC3B-4C30-A986-9AD8E0E3BCAD}" destId="{B50E6AF2-B449-4DDC-91C9-8F1C2C367F60}" srcOrd="0" destOrd="0" presId="urn:microsoft.com/office/officeart/2005/8/layout/hierarchy2"/>
    <dgm:cxn modelId="{EA0FFE54-939A-47C7-B7A9-2C139CBC2456}" type="presParOf" srcId="{B50E6AF2-B449-4DDC-91C9-8F1C2C367F60}" destId="{30C3A255-9699-4731-A4AD-C3A18B3B4B61}" srcOrd="0" destOrd="0" presId="urn:microsoft.com/office/officeart/2005/8/layout/hierarchy2"/>
    <dgm:cxn modelId="{5B87C12B-DFC0-4C95-AC1F-457C8F254AB0}" type="presParOf" srcId="{4ACBC368-DC3B-4C30-A986-9AD8E0E3BCAD}" destId="{A289FE22-73F0-4CB2-90D0-BFF31BC85780}" srcOrd="1" destOrd="0" presId="urn:microsoft.com/office/officeart/2005/8/layout/hierarchy2"/>
    <dgm:cxn modelId="{74F6F89A-EF7A-4899-8288-8349A450AAA1}" type="presParOf" srcId="{A289FE22-73F0-4CB2-90D0-BFF31BC85780}" destId="{37437C3A-8C14-4639-A7DA-5AB595669E9D}" srcOrd="0" destOrd="0" presId="urn:microsoft.com/office/officeart/2005/8/layout/hierarchy2"/>
    <dgm:cxn modelId="{82E7823D-3CB9-4B79-9DC7-34DB1E169205}" type="presParOf" srcId="{A289FE22-73F0-4CB2-90D0-BFF31BC85780}" destId="{1CFF2955-0EFC-4DE5-8125-A6727F62802D}" srcOrd="1" destOrd="0" presId="urn:microsoft.com/office/officeart/2005/8/layout/hierarchy2"/>
    <dgm:cxn modelId="{55E6452B-A48D-4CEF-A5C3-C037732EE59A}" type="presParOf" srcId="{1CFF2955-0EFC-4DE5-8125-A6727F62802D}" destId="{A529F59D-78BE-4676-8C0A-6F46ABC226AF}" srcOrd="0" destOrd="0" presId="urn:microsoft.com/office/officeart/2005/8/layout/hierarchy2"/>
    <dgm:cxn modelId="{267A4A3A-53C4-4909-9B6F-83164C76AE8E}" type="presParOf" srcId="{A529F59D-78BE-4676-8C0A-6F46ABC226AF}" destId="{7FFBD3CD-434F-4C44-9CB5-9E8BB7D25351}" srcOrd="0" destOrd="0" presId="urn:microsoft.com/office/officeart/2005/8/layout/hierarchy2"/>
    <dgm:cxn modelId="{274A8DBA-AD05-4EC3-8298-4258A1EF6452}" type="presParOf" srcId="{1CFF2955-0EFC-4DE5-8125-A6727F62802D}" destId="{DBD7DD8A-FCBF-4D89-BB7C-2A8DA4E8BCE6}" srcOrd="1" destOrd="0" presId="urn:microsoft.com/office/officeart/2005/8/layout/hierarchy2"/>
    <dgm:cxn modelId="{84083E9C-1D1D-4105-8904-AFB31A5E5ED3}" type="presParOf" srcId="{DBD7DD8A-FCBF-4D89-BB7C-2A8DA4E8BCE6}" destId="{23FC2622-4ED3-4667-8B69-97F85C55DC7A}" srcOrd="0" destOrd="0" presId="urn:microsoft.com/office/officeart/2005/8/layout/hierarchy2"/>
    <dgm:cxn modelId="{23C1E5A5-6E01-450B-BE62-A1AAC2F79399}" type="presParOf" srcId="{DBD7DD8A-FCBF-4D89-BB7C-2A8DA4E8BCE6}" destId="{E71D1100-3904-4075-9F95-8880DA2137E4}" srcOrd="1" destOrd="0" presId="urn:microsoft.com/office/officeart/2005/8/layout/hierarchy2"/>
    <dgm:cxn modelId="{DF4C3E26-1439-48EA-A067-B803799ADE30}" type="presParOf" srcId="{E71D1100-3904-4075-9F95-8880DA2137E4}" destId="{E1DD4D80-7302-4530-AEA1-B31AE3E8C768}" srcOrd="0" destOrd="0" presId="urn:microsoft.com/office/officeart/2005/8/layout/hierarchy2"/>
    <dgm:cxn modelId="{E44A4EFD-227E-4744-8174-C6A6EF896DB9}" type="presParOf" srcId="{E1DD4D80-7302-4530-AEA1-B31AE3E8C768}" destId="{F64F6170-0EEF-470D-A2F2-B25269EF2E52}" srcOrd="0" destOrd="0" presId="urn:microsoft.com/office/officeart/2005/8/layout/hierarchy2"/>
    <dgm:cxn modelId="{01F34240-88E8-4342-ABD3-AE6B00C76209}" type="presParOf" srcId="{E71D1100-3904-4075-9F95-8880DA2137E4}" destId="{A4126031-C26D-4463-B40A-49E4C81BC257}" srcOrd="1" destOrd="0" presId="urn:microsoft.com/office/officeart/2005/8/layout/hierarchy2"/>
    <dgm:cxn modelId="{2DAD24B3-2DC9-4701-8B6C-DAC33CCF2FFF}" type="presParOf" srcId="{A4126031-C26D-4463-B40A-49E4C81BC257}" destId="{2574EC78-1492-4042-82D7-1A0D326358F6}" srcOrd="0" destOrd="0" presId="urn:microsoft.com/office/officeart/2005/8/layout/hierarchy2"/>
    <dgm:cxn modelId="{6794BD0A-6CB0-4079-BBD0-E6DA7A027E60}" type="presParOf" srcId="{A4126031-C26D-4463-B40A-49E4C81BC257}" destId="{067BFF92-DFE3-4DD7-A83C-AFB0E6ED2A68}" srcOrd="1" destOrd="0" presId="urn:microsoft.com/office/officeart/2005/8/layout/hierarchy2"/>
    <dgm:cxn modelId="{0E79E2DB-35BF-42B3-B239-90AE7DE21268}" type="presParOf" srcId="{E71D1100-3904-4075-9F95-8880DA2137E4}" destId="{A6546ADE-71E3-4B2E-B309-E9CC178D6869}" srcOrd="2" destOrd="0" presId="urn:microsoft.com/office/officeart/2005/8/layout/hierarchy2"/>
    <dgm:cxn modelId="{997B3460-10D2-4DF6-8261-9431BA149ECC}" type="presParOf" srcId="{A6546ADE-71E3-4B2E-B309-E9CC178D6869}" destId="{3979D086-10FC-46D2-9D28-C7E0D600582E}" srcOrd="0" destOrd="0" presId="urn:microsoft.com/office/officeart/2005/8/layout/hierarchy2"/>
    <dgm:cxn modelId="{37123C89-0FAB-496F-AEC1-48DD5D6E8DC7}" type="presParOf" srcId="{E71D1100-3904-4075-9F95-8880DA2137E4}" destId="{8F1E5FEE-E8E8-4929-89C9-AEE1AD52CCFE}" srcOrd="3" destOrd="0" presId="urn:microsoft.com/office/officeart/2005/8/layout/hierarchy2"/>
    <dgm:cxn modelId="{F5E1A360-493C-4593-B96E-7A2051DAEC17}" type="presParOf" srcId="{8F1E5FEE-E8E8-4929-89C9-AEE1AD52CCFE}" destId="{88795238-F976-4200-B728-F3C9E78B9A04}" srcOrd="0" destOrd="0" presId="urn:microsoft.com/office/officeart/2005/8/layout/hierarchy2"/>
    <dgm:cxn modelId="{056E37CA-0F7C-448C-B690-30B3366AF410}" type="presParOf" srcId="{8F1E5FEE-E8E8-4929-89C9-AEE1AD52CCFE}" destId="{F000AB74-0BD0-4485-B474-F32B95A20046}" srcOrd="1" destOrd="0" presId="urn:microsoft.com/office/officeart/2005/8/layout/hierarchy2"/>
    <dgm:cxn modelId="{CD176E30-12C1-4DC0-80CF-2B8F29F849C3}" type="presParOf" srcId="{F000AB74-0BD0-4485-B474-F32B95A20046}" destId="{149DC1DE-FFD7-4521-A561-2B7BF9A897A2}" srcOrd="0" destOrd="0" presId="urn:microsoft.com/office/officeart/2005/8/layout/hierarchy2"/>
    <dgm:cxn modelId="{F3CE1E0D-0F60-4001-B91F-B3744367C0F5}" type="presParOf" srcId="{149DC1DE-FFD7-4521-A561-2B7BF9A897A2}" destId="{005B9906-62E0-4D61-836E-78C48AFACADE}" srcOrd="0" destOrd="0" presId="urn:microsoft.com/office/officeart/2005/8/layout/hierarchy2"/>
    <dgm:cxn modelId="{1FE4437A-06E4-488F-A11A-496E3CF477E0}" type="presParOf" srcId="{F000AB74-0BD0-4485-B474-F32B95A20046}" destId="{E8FBA05F-DF00-40EF-B9CE-D8380E7CD568}" srcOrd="1" destOrd="0" presId="urn:microsoft.com/office/officeart/2005/8/layout/hierarchy2"/>
    <dgm:cxn modelId="{09CB8024-BB47-4C48-A1D5-10B34D3E054C}" type="presParOf" srcId="{E8FBA05F-DF00-40EF-B9CE-D8380E7CD568}" destId="{3463CD1F-6174-4CEB-A383-D8DD2CD2B813}" srcOrd="0" destOrd="0" presId="urn:microsoft.com/office/officeart/2005/8/layout/hierarchy2"/>
    <dgm:cxn modelId="{6215378E-D62C-46EB-8D4E-195AA07E22BB}" type="presParOf" srcId="{E8FBA05F-DF00-40EF-B9CE-D8380E7CD568}" destId="{658BED14-0AF1-4FAA-855E-B7CA802963DE}" srcOrd="1" destOrd="0" presId="urn:microsoft.com/office/officeart/2005/8/layout/hierarchy2"/>
    <dgm:cxn modelId="{E4DD0FEC-9B8C-41BF-ABE7-4C7712F34B7F}" type="presParOf" srcId="{F000AB74-0BD0-4485-B474-F32B95A20046}" destId="{9B1DE32A-94DC-4E41-9B6F-DE9E7F776B61}" srcOrd="2" destOrd="0" presId="urn:microsoft.com/office/officeart/2005/8/layout/hierarchy2"/>
    <dgm:cxn modelId="{F0370E13-EE47-4900-8FA5-66794380FEDB}" type="presParOf" srcId="{9B1DE32A-94DC-4E41-9B6F-DE9E7F776B61}" destId="{3AE69309-B123-4C4A-87F7-D062CF8FD291}" srcOrd="0" destOrd="0" presId="urn:microsoft.com/office/officeart/2005/8/layout/hierarchy2"/>
    <dgm:cxn modelId="{220688AD-59F6-4F33-843F-CD4589A263F8}" type="presParOf" srcId="{F000AB74-0BD0-4485-B474-F32B95A20046}" destId="{E81B8004-8460-4E58-9FCE-6DA546BC9070}" srcOrd="3" destOrd="0" presId="urn:microsoft.com/office/officeart/2005/8/layout/hierarchy2"/>
    <dgm:cxn modelId="{DF090034-D2EB-4F0A-A0AC-F08184DB0101}" type="presParOf" srcId="{E81B8004-8460-4E58-9FCE-6DA546BC9070}" destId="{AE5C2494-8735-4C1C-BD19-F610265640F9}" srcOrd="0" destOrd="0" presId="urn:microsoft.com/office/officeart/2005/8/layout/hierarchy2"/>
    <dgm:cxn modelId="{B59F4DB0-C540-4BF9-BD4F-0F383173E888}" type="presParOf" srcId="{E81B8004-8460-4E58-9FCE-6DA546BC9070}" destId="{AF44F80A-6993-425F-BE1C-376899D7A41F}" srcOrd="1" destOrd="0" presId="urn:microsoft.com/office/officeart/2005/8/layout/hierarchy2"/>
    <dgm:cxn modelId="{E222C410-6C68-43AC-B504-4D4F3729BB09}" type="presParOf" srcId="{F000AB74-0BD0-4485-B474-F32B95A20046}" destId="{B0F6D74F-3436-46DC-8DE1-56244378BC2C}" srcOrd="4" destOrd="0" presId="urn:microsoft.com/office/officeart/2005/8/layout/hierarchy2"/>
    <dgm:cxn modelId="{75011E1F-8002-424F-BA46-DAB541EB2B47}" type="presParOf" srcId="{B0F6D74F-3436-46DC-8DE1-56244378BC2C}" destId="{ED362754-0D9C-49E1-B0ED-439473CF60F7}" srcOrd="0" destOrd="0" presId="urn:microsoft.com/office/officeart/2005/8/layout/hierarchy2"/>
    <dgm:cxn modelId="{C11B4AE5-DDC9-4126-8F9B-9B6DC03CA280}" type="presParOf" srcId="{F000AB74-0BD0-4485-B474-F32B95A20046}" destId="{0202A1A3-A63C-4237-9555-1CE2987DFF23}" srcOrd="5" destOrd="0" presId="urn:microsoft.com/office/officeart/2005/8/layout/hierarchy2"/>
    <dgm:cxn modelId="{9504EA7B-36E1-45EC-8A1D-411926D9AED7}" type="presParOf" srcId="{0202A1A3-A63C-4237-9555-1CE2987DFF23}" destId="{389652AA-000B-48C5-8A4D-B2F1E68DD975}" srcOrd="0" destOrd="0" presId="urn:microsoft.com/office/officeart/2005/8/layout/hierarchy2"/>
    <dgm:cxn modelId="{C929E442-4DEE-4C87-8D35-70CBF4B2C7F9}" type="presParOf" srcId="{0202A1A3-A63C-4237-9555-1CE2987DFF23}" destId="{D5ED0139-9E3E-4BAB-9EBF-1175EC98AEF7}" srcOrd="1" destOrd="0" presId="urn:microsoft.com/office/officeart/2005/8/layout/hierarchy2"/>
    <dgm:cxn modelId="{29971E1D-F63B-4C21-B4C9-808CADF62B5F}" type="presParOf" srcId="{D5ED0139-9E3E-4BAB-9EBF-1175EC98AEF7}" destId="{728683A1-66CE-4C26-94A2-42708479B583}" srcOrd="0" destOrd="0" presId="urn:microsoft.com/office/officeart/2005/8/layout/hierarchy2"/>
    <dgm:cxn modelId="{89866C3F-C200-4066-92EF-4018453AA6B5}" type="presParOf" srcId="{728683A1-66CE-4C26-94A2-42708479B583}" destId="{91F8F4C5-8AB6-4416-B298-E444A4A7E876}" srcOrd="0" destOrd="0" presId="urn:microsoft.com/office/officeart/2005/8/layout/hierarchy2"/>
    <dgm:cxn modelId="{05C03BFC-27B3-45FB-BB09-8769BFC56553}" type="presParOf" srcId="{D5ED0139-9E3E-4BAB-9EBF-1175EC98AEF7}" destId="{CC0A2428-0D6E-4112-946A-DA5468B91F79}" srcOrd="1" destOrd="0" presId="urn:microsoft.com/office/officeart/2005/8/layout/hierarchy2"/>
    <dgm:cxn modelId="{964D9622-988F-41B5-A830-528E5FC6E33F}" type="presParOf" srcId="{CC0A2428-0D6E-4112-946A-DA5468B91F79}" destId="{5C702355-3A84-42C0-9C39-C35E939FBE88}" srcOrd="0" destOrd="0" presId="urn:microsoft.com/office/officeart/2005/8/layout/hierarchy2"/>
    <dgm:cxn modelId="{0F72AE9D-15F0-4EF3-AFE0-5D2C4C34D14A}" type="presParOf" srcId="{CC0A2428-0D6E-4112-946A-DA5468B91F79}" destId="{5FDD9C76-04BB-45C0-A93F-A4CACAAAE552}" srcOrd="1" destOrd="0" presId="urn:microsoft.com/office/officeart/2005/8/layout/hierarchy2"/>
    <dgm:cxn modelId="{3ED07101-60A3-4C01-9296-1A07B9584B62}" type="presParOf" srcId="{F000AB74-0BD0-4485-B474-F32B95A20046}" destId="{34EEB18C-03F2-4184-B7B2-62FD829623D6}" srcOrd="6" destOrd="0" presId="urn:microsoft.com/office/officeart/2005/8/layout/hierarchy2"/>
    <dgm:cxn modelId="{447EFC3D-63D3-4915-ADE9-00E5B3015A88}" type="presParOf" srcId="{34EEB18C-03F2-4184-B7B2-62FD829623D6}" destId="{B3B56E5D-E4FD-49FB-B9E8-41F7D7256377}" srcOrd="0" destOrd="0" presId="urn:microsoft.com/office/officeart/2005/8/layout/hierarchy2"/>
    <dgm:cxn modelId="{32357A55-AC79-423C-9CD1-72133AC0B383}" type="presParOf" srcId="{F000AB74-0BD0-4485-B474-F32B95A20046}" destId="{ECCBB755-C76A-4825-AD9B-C5EFE22D0FDD}" srcOrd="7" destOrd="0" presId="urn:microsoft.com/office/officeart/2005/8/layout/hierarchy2"/>
    <dgm:cxn modelId="{EED8B98A-555A-4A9B-AA3B-539748158766}" type="presParOf" srcId="{ECCBB755-C76A-4825-AD9B-C5EFE22D0FDD}" destId="{BB923B50-CD6F-43BF-931C-D16621C92A6E}" srcOrd="0" destOrd="0" presId="urn:microsoft.com/office/officeart/2005/8/layout/hierarchy2"/>
    <dgm:cxn modelId="{D5D214A0-D763-4BD4-82F0-96FB28CF9A39}" type="presParOf" srcId="{ECCBB755-C76A-4825-AD9B-C5EFE22D0FDD}" destId="{52AEC5E5-EF2A-4894-8CC8-2A8C916B9CEC}" srcOrd="1" destOrd="0" presId="urn:microsoft.com/office/officeart/2005/8/layout/hierarchy2"/>
    <dgm:cxn modelId="{F76481D2-0965-4507-B0B8-19A1C13E01B7}" type="presParOf" srcId="{F000AB74-0BD0-4485-B474-F32B95A20046}" destId="{8A138F26-3823-4085-9D82-80FC5EA964CB}" srcOrd="8" destOrd="0" presId="urn:microsoft.com/office/officeart/2005/8/layout/hierarchy2"/>
    <dgm:cxn modelId="{BDDEAE0E-17A1-4C08-A98F-F2A1FD8F79A8}" type="presParOf" srcId="{8A138F26-3823-4085-9D82-80FC5EA964CB}" destId="{59053997-121F-45F2-88ED-AF7C19C85D1C}" srcOrd="0" destOrd="0" presId="urn:microsoft.com/office/officeart/2005/8/layout/hierarchy2"/>
    <dgm:cxn modelId="{EB56A52C-4EEE-4AC7-AE53-D544581C9B89}" type="presParOf" srcId="{F000AB74-0BD0-4485-B474-F32B95A20046}" destId="{8E209FA7-BA34-439F-ACFC-0E1480B762C9}" srcOrd="9" destOrd="0" presId="urn:microsoft.com/office/officeart/2005/8/layout/hierarchy2"/>
    <dgm:cxn modelId="{590764F4-7183-4DBC-8BEF-C9AAAAC7D38E}" type="presParOf" srcId="{8E209FA7-BA34-439F-ACFC-0E1480B762C9}" destId="{EC108016-E41B-489B-9E98-A5D6AC8C2A9B}" srcOrd="0" destOrd="0" presId="urn:microsoft.com/office/officeart/2005/8/layout/hierarchy2"/>
    <dgm:cxn modelId="{D9BFBA4B-144D-4AF4-9337-33F7B7728408}" type="presParOf" srcId="{8E209FA7-BA34-439F-ACFC-0E1480B762C9}" destId="{3081DD91-B4BF-4875-9339-202DC3099C93}" srcOrd="1" destOrd="0" presId="urn:microsoft.com/office/officeart/2005/8/layout/hierarchy2"/>
    <dgm:cxn modelId="{59838E59-867A-40BC-A939-FF675492627B}" type="presParOf" srcId="{3081DD91-B4BF-4875-9339-202DC3099C93}" destId="{568F8C1D-3A62-4FF7-97DC-70F5F70A0832}" srcOrd="0" destOrd="0" presId="urn:microsoft.com/office/officeart/2005/8/layout/hierarchy2"/>
    <dgm:cxn modelId="{A4F5C5B3-3CD6-430C-8283-851BF6473241}" type="presParOf" srcId="{568F8C1D-3A62-4FF7-97DC-70F5F70A0832}" destId="{05B3C1EB-33D4-4EE7-82BA-A7B7F4ADB821}" srcOrd="0" destOrd="0" presId="urn:microsoft.com/office/officeart/2005/8/layout/hierarchy2"/>
    <dgm:cxn modelId="{BD5AD2AA-3E6A-428B-8E4D-E79F5AD894B4}" type="presParOf" srcId="{3081DD91-B4BF-4875-9339-202DC3099C93}" destId="{3208CF5F-A337-4502-91CD-3C7DD3013FC6}" srcOrd="1" destOrd="0" presId="urn:microsoft.com/office/officeart/2005/8/layout/hierarchy2"/>
    <dgm:cxn modelId="{B2103865-3AD1-44F1-B4DB-A53E78BF9D31}" type="presParOf" srcId="{3208CF5F-A337-4502-91CD-3C7DD3013FC6}" destId="{F830E96D-4026-470D-95C0-5BF83ED06674}" srcOrd="0" destOrd="0" presId="urn:microsoft.com/office/officeart/2005/8/layout/hierarchy2"/>
    <dgm:cxn modelId="{DB62CE72-7F59-453E-9452-2CE6161A08D6}" type="presParOf" srcId="{3208CF5F-A337-4502-91CD-3C7DD3013FC6}" destId="{E32720A0-F2A1-46B0-805B-399164D08EF5}" srcOrd="1" destOrd="0" presId="urn:microsoft.com/office/officeart/2005/8/layout/hierarchy2"/>
    <dgm:cxn modelId="{10FCAEE7-33FB-4A10-8D63-F331FD24904A}" type="presParOf" srcId="{E32720A0-F2A1-46B0-805B-399164D08EF5}" destId="{62F730A1-995B-4092-A59C-56DF6F17B5F8}" srcOrd="0" destOrd="0" presId="urn:microsoft.com/office/officeart/2005/8/layout/hierarchy2"/>
    <dgm:cxn modelId="{0EEA0926-D341-47A6-AEDD-2A848BCEDD32}" type="presParOf" srcId="{62F730A1-995B-4092-A59C-56DF6F17B5F8}" destId="{AD3D963A-4AD9-4698-BCA5-75642E150CBF}" srcOrd="0" destOrd="0" presId="urn:microsoft.com/office/officeart/2005/8/layout/hierarchy2"/>
    <dgm:cxn modelId="{E65772E1-1BB7-4AA5-BFD9-D773F2B1630A}" type="presParOf" srcId="{E32720A0-F2A1-46B0-805B-399164D08EF5}" destId="{9C207166-483A-47B8-9E4A-185F3D873484}" srcOrd="1" destOrd="0" presId="urn:microsoft.com/office/officeart/2005/8/layout/hierarchy2"/>
    <dgm:cxn modelId="{19CFB75D-0C40-4D96-A825-652D331B9BF5}" type="presParOf" srcId="{9C207166-483A-47B8-9E4A-185F3D873484}" destId="{BBCC789A-ED74-4B1D-8A2E-252AD60E4FEC}" srcOrd="0" destOrd="0" presId="urn:microsoft.com/office/officeart/2005/8/layout/hierarchy2"/>
    <dgm:cxn modelId="{67753122-143B-47AD-BA0C-CD94D4653F2A}" type="presParOf" srcId="{9C207166-483A-47B8-9E4A-185F3D873484}" destId="{099DC8C9-8C77-4FAB-9572-4318FD4B868C}" srcOrd="1" destOrd="0" presId="urn:microsoft.com/office/officeart/2005/8/layout/hierarchy2"/>
    <dgm:cxn modelId="{7E82B126-A676-46D2-8414-A2BB8C53D616}" type="presParOf" srcId="{E32720A0-F2A1-46B0-805B-399164D08EF5}" destId="{A7D2E071-DDDA-4BB5-BA17-90AEB3FAF40A}" srcOrd="2" destOrd="0" presId="urn:microsoft.com/office/officeart/2005/8/layout/hierarchy2"/>
    <dgm:cxn modelId="{DBCEF053-1379-42EA-8409-654FB2E5759F}" type="presParOf" srcId="{A7D2E071-DDDA-4BB5-BA17-90AEB3FAF40A}" destId="{FA4AC8E7-0CB9-4BFA-8FD1-3C388910CA17}" srcOrd="0" destOrd="0" presId="urn:microsoft.com/office/officeart/2005/8/layout/hierarchy2"/>
    <dgm:cxn modelId="{39DA8CBC-AA59-4D27-AF6C-033710CA9C8C}" type="presParOf" srcId="{E32720A0-F2A1-46B0-805B-399164D08EF5}" destId="{44A0C631-1EC6-4CD7-94AA-86FF942FE4BB}" srcOrd="3" destOrd="0" presId="urn:microsoft.com/office/officeart/2005/8/layout/hierarchy2"/>
    <dgm:cxn modelId="{2478E96D-4783-45CC-BA2E-D109789FF9B8}" type="presParOf" srcId="{44A0C631-1EC6-4CD7-94AA-86FF942FE4BB}" destId="{334CEBBF-E81C-475B-925C-9AC335635D00}" srcOrd="0" destOrd="0" presId="urn:microsoft.com/office/officeart/2005/8/layout/hierarchy2"/>
    <dgm:cxn modelId="{EF4809B6-EB28-4712-8DF0-6FAF4AB31170}" type="presParOf" srcId="{44A0C631-1EC6-4CD7-94AA-86FF942FE4BB}" destId="{56F93958-8AF5-4890-9609-C5CA71B264A8}" srcOrd="1" destOrd="0" presId="urn:microsoft.com/office/officeart/2005/8/layout/hierarchy2"/>
    <dgm:cxn modelId="{EF0C0907-9673-4232-9817-2482C1053BEF}" type="presParOf" srcId="{56F93958-8AF5-4890-9609-C5CA71B264A8}" destId="{773C1DB1-29BD-4FDB-89B3-5117FB0163EF}" srcOrd="0" destOrd="0" presId="urn:microsoft.com/office/officeart/2005/8/layout/hierarchy2"/>
    <dgm:cxn modelId="{ED4FFF54-A9D7-4F84-8C6E-B7D598B9AA11}" type="presParOf" srcId="{773C1DB1-29BD-4FDB-89B3-5117FB0163EF}" destId="{E9CEDA37-19B0-44D6-BA32-00106B42A76A}" srcOrd="0" destOrd="0" presId="urn:microsoft.com/office/officeart/2005/8/layout/hierarchy2"/>
    <dgm:cxn modelId="{47CA46C4-5127-4137-9CAA-2222941AA83A}" type="presParOf" srcId="{56F93958-8AF5-4890-9609-C5CA71B264A8}" destId="{0481C426-16C6-4A39-8719-D1795B4E484D}" srcOrd="1" destOrd="0" presId="urn:microsoft.com/office/officeart/2005/8/layout/hierarchy2"/>
    <dgm:cxn modelId="{CD8D3F4A-0BC2-451C-B795-3CF9FD401524}" type="presParOf" srcId="{0481C426-16C6-4A39-8719-D1795B4E484D}" destId="{C9246E98-80B4-4187-9C6F-518387327A4E}" srcOrd="0" destOrd="0" presId="urn:microsoft.com/office/officeart/2005/8/layout/hierarchy2"/>
    <dgm:cxn modelId="{49173307-02B9-4DE9-A306-ADD2A2012F7D}" type="presParOf" srcId="{0481C426-16C6-4A39-8719-D1795B4E484D}" destId="{8E7265F7-06CD-48F8-AAEF-D8236BC9E6A2}" srcOrd="1" destOrd="0" presId="urn:microsoft.com/office/officeart/2005/8/layout/hierarchy2"/>
    <dgm:cxn modelId="{906B59B8-1851-4043-A1F9-6E91BB81790B}" type="presParOf" srcId="{8E7265F7-06CD-48F8-AAEF-D8236BC9E6A2}" destId="{537002C5-3A98-48C8-840F-E3DA296C6B80}" srcOrd="0" destOrd="0" presId="urn:microsoft.com/office/officeart/2005/8/layout/hierarchy2"/>
    <dgm:cxn modelId="{0C8AC183-F971-4FB6-87F3-267F518A9CB5}" type="presParOf" srcId="{537002C5-3A98-48C8-840F-E3DA296C6B80}" destId="{EF08C6DE-43B8-4A32-97CA-4C0BE8D35C97}" srcOrd="0" destOrd="0" presId="urn:microsoft.com/office/officeart/2005/8/layout/hierarchy2"/>
    <dgm:cxn modelId="{F08C0B10-5F95-4C78-AAA3-26718210843F}" type="presParOf" srcId="{8E7265F7-06CD-48F8-AAEF-D8236BC9E6A2}" destId="{1070552A-C139-4BF3-A5B9-260AFE953363}" srcOrd="1" destOrd="0" presId="urn:microsoft.com/office/officeart/2005/8/layout/hierarchy2"/>
    <dgm:cxn modelId="{13A69DF9-1402-45B3-B916-2752DE1BBDBD}" type="presParOf" srcId="{1070552A-C139-4BF3-A5B9-260AFE953363}" destId="{1F6372F7-6922-4531-BD53-64FDFC0F9CDB}" srcOrd="0" destOrd="0" presId="urn:microsoft.com/office/officeart/2005/8/layout/hierarchy2"/>
    <dgm:cxn modelId="{B3BE7A6E-34F8-423F-A96D-229100EAC144}" type="presParOf" srcId="{1070552A-C139-4BF3-A5B9-260AFE953363}" destId="{7D8729A2-0CEC-489B-BDEF-6DF36AFAFDDD}" srcOrd="1" destOrd="0" presId="urn:microsoft.com/office/officeart/2005/8/layout/hierarchy2"/>
    <dgm:cxn modelId="{53A065CE-2178-4ECA-9A59-2745BA77A84C}" type="presParOf" srcId="{1CFF2955-0EFC-4DE5-8125-A6727F62802D}" destId="{B3A78958-957B-4EC5-9DDD-DE0784AAB8B1}" srcOrd="2" destOrd="0" presId="urn:microsoft.com/office/officeart/2005/8/layout/hierarchy2"/>
    <dgm:cxn modelId="{AF90A716-1818-439D-8CF5-AA91FB058DD5}" type="presParOf" srcId="{B3A78958-957B-4EC5-9DDD-DE0784AAB8B1}" destId="{1FE75223-D507-447D-A636-E0EC28001B94}" srcOrd="0" destOrd="0" presId="urn:microsoft.com/office/officeart/2005/8/layout/hierarchy2"/>
    <dgm:cxn modelId="{6D5CA86B-D316-4BD6-83B4-B241DE66FEFE}" type="presParOf" srcId="{1CFF2955-0EFC-4DE5-8125-A6727F62802D}" destId="{FD41B609-155F-4C09-93DF-F62656DB2143}" srcOrd="3" destOrd="0" presId="urn:microsoft.com/office/officeart/2005/8/layout/hierarchy2"/>
    <dgm:cxn modelId="{7A9954B7-146C-44D4-958B-D04033D64FFF}" type="presParOf" srcId="{FD41B609-155F-4C09-93DF-F62656DB2143}" destId="{630F8FDB-BC22-4C5D-B600-DECCEE3ABA1F}" srcOrd="0" destOrd="0" presId="urn:microsoft.com/office/officeart/2005/8/layout/hierarchy2"/>
    <dgm:cxn modelId="{06E82A20-DB33-4A74-B8F2-E61AA1B8512A}" type="presParOf" srcId="{FD41B609-155F-4C09-93DF-F62656DB2143}" destId="{6D1727BE-BC82-4A8C-8EE7-AD03306BC5C4}" srcOrd="1" destOrd="0" presId="urn:microsoft.com/office/officeart/2005/8/layout/hierarchy2"/>
    <dgm:cxn modelId="{02F01E75-7E2A-4C60-A28D-F03D4FD8B6D4}" type="presParOf" srcId="{6D1727BE-BC82-4A8C-8EE7-AD03306BC5C4}" destId="{1D6CF9DA-FB46-4C10-A654-5599D13A4155}" srcOrd="0" destOrd="0" presId="urn:microsoft.com/office/officeart/2005/8/layout/hierarchy2"/>
    <dgm:cxn modelId="{1B8A5FC9-E711-43C8-841A-F8410E9D2F79}" type="presParOf" srcId="{1D6CF9DA-FB46-4C10-A654-5599D13A4155}" destId="{BBBAA521-2F15-4C51-BB6C-3F4B1A77A757}" srcOrd="0" destOrd="0" presId="urn:microsoft.com/office/officeart/2005/8/layout/hierarchy2"/>
    <dgm:cxn modelId="{109B332D-6F74-4274-8CA4-C4F8AE82C23E}" type="presParOf" srcId="{6D1727BE-BC82-4A8C-8EE7-AD03306BC5C4}" destId="{56914C99-8064-47F8-947F-F17D531E6D79}" srcOrd="1" destOrd="0" presId="urn:microsoft.com/office/officeart/2005/8/layout/hierarchy2"/>
    <dgm:cxn modelId="{C6FF1BA2-E80B-4175-9BFF-A2D64E9641FD}" type="presParOf" srcId="{56914C99-8064-47F8-947F-F17D531E6D79}" destId="{5E24D267-7A4F-42C7-88B9-E0DDE153A97E}" srcOrd="0" destOrd="0" presId="urn:microsoft.com/office/officeart/2005/8/layout/hierarchy2"/>
    <dgm:cxn modelId="{0BCB49B5-DE99-4C15-A8A4-742712FC5FA0}" type="presParOf" srcId="{56914C99-8064-47F8-947F-F17D531E6D79}" destId="{AEB1B140-AFE0-4EC4-BA05-B42FC1120F5F}" srcOrd="1" destOrd="0" presId="urn:microsoft.com/office/officeart/2005/8/layout/hierarchy2"/>
    <dgm:cxn modelId="{DF79D7F3-00AF-4A8B-81FE-31FB06CFA9B0}" type="presParOf" srcId="{AEB1B140-AFE0-4EC4-BA05-B42FC1120F5F}" destId="{04CFDD3C-022B-450D-8613-FE0026374347}" srcOrd="0" destOrd="0" presId="urn:microsoft.com/office/officeart/2005/8/layout/hierarchy2"/>
    <dgm:cxn modelId="{FF0AC5C9-4FFF-4AB2-A534-CAEA25A778CE}" type="presParOf" srcId="{04CFDD3C-022B-450D-8613-FE0026374347}" destId="{5EEF9B3F-2678-40A2-8805-EA630F3790BD}" srcOrd="0" destOrd="0" presId="urn:microsoft.com/office/officeart/2005/8/layout/hierarchy2"/>
    <dgm:cxn modelId="{A5D57D75-DFEE-473A-A122-F95986DDEFB8}" type="presParOf" srcId="{AEB1B140-AFE0-4EC4-BA05-B42FC1120F5F}" destId="{BE0E4F6E-3F3B-4A3B-802F-A463F2430F09}" srcOrd="1" destOrd="0" presId="urn:microsoft.com/office/officeart/2005/8/layout/hierarchy2"/>
    <dgm:cxn modelId="{D02FD2A4-4178-44ED-A931-C14B1E860335}" type="presParOf" srcId="{BE0E4F6E-3F3B-4A3B-802F-A463F2430F09}" destId="{F4D4723A-57AA-4A4D-BD49-16C8436E3A21}" srcOrd="0" destOrd="0" presId="urn:microsoft.com/office/officeart/2005/8/layout/hierarchy2"/>
    <dgm:cxn modelId="{1AE9CD92-0064-4545-A102-5D55A53FE892}" type="presParOf" srcId="{BE0E4F6E-3F3B-4A3B-802F-A463F2430F09}" destId="{CEA80DA3-AC49-4A20-8693-CBFED61B095E}" srcOrd="1" destOrd="0" presId="urn:microsoft.com/office/officeart/2005/8/layout/hierarchy2"/>
    <dgm:cxn modelId="{36402B83-3F91-4E73-B4DD-474967835483}" type="presParOf" srcId="{AEB1B140-AFE0-4EC4-BA05-B42FC1120F5F}" destId="{DC9F5C36-2163-4A80-8E53-EE2621546077}" srcOrd="2" destOrd="0" presId="urn:microsoft.com/office/officeart/2005/8/layout/hierarchy2"/>
    <dgm:cxn modelId="{1E828C7F-CFDA-4058-984E-18BE8C0383AD}" type="presParOf" srcId="{DC9F5C36-2163-4A80-8E53-EE2621546077}" destId="{1DA2A2D9-7BFE-4863-9EE5-4C985AFFE9C7}" srcOrd="0" destOrd="0" presId="urn:microsoft.com/office/officeart/2005/8/layout/hierarchy2"/>
    <dgm:cxn modelId="{7C5893BA-42F8-4258-8292-6C3556D4AFBF}" type="presParOf" srcId="{AEB1B140-AFE0-4EC4-BA05-B42FC1120F5F}" destId="{975AD7F8-B3E5-48DC-8FEB-CA95CFC8B021}" srcOrd="3" destOrd="0" presId="urn:microsoft.com/office/officeart/2005/8/layout/hierarchy2"/>
    <dgm:cxn modelId="{85D9387B-8D16-4E1E-8720-3642ABC7148D}" type="presParOf" srcId="{975AD7F8-B3E5-48DC-8FEB-CA95CFC8B021}" destId="{09870976-C416-4F3C-9502-0AFEC71C0111}" srcOrd="0" destOrd="0" presId="urn:microsoft.com/office/officeart/2005/8/layout/hierarchy2"/>
    <dgm:cxn modelId="{D9300DF4-2F9B-47C3-B880-41C6A4BFB2C1}" type="presParOf" srcId="{975AD7F8-B3E5-48DC-8FEB-CA95CFC8B021}" destId="{245D9113-A985-4C81-8B5F-B66FB862FE36}" srcOrd="1" destOrd="0" presId="urn:microsoft.com/office/officeart/2005/8/layout/hierarchy2"/>
    <dgm:cxn modelId="{E8961120-D0D4-4706-A12F-E5CDABF93155}" type="presParOf" srcId="{245D9113-A985-4C81-8B5F-B66FB862FE36}" destId="{DFD395EB-78C2-4511-BF9B-E950B42480B3}" srcOrd="0" destOrd="0" presId="urn:microsoft.com/office/officeart/2005/8/layout/hierarchy2"/>
    <dgm:cxn modelId="{B69F7123-D5D1-4613-A4C2-A0090D0BAF47}" type="presParOf" srcId="{DFD395EB-78C2-4511-BF9B-E950B42480B3}" destId="{467E9457-E10C-4A73-B30B-47BBD0DF71C7}" srcOrd="0" destOrd="0" presId="urn:microsoft.com/office/officeart/2005/8/layout/hierarchy2"/>
    <dgm:cxn modelId="{EE910FB8-9A89-4AD2-AA57-5C71B8317521}" type="presParOf" srcId="{245D9113-A985-4C81-8B5F-B66FB862FE36}" destId="{DE479A61-085F-4A8B-AE58-6A479D7450AF}" srcOrd="1" destOrd="0" presId="urn:microsoft.com/office/officeart/2005/8/layout/hierarchy2"/>
    <dgm:cxn modelId="{B9012788-CC1D-4855-91DF-2AC54580043E}" type="presParOf" srcId="{DE479A61-085F-4A8B-AE58-6A479D7450AF}" destId="{78E872AD-F6DE-48B4-97A1-F3F8945471AF}" srcOrd="0" destOrd="0" presId="urn:microsoft.com/office/officeart/2005/8/layout/hierarchy2"/>
    <dgm:cxn modelId="{42744441-52D5-4C35-9F82-EF2C1375082B}" type="presParOf" srcId="{DE479A61-085F-4A8B-AE58-6A479D7450AF}" destId="{9DB627E4-4384-49F4-B6BF-84C1C1404504}" srcOrd="1" destOrd="0" presId="urn:microsoft.com/office/officeart/2005/8/layout/hierarchy2"/>
    <dgm:cxn modelId="{DAD6DF92-93ED-4392-8BA2-1FB3B040FEF3}" type="presParOf" srcId="{9DB627E4-4384-49F4-B6BF-84C1C1404504}" destId="{925DD51A-02B5-4515-9D8B-82D2FDF28C88}" srcOrd="0" destOrd="0" presId="urn:microsoft.com/office/officeart/2005/8/layout/hierarchy2"/>
    <dgm:cxn modelId="{4F39C6C9-2CCC-4031-9A64-5C7317642E75}" type="presParOf" srcId="{925DD51A-02B5-4515-9D8B-82D2FDF28C88}" destId="{5407419E-DFDF-4096-BEC8-C418F1DF7E80}" srcOrd="0" destOrd="0" presId="urn:microsoft.com/office/officeart/2005/8/layout/hierarchy2"/>
    <dgm:cxn modelId="{57DF1363-0EE0-41E0-9C69-CBB8442D8C20}" type="presParOf" srcId="{9DB627E4-4384-49F4-B6BF-84C1C1404504}" destId="{1632C244-32C3-4C40-A9B8-5D305551C2C2}" srcOrd="1" destOrd="0" presId="urn:microsoft.com/office/officeart/2005/8/layout/hierarchy2"/>
    <dgm:cxn modelId="{A2F8C816-F7C6-4B48-A8E9-85EA1876D3B4}" type="presParOf" srcId="{1632C244-32C3-4C40-A9B8-5D305551C2C2}" destId="{D0301751-565F-4DE5-986C-6F6AB8D5DAA0}" srcOrd="0" destOrd="0" presId="urn:microsoft.com/office/officeart/2005/8/layout/hierarchy2"/>
    <dgm:cxn modelId="{B4795FCE-ED08-4C44-9867-5776B5483774}" type="presParOf" srcId="{1632C244-32C3-4C40-A9B8-5D305551C2C2}" destId="{F59B3A8D-B781-41F4-AC6C-378ED138588B}" srcOrd="1" destOrd="0" presId="urn:microsoft.com/office/officeart/2005/8/layout/hierarchy2"/>
    <dgm:cxn modelId="{C8B5C246-3A72-4F68-88F6-40D889BA2E6D}" type="presParOf" srcId="{AEB1B140-AFE0-4EC4-BA05-B42FC1120F5F}" destId="{BEE86364-D2CC-42A3-A6A8-8EB35C20E058}" srcOrd="4" destOrd="0" presId="urn:microsoft.com/office/officeart/2005/8/layout/hierarchy2"/>
    <dgm:cxn modelId="{02DF1F8A-3CA6-483F-BF33-E9ACE0B21524}" type="presParOf" srcId="{BEE86364-D2CC-42A3-A6A8-8EB35C20E058}" destId="{B47492F0-69EF-4B40-8728-C57A1A87F752}" srcOrd="0" destOrd="0" presId="urn:microsoft.com/office/officeart/2005/8/layout/hierarchy2"/>
    <dgm:cxn modelId="{1F8A44BF-0585-4555-A1DA-04848C336123}" type="presParOf" srcId="{AEB1B140-AFE0-4EC4-BA05-B42FC1120F5F}" destId="{EA4883B5-338A-4A7B-B23E-D30D97E61186}" srcOrd="5" destOrd="0" presId="urn:microsoft.com/office/officeart/2005/8/layout/hierarchy2"/>
    <dgm:cxn modelId="{012B94B2-9F39-459F-B2FD-B89E5867EBC6}" type="presParOf" srcId="{EA4883B5-338A-4A7B-B23E-D30D97E61186}" destId="{7FE7CDD7-AA40-4577-B378-7F4F4446ABAE}" srcOrd="0" destOrd="0" presId="urn:microsoft.com/office/officeart/2005/8/layout/hierarchy2"/>
    <dgm:cxn modelId="{41659459-2340-405B-ABA7-01AA77C9729A}" type="presParOf" srcId="{EA4883B5-338A-4A7B-B23E-D30D97E61186}" destId="{FB84226C-08D3-4711-8860-34FDAD0568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2FB7354-BFB1-43FD-B40E-022A03A6BB8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D977177-D8E2-449A-B374-00C068A80F85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Creates SQL query</a:t>
          </a:r>
          <a:endParaRPr lang="en-US" dirty="0"/>
        </a:p>
      </dgm:t>
    </dgm:pt>
    <dgm:pt modelId="{479CC67B-5C9B-42A4-82B1-34423F890C41}" type="parTrans" cxnId="{A9869B35-7B76-4345-98FF-E4CBC13FF6EA}">
      <dgm:prSet/>
      <dgm:spPr/>
      <dgm:t>
        <a:bodyPr/>
        <a:lstStyle/>
        <a:p>
          <a:endParaRPr lang="es-ES"/>
        </a:p>
      </dgm:t>
    </dgm:pt>
    <dgm:pt modelId="{6034B65E-6C98-4319-88F7-082F9F9B8D18}" type="sibTrans" cxnId="{A9869B35-7B76-4345-98FF-E4CBC13FF6EA}">
      <dgm:prSet/>
      <dgm:spPr/>
      <dgm:t>
        <a:bodyPr/>
        <a:lstStyle/>
        <a:p>
          <a:endParaRPr lang="es-ES"/>
        </a:p>
      </dgm:t>
    </dgm:pt>
    <dgm:pt modelId="{FCDF6C09-E378-47A8-A215-D50A0B66A97B}">
      <dgm:prSet phldrT="[Texto]" phldr="0"/>
      <dgm:spPr/>
      <dgm:t>
        <a:bodyPr/>
        <a:lstStyle/>
        <a:p>
          <a:pPr rtl="0"/>
          <a:r>
            <a:rPr lang="es-DO" dirty="0"/>
            <a:t>Data </a:t>
          </a:r>
          <a:r>
            <a:rPr lang="es-DO" dirty="0">
              <a:latin typeface="Calibri Light" panose="020F0302020204030204"/>
            </a:rPr>
            <a:t>Gatekeeper</a:t>
          </a:r>
        </a:p>
      </dgm:t>
    </dgm:pt>
    <dgm:pt modelId="{1108CB7D-90C3-48FE-8059-C2FCBF9AB7C2}" type="parTrans" cxnId="{789C5B96-77C4-45A5-BB30-5956E50DFA80}">
      <dgm:prSet/>
      <dgm:spPr/>
      <dgm:t>
        <a:bodyPr/>
        <a:lstStyle/>
        <a:p>
          <a:endParaRPr lang="es-ES"/>
        </a:p>
      </dgm:t>
    </dgm:pt>
    <dgm:pt modelId="{69F42527-36BF-41CF-856F-222AD0B8BB59}" type="sibTrans" cxnId="{789C5B96-77C4-45A5-BB30-5956E50DFA80}">
      <dgm:prSet/>
      <dgm:spPr/>
      <dgm:t>
        <a:bodyPr/>
        <a:lstStyle/>
        <a:p>
          <a:endParaRPr lang="es-ES"/>
        </a:p>
      </dgm:t>
    </dgm:pt>
    <dgm:pt modelId="{5AA8AE29-758C-4779-AD1B-EB8FFF1A41A6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Comporates the query with someone's else related queries</a:t>
          </a:r>
        </a:p>
      </dgm:t>
    </dgm:pt>
    <dgm:pt modelId="{D80A8691-D69F-4180-922D-C6319E677951}" type="parTrans" cxnId="{DCCC366C-D79B-4190-B820-D1789330CF21}">
      <dgm:prSet/>
      <dgm:spPr/>
      <dgm:t>
        <a:bodyPr/>
        <a:lstStyle/>
        <a:p>
          <a:endParaRPr lang="es-ES"/>
        </a:p>
      </dgm:t>
    </dgm:pt>
    <dgm:pt modelId="{2F7E53D7-245B-4D98-8A8A-2B76BED353A7}" type="sibTrans" cxnId="{DCCC366C-D79B-4190-B820-D1789330CF21}">
      <dgm:prSet/>
      <dgm:spPr/>
      <dgm:t>
        <a:bodyPr/>
        <a:lstStyle/>
        <a:p>
          <a:endParaRPr lang="es-ES"/>
        </a:p>
      </dgm:t>
    </dgm:pt>
    <dgm:pt modelId="{995BFCA8-3BA3-4780-BDA3-F6CC7B09346F}">
      <dgm:prSet phldr="0"/>
      <dgm:spPr/>
      <dgm:t>
        <a:bodyPr/>
        <a:lstStyle/>
        <a:p>
          <a:pPr rtl="0"/>
          <a:r>
            <a:rPr lang="es-DO" dirty="0">
              <a:latin typeface="Calibri Light" panose="020F0302020204030204"/>
            </a:rPr>
            <a:t>Designer</a:t>
          </a:r>
        </a:p>
      </dgm:t>
    </dgm:pt>
    <dgm:pt modelId="{97E7A51C-DEB5-4D2E-8D09-7B2CAB1432E6}" type="parTrans" cxnId="{E6B0C1D8-B060-4F59-B335-FDC1B7A5874C}">
      <dgm:prSet/>
      <dgm:spPr/>
      <dgm:t>
        <a:bodyPr/>
        <a:lstStyle/>
        <a:p>
          <a:endParaRPr lang="es-ES"/>
        </a:p>
      </dgm:t>
    </dgm:pt>
    <dgm:pt modelId="{88C6D625-DDE4-417F-A523-8BE6E23E03CC}" type="sibTrans" cxnId="{E6B0C1D8-B060-4F59-B335-FDC1B7A5874C}">
      <dgm:prSet/>
      <dgm:spPr/>
      <dgm:t>
        <a:bodyPr/>
        <a:lstStyle/>
        <a:p>
          <a:endParaRPr lang="es-ES"/>
        </a:p>
      </dgm:t>
    </dgm:pt>
    <dgm:pt modelId="{AEB6D58D-5DD5-4878-B090-18183C461039}">
      <dgm:prSet phldr="0"/>
      <dgm:spPr/>
      <dgm:t>
        <a:bodyPr/>
        <a:lstStyle/>
        <a:p>
          <a:r>
            <a:rPr lang="en-US" dirty="0">
              <a:latin typeface="Calibri Light" panose="020F0302020204030204"/>
            </a:rPr>
            <a:t>Checks the queries</a:t>
          </a:r>
          <a:endParaRPr lang="en-US" dirty="0"/>
        </a:p>
      </dgm:t>
    </dgm:pt>
    <dgm:pt modelId="{53998367-1AEC-4DD7-9A9C-A80BE80E6578}" type="parTrans" cxnId="{A0F32FCF-06AC-4648-8875-A31FC384996D}">
      <dgm:prSet/>
      <dgm:spPr/>
      <dgm:t>
        <a:bodyPr/>
        <a:lstStyle/>
        <a:p>
          <a:endParaRPr lang="es-ES"/>
        </a:p>
      </dgm:t>
    </dgm:pt>
    <dgm:pt modelId="{398ED632-984A-4B10-85B3-509E8CC2E38A}" type="sibTrans" cxnId="{A0F32FCF-06AC-4648-8875-A31FC384996D}">
      <dgm:prSet/>
      <dgm:spPr/>
      <dgm:t>
        <a:bodyPr/>
        <a:lstStyle/>
        <a:p>
          <a:endParaRPr lang="es-ES"/>
        </a:p>
      </dgm:t>
    </dgm:pt>
    <dgm:pt modelId="{FA23810C-18C7-4E3C-80E5-FF19834E2ACD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Designer</a:t>
          </a:r>
        </a:p>
      </dgm:t>
    </dgm:pt>
    <dgm:pt modelId="{BD7AF9E4-41DE-43DD-A9B2-5C71F1D98315}" type="parTrans" cxnId="{E1011562-AC5D-4502-B3CC-486F3364947D}">
      <dgm:prSet/>
      <dgm:spPr/>
      <dgm:t>
        <a:bodyPr/>
        <a:lstStyle/>
        <a:p>
          <a:endParaRPr lang="es-ES"/>
        </a:p>
      </dgm:t>
    </dgm:pt>
    <dgm:pt modelId="{F09972FB-68FD-474B-9EEA-BF813E896A0A}" type="sibTrans" cxnId="{E1011562-AC5D-4502-B3CC-486F3364947D}">
      <dgm:prSet/>
      <dgm:spPr/>
      <dgm:t>
        <a:bodyPr/>
        <a:lstStyle/>
        <a:p>
          <a:endParaRPr lang="es-ES"/>
        </a:p>
      </dgm:t>
    </dgm:pt>
    <dgm:pt modelId="{C580F187-8B64-4376-80EB-4246C21869D2}">
      <dgm:prSet phldr="0"/>
      <dgm:spPr/>
      <dgm:t>
        <a:bodyPr/>
        <a:lstStyle/>
        <a:p>
          <a:pPr rtl="0"/>
          <a:r>
            <a:rPr lang="en-US" dirty="0"/>
            <a:t>Creates the dashboard</a:t>
          </a:r>
          <a:r>
            <a:rPr lang="en-US" dirty="0">
              <a:latin typeface="Calibri Light" panose="020F0302020204030204"/>
            </a:rPr>
            <a:t> assuring the context</a:t>
          </a:r>
        </a:p>
      </dgm:t>
    </dgm:pt>
    <dgm:pt modelId="{6B9EC4C9-4162-4130-ACD0-659847A7424A}" type="parTrans" cxnId="{D36F1351-1794-4C49-9BD8-78A671A661A3}">
      <dgm:prSet/>
      <dgm:spPr/>
      <dgm:t>
        <a:bodyPr/>
        <a:lstStyle/>
        <a:p>
          <a:endParaRPr lang="es-ES"/>
        </a:p>
      </dgm:t>
    </dgm:pt>
    <dgm:pt modelId="{6CCA3D9C-A107-420D-B00F-C54AB5ECEA36}" type="sibTrans" cxnId="{D36F1351-1794-4C49-9BD8-78A671A661A3}">
      <dgm:prSet/>
      <dgm:spPr/>
      <dgm:t>
        <a:bodyPr/>
        <a:lstStyle/>
        <a:p>
          <a:endParaRPr lang="es-ES"/>
        </a:p>
      </dgm:t>
    </dgm:pt>
    <dgm:pt modelId="{AE1744BA-9B72-41D2-873B-B97CC3B4020B}" type="pres">
      <dgm:prSet presAssocID="{12FB7354-BFB1-43FD-B40E-022A03A6BB88}" presName="linearFlow" presStyleCnt="0">
        <dgm:presLayoutVars>
          <dgm:dir/>
          <dgm:animLvl val="lvl"/>
          <dgm:resizeHandles val="exact"/>
        </dgm:presLayoutVars>
      </dgm:prSet>
      <dgm:spPr/>
    </dgm:pt>
    <dgm:pt modelId="{61078673-C89A-40C3-A3F6-01783C3E23F7}" type="pres">
      <dgm:prSet presAssocID="{995BFCA8-3BA3-4780-BDA3-F6CC7B09346F}" presName="composite" presStyleCnt="0"/>
      <dgm:spPr/>
    </dgm:pt>
    <dgm:pt modelId="{F99EF431-FF13-4330-BB89-427D372962B3}" type="pres">
      <dgm:prSet presAssocID="{995BFCA8-3BA3-4780-BDA3-F6CC7B0934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5BB43C2-C2EF-44E8-BFD2-E9EC6ED3B2B2}" type="pres">
      <dgm:prSet presAssocID="{995BFCA8-3BA3-4780-BDA3-F6CC7B09346F}" presName="parSh" presStyleLbl="node1" presStyleIdx="0" presStyleCnt="3"/>
      <dgm:spPr/>
    </dgm:pt>
    <dgm:pt modelId="{05378B42-952F-47ED-8B17-B9499FCE6C51}" type="pres">
      <dgm:prSet presAssocID="{995BFCA8-3BA3-4780-BDA3-F6CC7B09346F}" presName="desTx" presStyleLbl="fgAcc1" presStyleIdx="0" presStyleCnt="3">
        <dgm:presLayoutVars>
          <dgm:bulletEnabled val="1"/>
        </dgm:presLayoutVars>
      </dgm:prSet>
      <dgm:spPr/>
    </dgm:pt>
    <dgm:pt modelId="{912C1A33-91C4-4418-A4B2-E25456E02BE8}" type="pres">
      <dgm:prSet presAssocID="{88C6D625-DDE4-417F-A523-8BE6E23E03CC}" presName="sibTrans" presStyleLbl="sibTrans2D1" presStyleIdx="0" presStyleCnt="2"/>
      <dgm:spPr/>
    </dgm:pt>
    <dgm:pt modelId="{E73A2D70-5C70-4F06-BE5D-D2A37D302DB7}" type="pres">
      <dgm:prSet presAssocID="{88C6D625-DDE4-417F-A523-8BE6E23E03CC}" presName="connTx" presStyleLbl="sibTrans2D1" presStyleIdx="0" presStyleCnt="2"/>
      <dgm:spPr/>
    </dgm:pt>
    <dgm:pt modelId="{F1052227-0551-46A2-9DEC-C7F6B357F70D}" type="pres">
      <dgm:prSet presAssocID="{FCDF6C09-E378-47A8-A215-D50A0B66A97B}" presName="composite" presStyleCnt="0"/>
      <dgm:spPr/>
    </dgm:pt>
    <dgm:pt modelId="{E2B16529-9755-4DDE-922C-DA9014AC2678}" type="pres">
      <dgm:prSet presAssocID="{FCDF6C09-E378-47A8-A215-D50A0B66A97B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0DD6555-3DE0-4EE6-B2CC-89182B809DF7}" type="pres">
      <dgm:prSet presAssocID="{FCDF6C09-E378-47A8-A215-D50A0B66A97B}" presName="parSh" presStyleLbl="node1" presStyleIdx="1" presStyleCnt="3"/>
      <dgm:spPr/>
    </dgm:pt>
    <dgm:pt modelId="{EAA6D15A-352E-4DAD-A72D-720B3AA11F67}" type="pres">
      <dgm:prSet presAssocID="{FCDF6C09-E378-47A8-A215-D50A0B66A97B}" presName="desTx" presStyleLbl="fgAcc1" presStyleIdx="1" presStyleCnt="3">
        <dgm:presLayoutVars>
          <dgm:bulletEnabled val="1"/>
        </dgm:presLayoutVars>
      </dgm:prSet>
      <dgm:spPr/>
    </dgm:pt>
    <dgm:pt modelId="{F21BDBDE-CF64-4983-B117-2C52558B64DB}" type="pres">
      <dgm:prSet presAssocID="{69F42527-36BF-41CF-856F-222AD0B8BB59}" presName="sibTrans" presStyleLbl="sibTrans2D1" presStyleIdx="1" presStyleCnt="2"/>
      <dgm:spPr/>
    </dgm:pt>
    <dgm:pt modelId="{961428C2-9F15-418A-9964-BC33746DE1A1}" type="pres">
      <dgm:prSet presAssocID="{69F42527-36BF-41CF-856F-222AD0B8BB59}" presName="connTx" presStyleLbl="sibTrans2D1" presStyleIdx="1" presStyleCnt="2"/>
      <dgm:spPr/>
    </dgm:pt>
    <dgm:pt modelId="{D06D77C2-3DAD-407E-A357-65C2A2D4C462}" type="pres">
      <dgm:prSet presAssocID="{FA23810C-18C7-4E3C-80E5-FF19834E2ACD}" presName="composite" presStyleCnt="0"/>
      <dgm:spPr/>
    </dgm:pt>
    <dgm:pt modelId="{7F1EDBE8-B9A6-4E3E-8C83-376614DB9EA4}" type="pres">
      <dgm:prSet presAssocID="{FA23810C-18C7-4E3C-80E5-FF19834E2ACD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26F1D4C-CF59-43E5-845D-3AED725CD048}" type="pres">
      <dgm:prSet presAssocID="{FA23810C-18C7-4E3C-80E5-FF19834E2ACD}" presName="parSh" presStyleLbl="node1" presStyleIdx="2" presStyleCnt="3"/>
      <dgm:spPr/>
    </dgm:pt>
    <dgm:pt modelId="{AB559C6D-A72A-4C36-8E3E-062E794A90F9}" type="pres">
      <dgm:prSet presAssocID="{FA23810C-18C7-4E3C-80E5-FF19834E2ACD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E8C7D2B-6B6B-4C73-8910-929E12F2CC2C}" type="presOf" srcId="{12FB7354-BFB1-43FD-B40E-022A03A6BB88}" destId="{AE1744BA-9B72-41D2-873B-B97CC3B4020B}" srcOrd="0" destOrd="0" presId="urn:microsoft.com/office/officeart/2005/8/layout/process3"/>
    <dgm:cxn modelId="{A9869B35-7B76-4345-98FF-E4CBC13FF6EA}" srcId="{995BFCA8-3BA3-4780-BDA3-F6CC7B09346F}" destId="{CD977177-D8E2-449A-B374-00C068A80F85}" srcOrd="0" destOrd="0" parTransId="{479CC67B-5C9B-42A4-82B1-34423F890C41}" sibTransId="{6034B65E-6C98-4319-88F7-082F9F9B8D18}"/>
    <dgm:cxn modelId="{E1011562-AC5D-4502-B3CC-486F3364947D}" srcId="{12FB7354-BFB1-43FD-B40E-022A03A6BB88}" destId="{FA23810C-18C7-4E3C-80E5-FF19834E2ACD}" srcOrd="2" destOrd="0" parTransId="{BD7AF9E4-41DE-43DD-A9B2-5C71F1D98315}" sibTransId="{F09972FB-68FD-474B-9EEA-BF813E896A0A}"/>
    <dgm:cxn modelId="{DCCC366C-D79B-4190-B820-D1789330CF21}" srcId="{995BFCA8-3BA3-4780-BDA3-F6CC7B09346F}" destId="{5AA8AE29-758C-4779-AD1B-EB8FFF1A41A6}" srcOrd="1" destOrd="0" parTransId="{D80A8691-D69F-4180-922D-C6319E677951}" sibTransId="{2F7E53D7-245B-4D98-8A8A-2B76BED353A7}"/>
    <dgm:cxn modelId="{47FEFC6E-DBE6-4F3A-B56D-9BC9DB21251A}" type="presOf" srcId="{CD977177-D8E2-449A-B374-00C068A80F85}" destId="{05378B42-952F-47ED-8B17-B9499FCE6C51}" srcOrd="0" destOrd="0" presId="urn:microsoft.com/office/officeart/2005/8/layout/process3"/>
    <dgm:cxn modelId="{D36F1351-1794-4C49-9BD8-78A671A661A3}" srcId="{FA23810C-18C7-4E3C-80E5-FF19834E2ACD}" destId="{C580F187-8B64-4376-80EB-4246C21869D2}" srcOrd="0" destOrd="0" parTransId="{6B9EC4C9-4162-4130-ACD0-659847A7424A}" sibTransId="{6CCA3D9C-A107-420D-B00F-C54AB5ECEA36}"/>
    <dgm:cxn modelId="{ADA24B52-0FAA-426E-ACF2-3345E3C70186}" type="presOf" srcId="{88C6D625-DDE4-417F-A523-8BE6E23E03CC}" destId="{912C1A33-91C4-4418-A4B2-E25456E02BE8}" srcOrd="0" destOrd="0" presId="urn:microsoft.com/office/officeart/2005/8/layout/process3"/>
    <dgm:cxn modelId="{12CA267E-20BB-45B2-8FCC-378A15846585}" type="presOf" srcId="{AEB6D58D-5DD5-4878-B090-18183C461039}" destId="{EAA6D15A-352E-4DAD-A72D-720B3AA11F67}" srcOrd="0" destOrd="0" presId="urn:microsoft.com/office/officeart/2005/8/layout/process3"/>
    <dgm:cxn modelId="{738C077F-BE31-41BC-A9DC-C643506891F2}" type="presOf" srcId="{995BFCA8-3BA3-4780-BDA3-F6CC7B09346F}" destId="{F99EF431-FF13-4330-BB89-427D372962B3}" srcOrd="0" destOrd="0" presId="urn:microsoft.com/office/officeart/2005/8/layout/process3"/>
    <dgm:cxn modelId="{8AB7FA84-51A1-44BC-BAFE-BE8384B72837}" type="presOf" srcId="{FCDF6C09-E378-47A8-A215-D50A0B66A97B}" destId="{C0DD6555-3DE0-4EE6-B2CC-89182B809DF7}" srcOrd="1" destOrd="0" presId="urn:microsoft.com/office/officeart/2005/8/layout/process3"/>
    <dgm:cxn modelId="{789C5B96-77C4-45A5-BB30-5956E50DFA80}" srcId="{12FB7354-BFB1-43FD-B40E-022A03A6BB88}" destId="{FCDF6C09-E378-47A8-A215-D50A0B66A97B}" srcOrd="1" destOrd="0" parTransId="{1108CB7D-90C3-48FE-8059-C2FCBF9AB7C2}" sibTransId="{69F42527-36BF-41CF-856F-222AD0B8BB59}"/>
    <dgm:cxn modelId="{DF58049C-99C0-460C-B2E6-17649555BEA1}" type="presOf" srcId="{FA23810C-18C7-4E3C-80E5-FF19834E2ACD}" destId="{926F1D4C-CF59-43E5-845D-3AED725CD048}" srcOrd="1" destOrd="0" presId="urn:microsoft.com/office/officeart/2005/8/layout/process3"/>
    <dgm:cxn modelId="{DEB816A5-98FF-499A-B4FF-36E9BD3A11AD}" type="presOf" srcId="{69F42527-36BF-41CF-856F-222AD0B8BB59}" destId="{961428C2-9F15-418A-9964-BC33746DE1A1}" srcOrd="1" destOrd="0" presId="urn:microsoft.com/office/officeart/2005/8/layout/process3"/>
    <dgm:cxn modelId="{09D173B2-6F7D-41DB-B98A-9F6230A287C3}" type="presOf" srcId="{FCDF6C09-E378-47A8-A215-D50A0B66A97B}" destId="{E2B16529-9755-4DDE-922C-DA9014AC2678}" srcOrd="0" destOrd="0" presId="urn:microsoft.com/office/officeart/2005/8/layout/process3"/>
    <dgm:cxn modelId="{309D30C1-BF74-4F6A-BCFE-5D01E49B1656}" type="presOf" srcId="{C580F187-8B64-4376-80EB-4246C21869D2}" destId="{AB559C6D-A72A-4C36-8E3E-062E794A90F9}" srcOrd="0" destOrd="0" presId="urn:microsoft.com/office/officeart/2005/8/layout/process3"/>
    <dgm:cxn modelId="{C05B4CCA-96D4-417A-A6AE-FC5427A1CA5D}" type="presOf" srcId="{5AA8AE29-758C-4779-AD1B-EB8FFF1A41A6}" destId="{05378B42-952F-47ED-8B17-B9499FCE6C51}" srcOrd="0" destOrd="1" presId="urn:microsoft.com/office/officeart/2005/8/layout/process3"/>
    <dgm:cxn modelId="{A0F32FCF-06AC-4648-8875-A31FC384996D}" srcId="{FCDF6C09-E378-47A8-A215-D50A0B66A97B}" destId="{AEB6D58D-5DD5-4878-B090-18183C461039}" srcOrd="0" destOrd="0" parTransId="{53998367-1AEC-4DD7-9A9C-A80BE80E6578}" sibTransId="{398ED632-984A-4B10-85B3-509E8CC2E38A}"/>
    <dgm:cxn modelId="{16012FD5-5E71-4BE9-B724-232518AE2C2F}" type="presOf" srcId="{88C6D625-DDE4-417F-A523-8BE6E23E03CC}" destId="{E73A2D70-5C70-4F06-BE5D-D2A37D302DB7}" srcOrd="1" destOrd="0" presId="urn:microsoft.com/office/officeart/2005/8/layout/process3"/>
    <dgm:cxn modelId="{E6B0C1D8-B060-4F59-B335-FDC1B7A5874C}" srcId="{12FB7354-BFB1-43FD-B40E-022A03A6BB88}" destId="{995BFCA8-3BA3-4780-BDA3-F6CC7B09346F}" srcOrd="0" destOrd="0" parTransId="{97E7A51C-DEB5-4D2E-8D09-7B2CAB1432E6}" sibTransId="{88C6D625-DDE4-417F-A523-8BE6E23E03CC}"/>
    <dgm:cxn modelId="{D4B527F4-697D-45AF-A971-57CA807B9190}" type="presOf" srcId="{FA23810C-18C7-4E3C-80E5-FF19834E2ACD}" destId="{7F1EDBE8-B9A6-4E3E-8C83-376614DB9EA4}" srcOrd="0" destOrd="0" presId="urn:microsoft.com/office/officeart/2005/8/layout/process3"/>
    <dgm:cxn modelId="{732097FA-5C98-499A-82B6-C7ABAE4FC63D}" type="presOf" srcId="{995BFCA8-3BA3-4780-BDA3-F6CC7B09346F}" destId="{45BB43C2-C2EF-44E8-BFD2-E9EC6ED3B2B2}" srcOrd="1" destOrd="0" presId="urn:microsoft.com/office/officeart/2005/8/layout/process3"/>
    <dgm:cxn modelId="{E2D480FD-F316-489D-837A-280A8D6C2959}" type="presOf" srcId="{69F42527-36BF-41CF-856F-222AD0B8BB59}" destId="{F21BDBDE-CF64-4983-B117-2C52558B64DB}" srcOrd="0" destOrd="0" presId="urn:microsoft.com/office/officeart/2005/8/layout/process3"/>
    <dgm:cxn modelId="{46A4FE2F-3673-40FA-9FB3-0E6CA14408D4}" type="presParOf" srcId="{AE1744BA-9B72-41D2-873B-B97CC3B4020B}" destId="{61078673-C89A-40C3-A3F6-01783C3E23F7}" srcOrd="0" destOrd="0" presId="urn:microsoft.com/office/officeart/2005/8/layout/process3"/>
    <dgm:cxn modelId="{7A9C6861-0C0E-451B-B216-6C8633D75036}" type="presParOf" srcId="{61078673-C89A-40C3-A3F6-01783C3E23F7}" destId="{F99EF431-FF13-4330-BB89-427D372962B3}" srcOrd="0" destOrd="0" presId="urn:microsoft.com/office/officeart/2005/8/layout/process3"/>
    <dgm:cxn modelId="{BE1437C1-010D-4450-BA8D-336C13355634}" type="presParOf" srcId="{61078673-C89A-40C3-A3F6-01783C3E23F7}" destId="{45BB43C2-C2EF-44E8-BFD2-E9EC6ED3B2B2}" srcOrd="1" destOrd="0" presId="urn:microsoft.com/office/officeart/2005/8/layout/process3"/>
    <dgm:cxn modelId="{02E1F474-D543-4F42-A896-0ABF526932EE}" type="presParOf" srcId="{61078673-C89A-40C3-A3F6-01783C3E23F7}" destId="{05378B42-952F-47ED-8B17-B9499FCE6C51}" srcOrd="2" destOrd="0" presId="urn:microsoft.com/office/officeart/2005/8/layout/process3"/>
    <dgm:cxn modelId="{5DD77CC3-4A24-4630-90C1-C1E46E6D524E}" type="presParOf" srcId="{AE1744BA-9B72-41D2-873B-B97CC3B4020B}" destId="{912C1A33-91C4-4418-A4B2-E25456E02BE8}" srcOrd="1" destOrd="0" presId="urn:microsoft.com/office/officeart/2005/8/layout/process3"/>
    <dgm:cxn modelId="{9B071864-F502-4334-8A27-5E4422ED46EE}" type="presParOf" srcId="{912C1A33-91C4-4418-A4B2-E25456E02BE8}" destId="{E73A2D70-5C70-4F06-BE5D-D2A37D302DB7}" srcOrd="0" destOrd="0" presId="urn:microsoft.com/office/officeart/2005/8/layout/process3"/>
    <dgm:cxn modelId="{0CD5D4CD-3A16-450D-BF25-ED0A26B38D42}" type="presParOf" srcId="{AE1744BA-9B72-41D2-873B-B97CC3B4020B}" destId="{F1052227-0551-46A2-9DEC-C7F6B357F70D}" srcOrd="2" destOrd="0" presId="urn:microsoft.com/office/officeart/2005/8/layout/process3"/>
    <dgm:cxn modelId="{F1BEF5FD-2654-4783-836C-85F97C7BBF51}" type="presParOf" srcId="{F1052227-0551-46A2-9DEC-C7F6B357F70D}" destId="{E2B16529-9755-4DDE-922C-DA9014AC2678}" srcOrd="0" destOrd="0" presId="urn:microsoft.com/office/officeart/2005/8/layout/process3"/>
    <dgm:cxn modelId="{5B67E3ED-EE49-483D-BC8F-AF0ADA61A8C3}" type="presParOf" srcId="{F1052227-0551-46A2-9DEC-C7F6B357F70D}" destId="{C0DD6555-3DE0-4EE6-B2CC-89182B809DF7}" srcOrd="1" destOrd="0" presId="urn:microsoft.com/office/officeart/2005/8/layout/process3"/>
    <dgm:cxn modelId="{53055E7F-41EC-4830-B1ED-B238DC9563A5}" type="presParOf" srcId="{F1052227-0551-46A2-9DEC-C7F6B357F70D}" destId="{EAA6D15A-352E-4DAD-A72D-720B3AA11F67}" srcOrd="2" destOrd="0" presId="urn:microsoft.com/office/officeart/2005/8/layout/process3"/>
    <dgm:cxn modelId="{A9F507D0-05A3-4ECB-96AB-8590DB516254}" type="presParOf" srcId="{AE1744BA-9B72-41D2-873B-B97CC3B4020B}" destId="{F21BDBDE-CF64-4983-B117-2C52558B64DB}" srcOrd="3" destOrd="0" presId="urn:microsoft.com/office/officeart/2005/8/layout/process3"/>
    <dgm:cxn modelId="{703D0D7F-1043-4AFD-9CC6-BC2D460F61EE}" type="presParOf" srcId="{F21BDBDE-CF64-4983-B117-2C52558B64DB}" destId="{961428C2-9F15-418A-9964-BC33746DE1A1}" srcOrd="0" destOrd="0" presId="urn:microsoft.com/office/officeart/2005/8/layout/process3"/>
    <dgm:cxn modelId="{2E8AB4D5-4D1C-4C23-9B89-ECCEF1ED6A27}" type="presParOf" srcId="{AE1744BA-9B72-41D2-873B-B97CC3B4020B}" destId="{D06D77C2-3DAD-407E-A357-65C2A2D4C462}" srcOrd="4" destOrd="0" presId="urn:microsoft.com/office/officeart/2005/8/layout/process3"/>
    <dgm:cxn modelId="{4A4F6F2D-4152-4399-B2C5-8F92A3B4480D}" type="presParOf" srcId="{D06D77C2-3DAD-407E-A357-65C2A2D4C462}" destId="{7F1EDBE8-B9A6-4E3E-8C83-376614DB9EA4}" srcOrd="0" destOrd="0" presId="urn:microsoft.com/office/officeart/2005/8/layout/process3"/>
    <dgm:cxn modelId="{6D5558A3-2312-4A44-B7EC-4F52F5DDB58A}" type="presParOf" srcId="{D06D77C2-3DAD-407E-A357-65C2A2D4C462}" destId="{926F1D4C-CF59-43E5-845D-3AED725CD048}" srcOrd="1" destOrd="0" presId="urn:microsoft.com/office/officeart/2005/8/layout/process3"/>
    <dgm:cxn modelId="{23A51821-4FED-4443-B83B-77DBFC3238ED}" type="presParOf" srcId="{D06D77C2-3DAD-407E-A357-65C2A2D4C462}" destId="{AB559C6D-A72A-4C36-8E3E-062E794A90F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8DB516-47E9-45C2-8A82-78E7CEFD22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0359C6D-A00B-4457-BA22-7DFF25870A94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Designer</a:t>
          </a:r>
          <a:endParaRPr lang="en-US" dirty="0"/>
        </a:p>
      </dgm:t>
    </dgm:pt>
    <dgm:pt modelId="{AA17CFA1-78D0-4989-AE4B-349B5A8D2BFE}" type="parTrans" cxnId="{C95DD264-40EB-4A68-9C0D-E0401CA7DD87}">
      <dgm:prSet/>
      <dgm:spPr/>
      <dgm:t>
        <a:bodyPr/>
        <a:lstStyle/>
        <a:p>
          <a:endParaRPr lang="es-ES"/>
        </a:p>
      </dgm:t>
    </dgm:pt>
    <dgm:pt modelId="{BC3EB349-CA3A-4B7B-9C56-6A5BC8D1D0A8}" type="sibTrans" cxnId="{C95DD264-40EB-4A68-9C0D-E0401CA7DD87}">
      <dgm:prSet/>
      <dgm:spPr/>
      <dgm:t>
        <a:bodyPr/>
        <a:lstStyle/>
        <a:p>
          <a:endParaRPr lang="es-ES"/>
        </a:p>
      </dgm:t>
    </dgm:pt>
    <dgm:pt modelId="{D4A03A1C-5393-4A25-9D16-2F961F4B535C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Point person and audience</a:t>
          </a:r>
          <a:endParaRPr lang="en-US" dirty="0"/>
        </a:p>
      </dgm:t>
    </dgm:pt>
    <dgm:pt modelId="{C4354F50-40E7-4454-904B-F74F80F443D6}" type="parTrans" cxnId="{D4D75236-D23D-4820-89F3-FBE96F53523E}">
      <dgm:prSet/>
      <dgm:spPr/>
      <dgm:t>
        <a:bodyPr/>
        <a:lstStyle/>
        <a:p>
          <a:endParaRPr lang="es-ES"/>
        </a:p>
      </dgm:t>
    </dgm:pt>
    <dgm:pt modelId="{883DFEF4-2BD3-4263-853D-6B558E87815E}" type="sibTrans" cxnId="{D4D75236-D23D-4820-89F3-FBE96F53523E}">
      <dgm:prSet/>
      <dgm:spPr/>
      <dgm:t>
        <a:bodyPr/>
        <a:lstStyle/>
        <a:p>
          <a:endParaRPr lang="es-ES"/>
        </a:p>
      </dgm:t>
    </dgm:pt>
    <dgm:pt modelId="{2C0C4534-BDB8-4E90-808D-512FF7AE36B5}">
      <dgm:prSet phldrT="[Texto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Make suggestions to improve the design</a:t>
          </a:r>
          <a:endParaRPr lang="en-US" dirty="0"/>
        </a:p>
      </dgm:t>
    </dgm:pt>
    <dgm:pt modelId="{08A8A075-A7A4-41C3-BC93-E2D68D073D5E}" type="parTrans" cxnId="{12E6A3B0-1D4B-4260-80A6-A78EF2A83096}">
      <dgm:prSet/>
      <dgm:spPr/>
      <dgm:t>
        <a:bodyPr/>
        <a:lstStyle/>
        <a:p>
          <a:endParaRPr lang="es-ES"/>
        </a:p>
      </dgm:t>
    </dgm:pt>
    <dgm:pt modelId="{B020626A-DD66-43C3-830C-F187350D3928}" type="sibTrans" cxnId="{12E6A3B0-1D4B-4260-80A6-A78EF2A83096}">
      <dgm:prSet/>
      <dgm:spPr/>
      <dgm:t>
        <a:bodyPr/>
        <a:lstStyle/>
        <a:p>
          <a:endParaRPr lang="es-ES"/>
        </a:p>
      </dgm:t>
    </dgm:pt>
    <dgm:pt modelId="{4C368CAD-15EC-414E-BC1E-DE473A6EE28E}">
      <dgm:prSet phldrT="[Texto]" phldr="0"/>
      <dgm:spPr/>
      <dgm:t>
        <a:bodyPr/>
        <a:lstStyle/>
        <a:p>
          <a:r>
            <a:rPr lang="en-US" dirty="0"/>
            <a:t>Designer</a:t>
          </a:r>
        </a:p>
      </dgm:t>
    </dgm:pt>
    <dgm:pt modelId="{D8CD3012-2968-4A34-BFD0-934D722F816E}" type="parTrans" cxnId="{229A7689-7A62-484E-86DC-ED6CD17C923E}">
      <dgm:prSet/>
      <dgm:spPr/>
      <dgm:t>
        <a:bodyPr/>
        <a:lstStyle/>
        <a:p>
          <a:endParaRPr lang="es-ES"/>
        </a:p>
      </dgm:t>
    </dgm:pt>
    <dgm:pt modelId="{28F16930-B257-4C3D-8BB0-B3127E79F3BD}" type="sibTrans" cxnId="{229A7689-7A62-484E-86DC-ED6CD17C923E}">
      <dgm:prSet/>
      <dgm:spPr/>
      <dgm:t>
        <a:bodyPr/>
        <a:lstStyle/>
        <a:p>
          <a:endParaRPr lang="es-ES"/>
        </a:p>
      </dgm:t>
    </dgm:pt>
    <dgm:pt modelId="{475D8467-73BC-4773-98B4-787C9969155A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Modifies the dashboard</a:t>
          </a:r>
          <a:endParaRPr lang="es-ES" dirty="0"/>
        </a:p>
      </dgm:t>
    </dgm:pt>
    <dgm:pt modelId="{9A1E8C52-30C2-4F80-B01B-76F5B8BAC38F}" type="parTrans" cxnId="{FF422FB5-E760-4841-93C8-B948C14D1DB0}">
      <dgm:prSet/>
      <dgm:spPr/>
      <dgm:t>
        <a:bodyPr/>
        <a:lstStyle/>
        <a:p>
          <a:endParaRPr lang="es-ES"/>
        </a:p>
      </dgm:t>
    </dgm:pt>
    <dgm:pt modelId="{CBDDD521-86AD-460E-ABF5-D72D5A845509}" type="sibTrans" cxnId="{FF422FB5-E760-4841-93C8-B948C14D1DB0}">
      <dgm:prSet/>
      <dgm:spPr/>
      <dgm:t>
        <a:bodyPr/>
        <a:lstStyle/>
        <a:p>
          <a:endParaRPr lang="es-ES"/>
        </a:p>
      </dgm:t>
    </dgm:pt>
    <dgm:pt modelId="{CBA41515-F4DB-4A0D-AF9D-760E857C064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Explains the dashboards to the point person and audience</a:t>
          </a:r>
          <a:endParaRPr lang="en-US" dirty="0"/>
        </a:p>
      </dgm:t>
    </dgm:pt>
    <dgm:pt modelId="{BAFAD6A5-3AF2-49BC-838E-4E1C57FB62CA}" type="parTrans" cxnId="{BB607968-9DA4-4CA6-BEB4-736DF79AA8DA}">
      <dgm:prSet/>
      <dgm:spPr/>
    </dgm:pt>
    <dgm:pt modelId="{2C870431-EA3A-4C14-B748-0083B5130495}" type="sibTrans" cxnId="{BB607968-9DA4-4CA6-BEB4-736DF79AA8DA}">
      <dgm:prSet/>
      <dgm:spPr/>
    </dgm:pt>
    <dgm:pt modelId="{467D4FCC-8435-4EE1-9245-FFF37CC6EDAF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Optimizes the queries (&lt;=30s)</a:t>
          </a:r>
          <a:endParaRPr lang="es-ES" dirty="0"/>
        </a:p>
      </dgm:t>
    </dgm:pt>
    <dgm:pt modelId="{83783E7E-9A75-4BA7-8CA7-036550D2EF85}" type="parTrans" cxnId="{3C525494-B892-4A2B-9BDB-4F8D3B743970}">
      <dgm:prSet/>
      <dgm:spPr/>
    </dgm:pt>
    <dgm:pt modelId="{1FD66919-10EC-4987-B40C-359E9A8BD366}" type="sibTrans" cxnId="{3C525494-B892-4A2B-9BDB-4F8D3B743970}">
      <dgm:prSet/>
      <dgm:spPr/>
    </dgm:pt>
    <dgm:pt modelId="{F30C8DCD-8286-440A-827C-9387CE98AE70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Designer</a:t>
          </a:r>
        </a:p>
      </dgm:t>
    </dgm:pt>
    <dgm:pt modelId="{904192D1-C8D2-484B-8DA9-9E784C4E98ED}" type="parTrans" cxnId="{F531912C-4A37-4877-AA0E-8D840B4C011F}">
      <dgm:prSet/>
      <dgm:spPr/>
    </dgm:pt>
    <dgm:pt modelId="{A51AAF68-9613-49EB-8A52-61347955DBD3}" type="sibTrans" cxnId="{F531912C-4A37-4877-AA0E-8D840B4C011F}">
      <dgm:prSet/>
      <dgm:spPr/>
      <dgm:t>
        <a:bodyPr/>
        <a:lstStyle/>
        <a:p>
          <a:endParaRPr lang="es-ES"/>
        </a:p>
      </dgm:t>
    </dgm:pt>
    <dgm:pt modelId="{D0B5D470-0BFE-45A8-8C97-0E69295C182C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Schedules the queries</a:t>
          </a:r>
        </a:p>
      </dgm:t>
    </dgm:pt>
    <dgm:pt modelId="{7D99FA7F-902A-4E52-A9EF-DEAFEB9AD8D6}" type="parTrans" cxnId="{1B3CE505-A10D-4CB9-B953-159BE17A216C}">
      <dgm:prSet/>
      <dgm:spPr/>
    </dgm:pt>
    <dgm:pt modelId="{0474508E-F1C7-4F46-B3D3-AAA4500EC32F}" type="sibTrans" cxnId="{1B3CE505-A10D-4CB9-B953-159BE17A216C}">
      <dgm:prSet/>
      <dgm:spPr/>
    </dgm:pt>
    <dgm:pt modelId="{45C3969A-40C0-46A5-B8BB-DAFC7648AFD0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Sets an automatic email alerts based on some metric.</a:t>
          </a:r>
        </a:p>
      </dgm:t>
    </dgm:pt>
    <dgm:pt modelId="{EC08DD52-A934-4AE0-9569-C3D85900C8B5}" type="parTrans" cxnId="{DF205D14-D1BD-442A-AA28-09252E90E673}">
      <dgm:prSet/>
      <dgm:spPr/>
    </dgm:pt>
    <dgm:pt modelId="{1518AD5D-14E6-4841-96C3-F89ECD54B467}" type="sibTrans" cxnId="{DF205D14-D1BD-442A-AA28-09252E90E673}">
      <dgm:prSet/>
      <dgm:spPr/>
    </dgm:pt>
    <dgm:pt modelId="{424DDE50-98C9-4D6F-9957-7F876AD39F22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Links the dashboard with others dashboard</a:t>
          </a:r>
        </a:p>
      </dgm:t>
    </dgm:pt>
    <dgm:pt modelId="{4071971D-FA6E-4CAE-B732-449C1CAE7688}" type="parTrans" cxnId="{D6FAAFF6-7BE1-4F9D-8C5D-647FD4FA7752}">
      <dgm:prSet/>
      <dgm:spPr/>
    </dgm:pt>
    <dgm:pt modelId="{735E9395-6159-4C0E-969D-18D3960C95D0}" type="sibTrans" cxnId="{D6FAAFF6-7BE1-4F9D-8C5D-647FD4FA7752}">
      <dgm:prSet/>
      <dgm:spPr/>
    </dgm:pt>
    <dgm:pt modelId="{7813D9A4-4D77-45D8-B96D-CD7D24E24D57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Documents the project</a:t>
          </a:r>
        </a:p>
      </dgm:t>
    </dgm:pt>
    <dgm:pt modelId="{87E6F90D-A5A8-435C-8B4A-0DB8D17DDCE3}" type="parTrans" cxnId="{146FC6C6-3F53-4D1A-BEAD-353255BF63D9}">
      <dgm:prSet/>
      <dgm:spPr/>
    </dgm:pt>
    <dgm:pt modelId="{EC966098-E4A8-4CE4-959E-60F42D60507E}" type="sibTrans" cxnId="{146FC6C6-3F53-4D1A-BEAD-353255BF63D9}">
      <dgm:prSet/>
      <dgm:spPr/>
    </dgm:pt>
    <dgm:pt modelId="{B7C3F761-7EEC-4E37-A84A-813043D2D46B}">
      <dgm:prSet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Takes project to production</a:t>
          </a:r>
        </a:p>
      </dgm:t>
    </dgm:pt>
    <dgm:pt modelId="{12A9145B-2D02-483E-BE4C-341F35DCCB85}" type="parTrans" cxnId="{36BE9430-F62E-4668-887D-1C15C8340BB3}">
      <dgm:prSet/>
      <dgm:spPr/>
    </dgm:pt>
    <dgm:pt modelId="{5245437C-4FA5-4B22-A738-5BA6466BF70D}" type="sibTrans" cxnId="{36BE9430-F62E-4668-887D-1C15C8340BB3}">
      <dgm:prSet/>
      <dgm:spPr/>
    </dgm:pt>
    <dgm:pt modelId="{0D06F8C7-C220-4A6C-A046-31A49755AE3C}" type="pres">
      <dgm:prSet presAssocID="{D98DB516-47E9-45C2-8A82-78E7CEFD224F}" presName="linearFlow" presStyleCnt="0">
        <dgm:presLayoutVars>
          <dgm:dir/>
          <dgm:animLvl val="lvl"/>
          <dgm:resizeHandles val="exact"/>
        </dgm:presLayoutVars>
      </dgm:prSet>
      <dgm:spPr/>
    </dgm:pt>
    <dgm:pt modelId="{2AD86CD9-DDDA-46E0-A18E-0ABE2C476597}" type="pres">
      <dgm:prSet presAssocID="{40359C6D-A00B-4457-BA22-7DFF25870A94}" presName="composite" presStyleCnt="0"/>
      <dgm:spPr/>
    </dgm:pt>
    <dgm:pt modelId="{AE7027CF-8A0E-45BB-8A30-3FC06D42960F}" type="pres">
      <dgm:prSet presAssocID="{40359C6D-A00B-4457-BA22-7DFF25870A9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D64EF15-E997-4329-9474-12AF16A73089}" type="pres">
      <dgm:prSet presAssocID="{40359C6D-A00B-4457-BA22-7DFF25870A94}" presName="parSh" presStyleLbl="node1" presStyleIdx="0" presStyleCnt="4"/>
      <dgm:spPr/>
    </dgm:pt>
    <dgm:pt modelId="{859621B4-15E4-43D1-B156-6D161836C43E}" type="pres">
      <dgm:prSet presAssocID="{40359C6D-A00B-4457-BA22-7DFF25870A94}" presName="desTx" presStyleLbl="fgAcc1" presStyleIdx="0" presStyleCnt="4">
        <dgm:presLayoutVars>
          <dgm:bulletEnabled val="1"/>
        </dgm:presLayoutVars>
      </dgm:prSet>
      <dgm:spPr/>
    </dgm:pt>
    <dgm:pt modelId="{D84B0601-1A4D-4EF8-972B-5FBB8E32F6CE}" type="pres">
      <dgm:prSet presAssocID="{BC3EB349-CA3A-4B7B-9C56-6A5BC8D1D0A8}" presName="sibTrans" presStyleLbl="sibTrans2D1" presStyleIdx="0" presStyleCnt="3"/>
      <dgm:spPr/>
    </dgm:pt>
    <dgm:pt modelId="{3AAB39F0-B50F-479E-8A5E-944D84DDB0CC}" type="pres">
      <dgm:prSet presAssocID="{BC3EB349-CA3A-4B7B-9C56-6A5BC8D1D0A8}" presName="connTx" presStyleLbl="sibTrans2D1" presStyleIdx="0" presStyleCnt="3"/>
      <dgm:spPr/>
    </dgm:pt>
    <dgm:pt modelId="{899848D1-6B98-4BCD-8CF5-AA2636CC3600}" type="pres">
      <dgm:prSet presAssocID="{D4A03A1C-5393-4A25-9D16-2F961F4B535C}" presName="composite" presStyleCnt="0"/>
      <dgm:spPr/>
    </dgm:pt>
    <dgm:pt modelId="{2015C3A9-4B85-4F06-9D26-1114F1F77907}" type="pres">
      <dgm:prSet presAssocID="{D4A03A1C-5393-4A25-9D16-2F961F4B535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EA57EB-AD3F-4284-B331-12FC9274BAD3}" type="pres">
      <dgm:prSet presAssocID="{D4A03A1C-5393-4A25-9D16-2F961F4B535C}" presName="parSh" presStyleLbl="node1" presStyleIdx="1" presStyleCnt="4"/>
      <dgm:spPr/>
    </dgm:pt>
    <dgm:pt modelId="{E08B8AE2-4436-4019-8A4D-8DF692105884}" type="pres">
      <dgm:prSet presAssocID="{D4A03A1C-5393-4A25-9D16-2F961F4B535C}" presName="desTx" presStyleLbl="fgAcc1" presStyleIdx="1" presStyleCnt="4">
        <dgm:presLayoutVars>
          <dgm:bulletEnabled val="1"/>
        </dgm:presLayoutVars>
      </dgm:prSet>
      <dgm:spPr/>
    </dgm:pt>
    <dgm:pt modelId="{B2A2DDED-37B9-4D68-BFE9-4540DBA86302}" type="pres">
      <dgm:prSet presAssocID="{883DFEF4-2BD3-4263-853D-6B558E87815E}" presName="sibTrans" presStyleLbl="sibTrans2D1" presStyleIdx="1" presStyleCnt="3"/>
      <dgm:spPr/>
    </dgm:pt>
    <dgm:pt modelId="{A3FFED6E-504E-4152-8A22-11DABC10273C}" type="pres">
      <dgm:prSet presAssocID="{883DFEF4-2BD3-4263-853D-6B558E87815E}" presName="connTx" presStyleLbl="sibTrans2D1" presStyleIdx="1" presStyleCnt="3"/>
      <dgm:spPr/>
    </dgm:pt>
    <dgm:pt modelId="{69866E24-4393-479D-B563-226F7B0C726C}" type="pres">
      <dgm:prSet presAssocID="{4C368CAD-15EC-414E-BC1E-DE473A6EE28E}" presName="composite" presStyleCnt="0"/>
      <dgm:spPr/>
    </dgm:pt>
    <dgm:pt modelId="{26B0A98D-AF2A-4855-B1FA-70BB975E1114}" type="pres">
      <dgm:prSet presAssocID="{4C368CAD-15EC-414E-BC1E-DE473A6EE28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5C4A73-8E0C-423D-9B92-4C2DDF26F812}" type="pres">
      <dgm:prSet presAssocID="{4C368CAD-15EC-414E-BC1E-DE473A6EE28E}" presName="parSh" presStyleLbl="node1" presStyleIdx="2" presStyleCnt="4"/>
      <dgm:spPr/>
    </dgm:pt>
    <dgm:pt modelId="{F71B5027-B111-4651-AB04-9E888045A914}" type="pres">
      <dgm:prSet presAssocID="{4C368CAD-15EC-414E-BC1E-DE473A6EE28E}" presName="desTx" presStyleLbl="fgAcc1" presStyleIdx="2" presStyleCnt="4">
        <dgm:presLayoutVars>
          <dgm:bulletEnabled val="1"/>
        </dgm:presLayoutVars>
      </dgm:prSet>
      <dgm:spPr/>
    </dgm:pt>
    <dgm:pt modelId="{C3210CBC-26EA-412E-A236-530B56BEAC88}" type="pres">
      <dgm:prSet presAssocID="{28F16930-B257-4C3D-8BB0-B3127E79F3BD}" presName="sibTrans" presStyleLbl="sibTrans2D1" presStyleIdx="2" presStyleCnt="3"/>
      <dgm:spPr/>
    </dgm:pt>
    <dgm:pt modelId="{E87ABDAF-B4BF-4718-8E29-36FC643B7986}" type="pres">
      <dgm:prSet presAssocID="{28F16930-B257-4C3D-8BB0-B3127E79F3BD}" presName="connTx" presStyleLbl="sibTrans2D1" presStyleIdx="2" presStyleCnt="3"/>
      <dgm:spPr/>
    </dgm:pt>
    <dgm:pt modelId="{98674619-21B6-4A29-B703-6503F8D47F95}" type="pres">
      <dgm:prSet presAssocID="{F30C8DCD-8286-440A-827C-9387CE98AE70}" presName="composite" presStyleCnt="0"/>
      <dgm:spPr/>
    </dgm:pt>
    <dgm:pt modelId="{5EF5451E-1F4E-4E71-8472-8B96B385CDE1}" type="pres">
      <dgm:prSet presAssocID="{F30C8DCD-8286-440A-827C-9387CE98AE7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5B540A-188E-4727-8F3A-A9196B45101C}" type="pres">
      <dgm:prSet presAssocID="{F30C8DCD-8286-440A-827C-9387CE98AE70}" presName="parSh" presStyleLbl="node1" presStyleIdx="3" presStyleCnt="4"/>
      <dgm:spPr/>
    </dgm:pt>
    <dgm:pt modelId="{E3612B91-8275-46B4-88A4-577A757A8D69}" type="pres">
      <dgm:prSet presAssocID="{F30C8DCD-8286-440A-827C-9387CE98AE70}" presName="desTx" presStyleLbl="fgAcc1" presStyleIdx="3" presStyleCnt="4">
        <dgm:presLayoutVars>
          <dgm:bulletEnabled val="1"/>
        </dgm:presLayoutVars>
      </dgm:prSet>
      <dgm:spPr/>
    </dgm:pt>
  </dgm:ptLst>
  <dgm:cxnLst>
    <dgm:cxn modelId="{1B3CE505-A10D-4CB9-B953-159BE17A216C}" srcId="{F30C8DCD-8286-440A-827C-9387CE98AE70}" destId="{D0B5D470-0BFE-45A8-8C97-0E69295C182C}" srcOrd="1" destOrd="0" parTransId="{7D99FA7F-902A-4E52-A9EF-DEAFEB9AD8D6}" sibTransId="{0474508E-F1C7-4F46-B3D3-AAA4500EC32F}"/>
    <dgm:cxn modelId="{2684070F-1B52-41F3-BE06-51DB0BBA29A8}" type="presOf" srcId="{BC3EB349-CA3A-4B7B-9C56-6A5BC8D1D0A8}" destId="{D84B0601-1A4D-4EF8-972B-5FBB8E32F6CE}" srcOrd="0" destOrd="0" presId="urn:microsoft.com/office/officeart/2005/8/layout/process3"/>
    <dgm:cxn modelId="{E93F5E11-52F2-4C04-AEB9-682DFE6170F6}" type="presOf" srcId="{4C368CAD-15EC-414E-BC1E-DE473A6EE28E}" destId="{335C4A73-8E0C-423D-9B92-4C2DDF26F812}" srcOrd="1" destOrd="0" presId="urn:microsoft.com/office/officeart/2005/8/layout/process3"/>
    <dgm:cxn modelId="{DF205D14-D1BD-442A-AA28-09252E90E673}" srcId="{F30C8DCD-8286-440A-827C-9387CE98AE70}" destId="{45C3969A-40C0-46A5-B8BB-DAFC7648AFD0}" srcOrd="2" destOrd="0" parTransId="{EC08DD52-A934-4AE0-9569-C3D85900C8B5}" sibTransId="{1518AD5D-14E6-4841-96C3-F89ECD54B467}"/>
    <dgm:cxn modelId="{84038316-001B-4A66-8F7A-F04B9DC420B2}" type="presOf" srcId="{475D8467-73BC-4773-98B4-787C9969155A}" destId="{F71B5027-B111-4651-AB04-9E888045A914}" srcOrd="0" destOrd="0" presId="urn:microsoft.com/office/officeart/2005/8/layout/process3"/>
    <dgm:cxn modelId="{8BC2C327-CB72-4911-91D3-E3F14378BC51}" type="presOf" srcId="{40359C6D-A00B-4457-BA22-7DFF25870A94}" destId="{AE7027CF-8A0E-45BB-8A30-3FC06D42960F}" srcOrd="0" destOrd="0" presId="urn:microsoft.com/office/officeart/2005/8/layout/process3"/>
    <dgm:cxn modelId="{F531912C-4A37-4877-AA0E-8D840B4C011F}" srcId="{D98DB516-47E9-45C2-8A82-78E7CEFD224F}" destId="{F30C8DCD-8286-440A-827C-9387CE98AE70}" srcOrd="3" destOrd="0" parTransId="{904192D1-C8D2-484B-8DA9-9E784C4E98ED}" sibTransId="{A51AAF68-9613-49EB-8A52-61347955DBD3}"/>
    <dgm:cxn modelId="{985BD72C-60CE-4C26-8DBE-D2E3025EA590}" type="presOf" srcId="{883DFEF4-2BD3-4263-853D-6B558E87815E}" destId="{B2A2DDED-37B9-4D68-BFE9-4540DBA86302}" srcOrd="0" destOrd="0" presId="urn:microsoft.com/office/officeart/2005/8/layout/process3"/>
    <dgm:cxn modelId="{36BE9430-F62E-4668-887D-1C15C8340BB3}" srcId="{F30C8DCD-8286-440A-827C-9387CE98AE70}" destId="{B7C3F761-7EEC-4E37-A84A-813043D2D46B}" srcOrd="4" destOrd="0" parTransId="{12A9145B-2D02-483E-BE4C-341F35DCCB85}" sibTransId="{5245437C-4FA5-4B22-A738-5BA6466BF70D}"/>
    <dgm:cxn modelId="{D4D75236-D23D-4820-89F3-FBE96F53523E}" srcId="{D98DB516-47E9-45C2-8A82-78E7CEFD224F}" destId="{D4A03A1C-5393-4A25-9D16-2F961F4B535C}" srcOrd="1" destOrd="0" parTransId="{C4354F50-40E7-4454-904B-F74F80F443D6}" sibTransId="{883DFEF4-2BD3-4263-853D-6B558E87815E}"/>
    <dgm:cxn modelId="{613D5E39-CFC5-4F02-BA3D-8332F94780B7}" type="presOf" srcId="{CBA41515-F4DB-4A0D-AF9D-760E857C0643}" destId="{859621B4-15E4-43D1-B156-6D161836C43E}" srcOrd="0" destOrd="0" presId="urn:microsoft.com/office/officeart/2005/8/layout/process3"/>
    <dgm:cxn modelId="{5C5D0A3E-66F2-49B2-9B7B-8129E7D48842}" type="presOf" srcId="{45C3969A-40C0-46A5-B8BB-DAFC7648AFD0}" destId="{E3612B91-8275-46B4-88A4-577A757A8D69}" srcOrd="0" destOrd="2" presId="urn:microsoft.com/office/officeart/2005/8/layout/process3"/>
    <dgm:cxn modelId="{8D422D62-7160-485E-8EE1-901E3400428E}" type="presOf" srcId="{D0B5D470-0BFE-45A8-8C97-0E69295C182C}" destId="{E3612B91-8275-46B4-88A4-577A757A8D69}" srcOrd="0" destOrd="1" presId="urn:microsoft.com/office/officeart/2005/8/layout/process3"/>
    <dgm:cxn modelId="{C95DD264-40EB-4A68-9C0D-E0401CA7DD87}" srcId="{D98DB516-47E9-45C2-8A82-78E7CEFD224F}" destId="{40359C6D-A00B-4457-BA22-7DFF25870A94}" srcOrd="0" destOrd="0" parTransId="{AA17CFA1-78D0-4989-AE4B-349B5A8D2BFE}" sibTransId="{BC3EB349-CA3A-4B7B-9C56-6A5BC8D1D0A8}"/>
    <dgm:cxn modelId="{BB607968-9DA4-4CA6-BEB4-736DF79AA8DA}" srcId="{40359C6D-A00B-4457-BA22-7DFF25870A94}" destId="{CBA41515-F4DB-4A0D-AF9D-760E857C0643}" srcOrd="0" destOrd="0" parTransId="{BAFAD6A5-3AF2-49BC-838E-4E1C57FB62CA}" sibTransId="{2C870431-EA3A-4C14-B748-0083B5130495}"/>
    <dgm:cxn modelId="{0F42DA68-E6D7-451D-A876-70EF3962370B}" type="presOf" srcId="{4C368CAD-15EC-414E-BC1E-DE473A6EE28E}" destId="{26B0A98D-AF2A-4855-B1FA-70BB975E1114}" srcOrd="0" destOrd="0" presId="urn:microsoft.com/office/officeart/2005/8/layout/process3"/>
    <dgm:cxn modelId="{AFE5064A-35A5-4108-BD6A-D92F3495D0F7}" type="presOf" srcId="{D98DB516-47E9-45C2-8A82-78E7CEFD224F}" destId="{0D06F8C7-C220-4A6C-A046-31A49755AE3C}" srcOrd="0" destOrd="0" presId="urn:microsoft.com/office/officeart/2005/8/layout/process3"/>
    <dgm:cxn modelId="{8656DF54-E15B-4E9F-8D44-532B2BA8BF95}" type="presOf" srcId="{B7C3F761-7EEC-4E37-A84A-813043D2D46B}" destId="{E3612B91-8275-46B4-88A4-577A757A8D69}" srcOrd="0" destOrd="4" presId="urn:microsoft.com/office/officeart/2005/8/layout/process3"/>
    <dgm:cxn modelId="{E6D93958-7B4D-4C0E-B4F6-3CAA4D127A64}" type="presOf" srcId="{7813D9A4-4D77-45D8-B96D-CD7D24E24D57}" destId="{E3612B91-8275-46B4-88A4-577A757A8D69}" srcOrd="0" destOrd="5" presId="urn:microsoft.com/office/officeart/2005/8/layout/process3"/>
    <dgm:cxn modelId="{A0341E88-13BE-4E01-BEDF-26711D551DAF}" type="presOf" srcId="{F30C8DCD-8286-440A-827C-9387CE98AE70}" destId="{5EF5451E-1F4E-4E71-8472-8B96B385CDE1}" srcOrd="0" destOrd="0" presId="urn:microsoft.com/office/officeart/2005/8/layout/process3"/>
    <dgm:cxn modelId="{229A7689-7A62-484E-86DC-ED6CD17C923E}" srcId="{D98DB516-47E9-45C2-8A82-78E7CEFD224F}" destId="{4C368CAD-15EC-414E-BC1E-DE473A6EE28E}" srcOrd="2" destOrd="0" parTransId="{D8CD3012-2968-4A34-BFD0-934D722F816E}" sibTransId="{28F16930-B257-4C3D-8BB0-B3127E79F3BD}"/>
    <dgm:cxn modelId="{7BC9448E-2CC7-4462-AA6E-7D49BCD632FB}" type="presOf" srcId="{28F16930-B257-4C3D-8BB0-B3127E79F3BD}" destId="{E87ABDAF-B4BF-4718-8E29-36FC643B7986}" srcOrd="1" destOrd="0" presId="urn:microsoft.com/office/officeart/2005/8/layout/process3"/>
    <dgm:cxn modelId="{72CE4592-D486-4B11-BCFF-61B923E23EBF}" type="presOf" srcId="{D4A03A1C-5393-4A25-9D16-2F961F4B535C}" destId="{2015C3A9-4B85-4F06-9D26-1114F1F77907}" srcOrd="0" destOrd="0" presId="urn:microsoft.com/office/officeart/2005/8/layout/process3"/>
    <dgm:cxn modelId="{3C525494-B892-4A2B-9BDB-4F8D3B743970}" srcId="{F30C8DCD-8286-440A-827C-9387CE98AE70}" destId="{467D4FCC-8435-4EE1-9245-FFF37CC6EDAF}" srcOrd="0" destOrd="0" parTransId="{83783E7E-9A75-4BA7-8CA7-036550D2EF85}" sibTransId="{1FD66919-10EC-4987-B40C-359E9A8BD366}"/>
    <dgm:cxn modelId="{858910AA-0D91-45FA-9CB4-769F8B222BC3}" type="presOf" srcId="{F30C8DCD-8286-440A-827C-9387CE98AE70}" destId="{885B540A-188E-4727-8F3A-A9196B45101C}" srcOrd="1" destOrd="0" presId="urn:microsoft.com/office/officeart/2005/8/layout/process3"/>
    <dgm:cxn modelId="{4BDF72AE-8EA0-4B29-9472-DB99ACC05E7C}" type="presOf" srcId="{424DDE50-98C9-4D6F-9957-7F876AD39F22}" destId="{E3612B91-8275-46B4-88A4-577A757A8D69}" srcOrd="0" destOrd="3" presId="urn:microsoft.com/office/officeart/2005/8/layout/process3"/>
    <dgm:cxn modelId="{12E6A3B0-1D4B-4260-80A6-A78EF2A83096}" srcId="{D4A03A1C-5393-4A25-9D16-2F961F4B535C}" destId="{2C0C4534-BDB8-4E90-808D-512FF7AE36B5}" srcOrd="0" destOrd="0" parTransId="{08A8A075-A7A4-41C3-BC93-E2D68D073D5E}" sibTransId="{B020626A-DD66-43C3-830C-F187350D3928}"/>
    <dgm:cxn modelId="{6E0407B1-4F67-433A-A969-6DD0E6A73A5A}" type="presOf" srcId="{467D4FCC-8435-4EE1-9245-FFF37CC6EDAF}" destId="{E3612B91-8275-46B4-88A4-577A757A8D69}" srcOrd="0" destOrd="0" presId="urn:microsoft.com/office/officeart/2005/8/layout/process3"/>
    <dgm:cxn modelId="{FF422FB5-E760-4841-93C8-B948C14D1DB0}" srcId="{4C368CAD-15EC-414E-BC1E-DE473A6EE28E}" destId="{475D8467-73BC-4773-98B4-787C9969155A}" srcOrd="0" destOrd="0" parTransId="{9A1E8C52-30C2-4F80-B01B-76F5B8BAC38F}" sibTransId="{CBDDD521-86AD-460E-ABF5-D72D5A845509}"/>
    <dgm:cxn modelId="{D9EFB6B9-CEBA-48AB-B292-9BBD22F4D982}" type="presOf" srcId="{2C0C4534-BDB8-4E90-808D-512FF7AE36B5}" destId="{E08B8AE2-4436-4019-8A4D-8DF692105884}" srcOrd="0" destOrd="0" presId="urn:microsoft.com/office/officeart/2005/8/layout/process3"/>
    <dgm:cxn modelId="{59566CBF-7339-43D4-979A-813C54959CE7}" type="presOf" srcId="{883DFEF4-2BD3-4263-853D-6B558E87815E}" destId="{A3FFED6E-504E-4152-8A22-11DABC10273C}" srcOrd="1" destOrd="0" presId="urn:microsoft.com/office/officeart/2005/8/layout/process3"/>
    <dgm:cxn modelId="{146FC6C6-3F53-4D1A-BEAD-353255BF63D9}" srcId="{F30C8DCD-8286-440A-827C-9387CE98AE70}" destId="{7813D9A4-4D77-45D8-B96D-CD7D24E24D57}" srcOrd="5" destOrd="0" parTransId="{87E6F90D-A5A8-435C-8B4A-0DB8D17DDCE3}" sibTransId="{EC966098-E4A8-4CE4-959E-60F42D60507E}"/>
    <dgm:cxn modelId="{1D7AD3D3-9BDD-4029-A8E8-4F465778CCAE}" type="presOf" srcId="{40359C6D-A00B-4457-BA22-7DFF25870A94}" destId="{DD64EF15-E997-4329-9474-12AF16A73089}" srcOrd="1" destOrd="0" presId="urn:microsoft.com/office/officeart/2005/8/layout/process3"/>
    <dgm:cxn modelId="{70D878EE-D8A7-4991-B2B3-A0D11BCC0E1A}" type="presOf" srcId="{BC3EB349-CA3A-4B7B-9C56-6A5BC8D1D0A8}" destId="{3AAB39F0-B50F-479E-8A5E-944D84DDB0CC}" srcOrd="1" destOrd="0" presId="urn:microsoft.com/office/officeart/2005/8/layout/process3"/>
    <dgm:cxn modelId="{D6FAAFF6-7BE1-4F9D-8C5D-647FD4FA7752}" srcId="{F30C8DCD-8286-440A-827C-9387CE98AE70}" destId="{424DDE50-98C9-4D6F-9957-7F876AD39F22}" srcOrd="3" destOrd="0" parTransId="{4071971D-FA6E-4CAE-B732-449C1CAE7688}" sibTransId="{735E9395-6159-4C0E-969D-18D3960C95D0}"/>
    <dgm:cxn modelId="{E26DACF9-3CFC-4AA0-B970-7FA4D1C50EE6}" type="presOf" srcId="{28F16930-B257-4C3D-8BB0-B3127E79F3BD}" destId="{C3210CBC-26EA-412E-A236-530B56BEAC88}" srcOrd="0" destOrd="0" presId="urn:microsoft.com/office/officeart/2005/8/layout/process3"/>
    <dgm:cxn modelId="{F7F129FB-8B14-44C3-9DE8-80CA2B275ED0}" type="presOf" srcId="{D4A03A1C-5393-4A25-9D16-2F961F4B535C}" destId="{FCEA57EB-AD3F-4284-B331-12FC9274BAD3}" srcOrd="1" destOrd="0" presId="urn:microsoft.com/office/officeart/2005/8/layout/process3"/>
    <dgm:cxn modelId="{ED01D927-1157-4874-B5E2-EA090D9654F0}" type="presParOf" srcId="{0D06F8C7-C220-4A6C-A046-31A49755AE3C}" destId="{2AD86CD9-DDDA-46E0-A18E-0ABE2C476597}" srcOrd="0" destOrd="0" presId="urn:microsoft.com/office/officeart/2005/8/layout/process3"/>
    <dgm:cxn modelId="{BC58C6C7-CFA8-4434-A6B2-56D185375C3C}" type="presParOf" srcId="{2AD86CD9-DDDA-46E0-A18E-0ABE2C476597}" destId="{AE7027CF-8A0E-45BB-8A30-3FC06D42960F}" srcOrd="0" destOrd="0" presId="urn:microsoft.com/office/officeart/2005/8/layout/process3"/>
    <dgm:cxn modelId="{B7B76442-5ABC-477F-B756-3C6C2D98A04D}" type="presParOf" srcId="{2AD86CD9-DDDA-46E0-A18E-0ABE2C476597}" destId="{DD64EF15-E997-4329-9474-12AF16A73089}" srcOrd="1" destOrd="0" presId="urn:microsoft.com/office/officeart/2005/8/layout/process3"/>
    <dgm:cxn modelId="{DA4B6C6A-BCAD-4927-BED8-37714E4B789D}" type="presParOf" srcId="{2AD86CD9-DDDA-46E0-A18E-0ABE2C476597}" destId="{859621B4-15E4-43D1-B156-6D161836C43E}" srcOrd="2" destOrd="0" presId="urn:microsoft.com/office/officeart/2005/8/layout/process3"/>
    <dgm:cxn modelId="{6AC1ACC6-B81E-405C-8386-F526A84CF45F}" type="presParOf" srcId="{0D06F8C7-C220-4A6C-A046-31A49755AE3C}" destId="{D84B0601-1A4D-4EF8-972B-5FBB8E32F6CE}" srcOrd="1" destOrd="0" presId="urn:microsoft.com/office/officeart/2005/8/layout/process3"/>
    <dgm:cxn modelId="{E1EB7815-7C4D-4802-B108-E2BE82C73528}" type="presParOf" srcId="{D84B0601-1A4D-4EF8-972B-5FBB8E32F6CE}" destId="{3AAB39F0-B50F-479E-8A5E-944D84DDB0CC}" srcOrd="0" destOrd="0" presId="urn:microsoft.com/office/officeart/2005/8/layout/process3"/>
    <dgm:cxn modelId="{E5089138-92D4-40F7-8A67-A85E66C8E565}" type="presParOf" srcId="{0D06F8C7-C220-4A6C-A046-31A49755AE3C}" destId="{899848D1-6B98-4BCD-8CF5-AA2636CC3600}" srcOrd="2" destOrd="0" presId="urn:microsoft.com/office/officeart/2005/8/layout/process3"/>
    <dgm:cxn modelId="{50DC7DC2-EDB3-4453-8925-606400C4F647}" type="presParOf" srcId="{899848D1-6B98-4BCD-8CF5-AA2636CC3600}" destId="{2015C3A9-4B85-4F06-9D26-1114F1F77907}" srcOrd="0" destOrd="0" presId="urn:microsoft.com/office/officeart/2005/8/layout/process3"/>
    <dgm:cxn modelId="{F7AC09DD-4550-49DE-8F98-AA76495CBEA4}" type="presParOf" srcId="{899848D1-6B98-4BCD-8CF5-AA2636CC3600}" destId="{FCEA57EB-AD3F-4284-B331-12FC9274BAD3}" srcOrd="1" destOrd="0" presId="urn:microsoft.com/office/officeart/2005/8/layout/process3"/>
    <dgm:cxn modelId="{E62C6B96-5148-40EB-BE04-6A046CDDA802}" type="presParOf" srcId="{899848D1-6B98-4BCD-8CF5-AA2636CC3600}" destId="{E08B8AE2-4436-4019-8A4D-8DF692105884}" srcOrd="2" destOrd="0" presId="urn:microsoft.com/office/officeart/2005/8/layout/process3"/>
    <dgm:cxn modelId="{D1AAD954-5DFA-4FB9-B07A-A932A297BFFE}" type="presParOf" srcId="{0D06F8C7-C220-4A6C-A046-31A49755AE3C}" destId="{B2A2DDED-37B9-4D68-BFE9-4540DBA86302}" srcOrd="3" destOrd="0" presId="urn:microsoft.com/office/officeart/2005/8/layout/process3"/>
    <dgm:cxn modelId="{9A8455D6-8912-4666-97F3-21FF42AF502F}" type="presParOf" srcId="{B2A2DDED-37B9-4D68-BFE9-4540DBA86302}" destId="{A3FFED6E-504E-4152-8A22-11DABC10273C}" srcOrd="0" destOrd="0" presId="urn:microsoft.com/office/officeart/2005/8/layout/process3"/>
    <dgm:cxn modelId="{8BE426AC-76AC-4535-95F8-6811E18D9A51}" type="presParOf" srcId="{0D06F8C7-C220-4A6C-A046-31A49755AE3C}" destId="{69866E24-4393-479D-B563-226F7B0C726C}" srcOrd="4" destOrd="0" presId="urn:microsoft.com/office/officeart/2005/8/layout/process3"/>
    <dgm:cxn modelId="{B44FEABE-1FB0-4A25-A331-8C8D4C4F5439}" type="presParOf" srcId="{69866E24-4393-479D-B563-226F7B0C726C}" destId="{26B0A98D-AF2A-4855-B1FA-70BB975E1114}" srcOrd="0" destOrd="0" presId="urn:microsoft.com/office/officeart/2005/8/layout/process3"/>
    <dgm:cxn modelId="{309FAA4D-4705-47ED-97C7-9B4C7200DB22}" type="presParOf" srcId="{69866E24-4393-479D-B563-226F7B0C726C}" destId="{335C4A73-8E0C-423D-9B92-4C2DDF26F812}" srcOrd="1" destOrd="0" presId="urn:microsoft.com/office/officeart/2005/8/layout/process3"/>
    <dgm:cxn modelId="{40F56CA1-5724-4948-B30D-F07C4CF5840E}" type="presParOf" srcId="{69866E24-4393-479D-B563-226F7B0C726C}" destId="{F71B5027-B111-4651-AB04-9E888045A914}" srcOrd="2" destOrd="0" presId="urn:microsoft.com/office/officeart/2005/8/layout/process3"/>
    <dgm:cxn modelId="{701D8B6E-7813-459B-BEB0-6928921165B3}" type="presParOf" srcId="{0D06F8C7-C220-4A6C-A046-31A49755AE3C}" destId="{C3210CBC-26EA-412E-A236-530B56BEAC88}" srcOrd="5" destOrd="0" presId="urn:microsoft.com/office/officeart/2005/8/layout/process3"/>
    <dgm:cxn modelId="{B32377FF-EE1B-4BC1-9356-7BD0FA00EA25}" type="presParOf" srcId="{C3210CBC-26EA-412E-A236-530B56BEAC88}" destId="{E87ABDAF-B4BF-4718-8E29-36FC643B7986}" srcOrd="0" destOrd="0" presId="urn:microsoft.com/office/officeart/2005/8/layout/process3"/>
    <dgm:cxn modelId="{5D6D74E6-7032-4C55-A697-06BB125CFB84}" type="presParOf" srcId="{0D06F8C7-C220-4A6C-A046-31A49755AE3C}" destId="{98674619-21B6-4A29-B703-6503F8D47F95}" srcOrd="6" destOrd="0" presId="urn:microsoft.com/office/officeart/2005/8/layout/process3"/>
    <dgm:cxn modelId="{6CFD9522-30F0-49CD-92E7-E45C7658A76A}" type="presParOf" srcId="{98674619-21B6-4A29-B703-6503F8D47F95}" destId="{5EF5451E-1F4E-4E71-8472-8B96B385CDE1}" srcOrd="0" destOrd="0" presId="urn:microsoft.com/office/officeart/2005/8/layout/process3"/>
    <dgm:cxn modelId="{390EF09A-9C86-4C4E-9F20-C520B882AED2}" type="presParOf" srcId="{98674619-21B6-4A29-B703-6503F8D47F95}" destId="{885B540A-188E-4727-8F3A-A9196B45101C}" srcOrd="1" destOrd="0" presId="urn:microsoft.com/office/officeart/2005/8/layout/process3"/>
    <dgm:cxn modelId="{BAE8E01A-C2C7-484E-8A39-E5C69B3AAFA3}" type="presParOf" srcId="{98674619-21B6-4A29-B703-6503F8D47F95}" destId="{E3612B91-8275-46B4-88A4-577A757A8D6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ECBA6E-E272-4365-B188-D58892ED7F50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01CFCD0-5B3D-4CB7-9B5B-D8BDCD9361D3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Repair dashboard if something stops of working</a:t>
          </a:r>
          <a:endParaRPr lang="es-ES" dirty="0"/>
        </a:p>
      </dgm:t>
    </dgm:pt>
    <dgm:pt modelId="{3500DCE3-382D-4601-A00A-31CC6BD6EC69}" type="parTrans" cxnId="{ED01FB80-8552-4253-83A0-9A4A45D097DB}">
      <dgm:prSet/>
      <dgm:spPr/>
      <dgm:t>
        <a:bodyPr/>
        <a:lstStyle/>
        <a:p>
          <a:endParaRPr lang="es-ES"/>
        </a:p>
      </dgm:t>
    </dgm:pt>
    <dgm:pt modelId="{9D56A1C4-11D2-4C14-B16F-E97A0DCDC890}" type="sibTrans" cxnId="{ED01FB80-8552-4253-83A0-9A4A45D097DB}">
      <dgm:prSet/>
      <dgm:spPr/>
      <dgm:t>
        <a:bodyPr/>
        <a:lstStyle/>
        <a:p>
          <a:endParaRPr lang="es-ES"/>
        </a:p>
      </dgm:t>
    </dgm:pt>
    <dgm:pt modelId="{559CEBCC-80C8-4A84-A59A-5D4C830FF548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Check the views of all dashboards</a:t>
          </a:r>
          <a:endParaRPr lang="es-ES"/>
        </a:p>
      </dgm:t>
    </dgm:pt>
    <dgm:pt modelId="{7266E555-3431-42F0-8D09-1BDF259878D1}" type="parTrans" cxnId="{0E7597C7-03F6-4D6E-AEAE-24BFCFF511C2}">
      <dgm:prSet/>
      <dgm:spPr/>
      <dgm:t>
        <a:bodyPr/>
        <a:lstStyle/>
        <a:p>
          <a:endParaRPr lang="es-ES"/>
        </a:p>
      </dgm:t>
    </dgm:pt>
    <dgm:pt modelId="{F19BB107-9CC2-43B2-9E92-A3B068C77870}" type="sibTrans" cxnId="{0E7597C7-03F6-4D6E-AEAE-24BFCFF511C2}">
      <dgm:prSet/>
      <dgm:spPr/>
      <dgm:t>
        <a:bodyPr/>
        <a:lstStyle/>
        <a:p>
          <a:endParaRPr lang="es-ES"/>
        </a:p>
      </dgm:t>
    </dgm:pt>
    <dgm:pt modelId="{4D3EDA57-56DB-4F9B-8AA8-FE46C221FD40}">
      <dgm:prSet phldrT="[Texto]" phldr="0"/>
      <dgm:spPr/>
      <dgm:t>
        <a:bodyPr/>
        <a:lstStyle/>
        <a:p>
          <a:pPr rtl="0"/>
          <a:r>
            <a:rPr lang="es-ES" dirty="0">
              <a:latin typeface="Calibri Light" panose="020F0302020204030204"/>
            </a:rPr>
            <a:t>Check if the current dashboards work correctly</a:t>
          </a:r>
          <a:endParaRPr lang="es-ES" dirty="0"/>
        </a:p>
      </dgm:t>
    </dgm:pt>
    <dgm:pt modelId="{2339E19B-BFB9-497D-82B5-07F8A0F4C457}" type="parTrans" cxnId="{443BE208-7790-4A04-9B89-7E1FC4AEEFED}">
      <dgm:prSet/>
      <dgm:spPr/>
      <dgm:t>
        <a:bodyPr/>
        <a:lstStyle/>
        <a:p>
          <a:endParaRPr lang="es-ES"/>
        </a:p>
      </dgm:t>
    </dgm:pt>
    <dgm:pt modelId="{298A4973-73C5-41C9-888B-BE3D187DC652}" type="sibTrans" cxnId="{443BE208-7790-4A04-9B89-7E1FC4AEEFED}">
      <dgm:prSet/>
      <dgm:spPr/>
      <dgm:t>
        <a:bodyPr/>
        <a:lstStyle/>
        <a:p>
          <a:endParaRPr lang="es-ES"/>
        </a:p>
      </dgm:t>
    </dgm:pt>
    <dgm:pt modelId="{F5A1A20D-E78B-42DF-8A20-C215F49FB319}">
      <dgm:prSet phldr="0"/>
      <dgm:spPr/>
      <dgm:t>
        <a:bodyPr/>
        <a:lstStyle/>
        <a:p>
          <a:pPr rtl="0"/>
          <a:r>
            <a:rPr lang="es-ES"/>
            <a:t>Get feedback after launch</a:t>
          </a:r>
          <a:endParaRPr lang="es-ES" dirty="0"/>
        </a:p>
      </dgm:t>
    </dgm:pt>
    <dgm:pt modelId="{2D02AD23-498F-4184-B1C4-7FD709844826}" type="parTrans" cxnId="{B21398FC-C622-4CB6-A34E-438C7A26C5A3}">
      <dgm:prSet/>
      <dgm:spPr/>
    </dgm:pt>
    <dgm:pt modelId="{88CF8391-FA71-4AFC-9833-5F945C1E52E6}" type="sibTrans" cxnId="{B21398FC-C622-4CB6-A34E-438C7A26C5A3}">
      <dgm:prSet/>
      <dgm:spPr/>
    </dgm:pt>
    <dgm:pt modelId="{B926DEEE-3A9A-49A6-9AA8-6B78E79E038E}" type="pres">
      <dgm:prSet presAssocID="{78ECBA6E-E272-4365-B188-D58892ED7F50}" presName="Name0" presStyleCnt="0">
        <dgm:presLayoutVars>
          <dgm:dir/>
          <dgm:resizeHandles val="exact"/>
        </dgm:presLayoutVars>
      </dgm:prSet>
      <dgm:spPr/>
    </dgm:pt>
    <dgm:pt modelId="{AF4E35ED-4892-4269-930B-61EA2A142C11}" type="pres">
      <dgm:prSet presAssocID="{F5A1A20D-E78B-42DF-8A20-C215F49FB319}" presName="Name5" presStyleLbl="vennNode1" presStyleIdx="0" presStyleCnt="4">
        <dgm:presLayoutVars>
          <dgm:bulletEnabled val="1"/>
        </dgm:presLayoutVars>
      </dgm:prSet>
      <dgm:spPr/>
    </dgm:pt>
    <dgm:pt modelId="{9CD79806-557D-47A4-AE1D-73F734623CF6}" type="pres">
      <dgm:prSet presAssocID="{88CF8391-FA71-4AFC-9833-5F945C1E52E6}" presName="space" presStyleCnt="0"/>
      <dgm:spPr/>
    </dgm:pt>
    <dgm:pt modelId="{F29F7B96-580C-44EF-B54A-9DCC9614588A}" type="pres">
      <dgm:prSet presAssocID="{C01CFCD0-5B3D-4CB7-9B5B-D8BDCD9361D3}" presName="Name5" presStyleLbl="vennNode1" presStyleIdx="1" presStyleCnt="4">
        <dgm:presLayoutVars>
          <dgm:bulletEnabled val="1"/>
        </dgm:presLayoutVars>
      </dgm:prSet>
      <dgm:spPr/>
    </dgm:pt>
    <dgm:pt modelId="{C848B3D4-11ED-4FF0-BC31-725BA8C25DB9}" type="pres">
      <dgm:prSet presAssocID="{9D56A1C4-11D2-4C14-B16F-E97A0DCDC890}" presName="space" presStyleCnt="0"/>
      <dgm:spPr/>
    </dgm:pt>
    <dgm:pt modelId="{CF252B53-5210-4825-86DF-90B585A383C9}" type="pres">
      <dgm:prSet presAssocID="{559CEBCC-80C8-4A84-A59A-5D4C830FF548}" presName="Name5" presStyleLbl="vennNode1" presStyleIdx="2" presStyleCnt="4">
        <dgm:presLayoutVars>
          <dgm:bulletEnabled val="1"/>
        </dgm:presLayoutVars>
      </dgm:prSet>
      <dgm:spPr/>
    </dgm:pt>
    <dgm:pt modelId="{93B24F00-D067-41CA-B95F-BC6C1B14502A}" type="pres">
      <dgm:prSet presAssocID="{F19BB107-9CC2-43B2-9E92-A3B068C77870}" presName="space" presStyleCnt="0"/>
      <dgm:spPr/>
    </dgm:pt>
    <dgm:pt modelId="{72E13557-4F6C-4F59-9ACE-A83677C31C66}" type="pres">
      <dgm:prSet presAssocID="{4D3EDA57-56DB-4F9B-8AA8-FE46C221FD40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443BE208-7790-4A04-9B89-7E1FC4AEEFED}" srcId="{78ECBA6E-E272-4365-B188-D58892ED7F50}" destId="{4D3EDA57-56DB-4F9B-8AA8-FE46C221FD40}" srcOrd="3" destOrd="0" parTransId="{2339E19B-BFB9-497D-82B5-07F8A0F4C457}" sibTransId="{298A4973-73C5-41C9-888B-BE3D187DC652}"/>
    <dgm:cxn modelId="{1821396B-A497-41FA-8923-AAA69B02B0E6}" type="presOf" srcId="{78ECBA6E-E272-4365-B188-D58892ED7F50}" destId="{B926DEEE-3A9A-49A6-9AA8-6B78E79E038E}" srcOrd="0" destOrd="0" presId="urn:microsoft.com/office/officeart/2005/8/layout/venn3"/>
    <dgm:cxn modelId="{3354A34D-39B6-465E-B186-D6CCC2368C6D}" type="presOf" srcId="{C01CFCD0-5B3D-4CB7-9B5B-D8BDCD9361D3}" destId="{F29F7B96-580C-44EF-B54A-9DCC9614588A}" srcOrd="0" destOrd="0" presId="urn:microsoft.com/office/officeart/2005/8/layout/venn3"/>
    <dgm:cxn modelId="{90C17370-E24F-4D0F-A4A2-B201D19658E1}" type="presOf" srcId="{4D3EDA57-56DB-4F9B-8AA8-FE46C221FD40}" destId="{72E13557-4F6C-4F59-9ACE-A83677C31C66}" srcOrd="0" destOrd="0" presId="urn:microsoft.com/office/officeart/2005/8/layout/venn3"/>
    <dgm:cxn modelId="{ED01FB80-8552-4253-83A0-9A4A45D097DB}" srcId="{78ECBA6E-E272-4365-B188-D58892ED7F50}" destId="{C01CFCD0-5B3D-4CB7-9B5B-D8BDCD9361D3}" srcOrd="1" destOrd="0" parTransId="{3500DCE3-382D-4601-A00A-31CC6BD6EC69}" sibTransId="{9D56A1C4-11D2-4C14-B16F-E97A0DCDC890}"/>
    <dgm:cxn modelId="{CA1BC595-9F05-4162-BD7C-6508C627E8E5}" type="presOf" srcId="{559CEBCC-80C8-4A84-A59A-5D4C830FF548}" destId="{CF252B53-5210-4825-86DF-90B585A383C9}" srcOrd="0" destOrd="0" presId="urn:microsoft.com/office/officeart/2005/8/layout/venn3"/>
    <dgm:cxn modelId="{E7204CC3-E307-439F-BBFA-BDFC10C240C8}" type="presOf" srcId="{F5A1A20D-E78B-42DF-8A20-C215F49FB319}" destId="{AF4E35ED-4892-4269-930B-61EA2A142C11}" srcOrd="0" destOrd="0" presId="urn:microsoft.com/office/officeart/2005/8/layout/venn3"/>
    <dgm:cxn modelId="{0E7597C7-03F6-4D6E-AEAE-24BFCFF511C2}" srcId="{78ECBA6E-E272-4365-B188-D58892ED7F50}" destId="{559CEBCC-80C8-4A84-A59A-5D4C830FF548}" srcOrd="2" destOrd="0" parTransId="{7266E555-3431-42F0-8D09-1BDF259878D1}" sibTransId="{F19BB107-9CC2-43B2-9E92-A3B068C77870}"/>
    <dgm:cxn modelId="{B21398FC-C622-4CB6-A34E-438C7A26C5A3}" srcId="{78ECBA6E-E272-4365-B188-D58892ED7F50}" destId="{F5A1A20D-E78B-42DF-8A20-C215F49FB319}" srcOrd="0" destOrd="0" parTransId="{2D02AD23-498F-4184-B1C4-7FD709844826}" sibTransId="{88CF8391-FA71-4AFC-9833-5F945C1E52E6}"/>
    <dgm:cxn modelId="{05F06D59-0A00-4BA5-9CDF-496CA9457970}" type="presParOf" srcId="{B926DEEE-3A9A-49A6-9AA8-6B78E79E038E}" destId="{AF4E35ED-4892-4269-930B-61EA2A142C11}" srcOrd="0" destOrd="0" presId="urn:microsoft.com/office/officeart/2005/8/layout/venn3"/>
    <dgm:cxn modelId="{5A86BEEC-09CA-402C-8D46-0F602712E02F}" type="presParOf" srcId="{B926DEEE-3A9A-49A6-9AA8-6B78E79E038E}" destId="{9CD79806-557D-47A4-AE1D-73F734623CF6}" srcOrd="1" destOrd="0" presId="urn:microsoft.com/office/officeart/2005/8/layout/venn3"/>
    <dgm:cxn modelId="{193CB0AA-87FB-4594-902C-25CDCABD9C96}" type="presParOf" srcId="{B926DEEE-3A9A-49A6-9AA8-6B78E79E038E}" destId="{F29F7B96-580C-44EF-B54A-9DCC9614588A}" srcOrd="2" destOrd="0" presId="urn:microsoft.com/office/officeart/2005/8/layout/venn3"/>
    <dgm:cxn modelId="{AA0D2156-52E2-47D9-987E-8BC11CCF1521}" type="presParOf" srcId="{B926DEEE-3A9A-49A6-9AA8-6B78E79E038E}" destId="{C848B3D4-11ED-4FF0-BC31-725BA8C25DB9}" srcOrd="3" destOrd="0" presId="urn:microsoft.com/office/officeart/2005/8/layout/venn3"/>
    <dgm:cxn modelId="{DDF7DFDE-449B-4374-A798-B759FFEFD617}" type="presParOf" srcId="{B926DEEE-3A9A-49A6-9AA8-6B78E79E038E}" destId="{CF252B53-5210-4825-86DF-90B585A383C9}" srcOrd="4" destOrd="0" presId="urn:microsoft.com/office/officeart/2005/8/layout/venn3"/>
    <dgm:cxn modelId="{6B6E09F6-29C2-4F14-9143-239A7B263E67}" type="presParOf" srcId="{B926DEEE-3A9A-49A6-9AA8-6B78E79E038E}" destId="{93B24F00-D067-41CA-B95F-BC6C1B14502A}" srcOrd="5" destOrd="0" presId="urn:microsoft.com/office/officeart/2005/8/layout/venn3"/>
    <dgm:cxn modelId="{375F4427-9DFC-43A8-AA8A-543C8A77F1F5}" type="presParOf" srcId="{B926DEEE-3A9A-49A6-9AA8-6B78E79E038E}" destId="{72E13557-4F6C-4F59-9ACE-A83677C31C6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EF15-E997-4329-9474-12AF16A73089}">
      <dsp:nvSpPr>
        <dsp:cNvPr id="0" name=""/>
        <dsp:cNvSpPr/>
      </dsp:nvSpPr>
      <dsp:spPr>
        <a:xfrm>
          <a:off x="4883" y="302139"/>
          <a:ext cx="2220660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Point Person</a:t>
          </a:r>
        </a:p>
      </dsp:txBody>
      <dsp:txXfrm>
        <a:off x="4883" y="302139"/>
        <a:ext cx="2220660" cy="576000"/>
      </dsp:txXfrm>
    </dsp:sp>
    <dsp:sp modelId="{859621B4-15E4-43D1-B156-6D161836C43E}">
      <dsp:nvSpPr>
        <dsp:cNvPr id="0" name=""/>
        <dsp:cNvSpPr/>
      </dsp:nvSpPr>
      <dsp:spPr>
        <a:xfrm>
          <a:off x="459717" y="878139"/>
          <a:ext cx="2220660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Defines the objectives </a:t>
          </a:r>
          <a:r>
            <a:rPr lang="es-ES" sz="2000" kern="1200" dirty="0">
              <a:latin typeface="Calibri Light" panose="020F0302020204030204"/>
            </a:rPr>
            <a:t> </a:t>
          </a:r>
          <a:r>
            <a:rPr lang="en-US" sz="2000" kern="1200" dirty="0">
              <a:latin typeface="Calibri Light" panose="020F0302020204030204"/>
            </a:rPr>
            <a:t>and decisions related.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Identifies key metrics.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Identifies the audience.</a:t>
          </a:r>
        </a:p>
      </dsp:txBody>
      <dsp:txXfrm>
        <a:off x="524758" y="943180"/>
        <a:ext cx="2090578" cy="2677918"/>
      </dsp:txXfrm>
    </dsp:sp>
    <dsp:sp modelId="{D84B0601-1A4D-4EF8-972B-5FBB8E32F6CE}">
      <dsp:nvSpPr>
        <dsp:cNvPr id="0" name=""/>
        <dsp:cNvSpPr/>
      </dsp:nvSpPr>
      <dsp:spPr>
        <a:xfrm>
          <a:off x="2562188" y="313699"/>
          <a:ext cx="713685" cy="552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2562188" y="424275"/>
        <a:ext cx="547821" cy="331728"/>
      </dsp:txXfrm>
    </dsp:sp>
    <dsp:sp modelId="{FCEA57EB-AD3F-4284-B331-12FC9274BAD3}">
      <dsp:nvSpPr>
        <dsp:cNvPr id="0" name=""/>
        <dsp:cNvSpPr/>
      </dsp:nvSpPr>
      <dsp:spPr>
        <a:xfrm>
          <a:off x="3572120" y="302139"/>
          <a:ext cx="2220660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Calibri Light" panose="020F0302020204030204"/>
            </a:rPr>
            <a:t>Director</a:t>
          </a:r>
          <a:endParaRPr lang="es-ES" sz="2000" kern="1200" dirty="0"/>
        </a:p>
      </dsp:txBody>
      <dsp:txXfrm>
        <a:off x="3572120" y="302139"/>
        <a:ext cx="2220660" cy="576000"/>
      </dsp:txXfrm>
    </dsp:sp>
    <dsp:sp modelId="{E08B8AE2-4436-4019-8A4D-8DF692105884}">
      <dsp:nvSpPr>
        <dsp:cNvPr id="0" name=""/>
        <dsp:cNvSpPr/>
      </dsp:nvSpPr>
      <dsp:spPr>
        <a:xfrm>
          <a:off x="4026954" y="878139"/>
          <a:ext cx="2220660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Calibri Light" panose="020F0302020204030204"/>
            </a:rPr>
            <a:t>Defines the priority of the project.</a:t>
          </a:r>
          <a:endParaRPr lang="en-US" sz="2000" kern="1200" dirty="0"/>
        </a:p>
      </dsp:txBody>
      <dsp:txXfrm>
        <a:off x="4091995" y="943180"/>
        <a:ext cx="2090578" cy="2677918"/>
      </dsp:txXfrm>
    </dsp:sp>
    <dsp:sp modelId="{B2A2DDED-37B9-4D68-BFE9-4540DBA86302}">
      <dsp:nvSpPr>
        <dsp:cNvPr id="0" name=""/>
        <dsp:cNvSpPr/>
      </dsp:nvSpPr>
      <dsp:spPr>
        <a:xfrm>
          <a:off x="6129424" y="313699"/>
          <a:ext cx="713685" cy="552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kern="1200"/>
        </a:p>
      </dsp:txBody>
      <dsp:txXfrm>
        <a:off x="6129424" y="424275"/>
        <a:ext cx="547821" cy="331728"/>
      </dsp:txXfrm>
    </dsp:sp>
    <dsp:sp modelId="{335C4A73-8E0C-423D-9B92-4C2DDF26F812}">
      <dsp:nvSpPr>
        <dsp:cNvPr id="0" name=""/>
        <dsp:cNvSpPr/>
      </dsp:nvSpPr>
      <dsp:spPr>
        <a:xfrm>
          <a:off x="7139356" y="302139"/>
          <a:ext cx="2220660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>
              <a:latin typeface="Calibri Light" panose="020F0302020204030204"/>
            </a:rPr>
            <a:t>Designer</a:t>
          </a:r>
          <a:endParaRPr lang="es-ES" sz="2000" kern="1200" dirty="0"/>
        </a:p>
      </dsp:txBody>
      <dsp:txXfrm>
        <a:off x="7139356" y="302139"/>
        <a:ext cx="2220660" cy="576000"/>
      </dsp:txXfrm>
    </dsp:sp>
    <dsp:sp modelId="{F71B5027-B111-4651-AB04-9E888045A914}">
      <dsp:nvSpPr>
        <dsp:cNvPr id="0" name=""/>
        <dsp:cNvSpPr/>
      </dsp:nvSpPr>
      <dsp:spPr>
        <a:xfrm>
          <a:off x="7594190" y="878139"/>
          <a:ext cx="2220660" cy="2808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>
              <a:latin typeface="Calibri Light" panose="020F0302020204030204"/>
            </a:rPr>
            <a:t>Helps point person to clarify the definition of the project.</a:t>
          </a:r>
          <a:endParaRPr lang="es-ES" sz="2000" kern="1200" dirty="0"/>
        </a:p>
      </dsp:txBody>
      <dsp:txXfrm>
        <a:off x="7659231" y="943180"/>
        <a:ext cx="2090578" cy="26779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EF15-E997-4329-9474-12AF16A73089}">
      <dsp:nvSpPr>
        <dsp:cNvPr id="0" name=""/>
        <dsp:cNvSpPr/>
      </dsp:nvSpPr>
      <dsp:spPr>
        <a:xfrm>
          <a:off x="4883" y="745461"/>
          <a:ext cx="2220660" cy="1284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Designer</a:t>
          </a:r>
          <a:endParaRPr lang="en-US" sz="2200" kern="1200" dirty="0"/>
        </a:p>
      </dsp:txBody>
      <dsp:txXfrm>
        <a:off x="4883" y="745461"/>
        <a:ext cx="2220660" cy="856431"/>
      </dsp:txXfrm>
    </dsp:sp>
    <dsp:sp modelId="{859621B4-15E4-43D1-B156-6D161836C43E}">
      <dsp:nvSpPr>
        <dsp:cNvPr id="0" name=""/>
        <dsp:cNvSpPr/>
      </dsp:nvSpPr>
      <dsp:spPr>
        <a:xfrm>
          <a:off x="459717" y="1601892"/>
          <a:ext cx="2220660" cy="1640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/>
            </a:rPr>
            <a:t>Creates the sketch of the dashboard</a:t>
          </a:r>
        </a:p>
      </dsp:txBody>
      <dsp:txXfrm>
        <a:off x="507778" y="1649953"/>
        <a:ext cx="2124538" cy="1544802"/>
      </dsp:txXfrm>
    </dsp:sp>
    <dsp:sp modelId="{D84B0601-1A4D-4EF8-972B-5FBB8E32F6CE}">
      <dsp:nvSpPr>
        <dsp:cNvPr id="0" name=""/>
        <dsp:cNvSpPr/>
      </dsp:nvSpPr>
      <dsp:spPr>
        <a:xfrm>
          <a:off x="2562188" y="897236"/>
          <a:ext cx="713685" cy="552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2562188" y="1007812"/>
        <a:ext cx="547821" cy="331728"/>
      </dsp:txXfrm>
    </dsp:sp>
    <dsp:sp modelId="{FCEA57EB-AD3F-4284-B331-12FC9274BAD3}">
      <dsp:nvSpPr>
        <dsp:cNvPr id="0" name=""/>
        <dsp:cNvSpPr/>
      </dsp:nvSpPr>
      <dsp:spPr>
        <a:xfrm>
          <a:off x="3572120" y="745461"/>
          <a:ext cx="2220660" cy="1284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Point person and audience</a:t>
          </a:r>
          <a:endParaRPr lang="en-US" sz="2200" kern="1200" dirty="0"/>
        </a:p>
      </dsp:txBody>
      <dsp:txXfrm>
        <a:off x="3572120" y="745461"/>
        <a:ext cx="2220660" cy="856431"/>
      </dsp:txXfrm>
    </dsp:sp>
    <dsp:sp modelId="{E08B8AE2-4436-4019-8A4D-8DF692105884}">
      <dsp:nvSpPr>
        <dsp:cNvPr id="0" name=""/>
        <dsp:cNvSpPr/>
      </dsp:nvSpPr>
      <dsp:spPr>
        <a:xfrm>
          <a:off x="4026954" y="1601892"/>
          <a:ext cx="2220660" cy="1640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 Light" panose="020F0302020204030204"/>
            </a:rPr>
            <a:t>Make suggestions to improve the design</a:t>
          </a:r>
          <a:endParaRPr lang="en-US" sz="2200" kern="1200" dirty="0"/>
        </a:p>
      </dsp:txBody>
      <dsp:txXfrm>
        <a:off x="4075015" y="1649953"/>
        <a:ext cx="2124538" cy="1544802"/>
      </dsp:txXfrm>
    </dsp:sp>
    <dsp:sp modelId="{B2A2DDED-37B9-4D68-BFE9-4540DBA86302}">
      <dsp:nvSpPr>
        <dsp:cNvPr id="0" name=""/>
        <dsp:cNvSpPr/>
      </dsp:nvSpPr>
      <dsp:spPr>
        <a:xfrm>
          <a:off x="6129424" y="897236"/>
          <a:ext cx="713685" cy="55288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800" kern="1200"/>
        </a:p>
      </dsp:txBody>
      <dsp:txXfrm>
        <a:off x="6129424" y="1007812"/>
        <a:ext cx="547821" cy="331728"/>
      </dsp:txXfrm>
    </dsp:sp>
    <dsp:sp modelId="{335C4A73-8E0C-423D-9B92-4C2DDF26F812}">
      <dsp:nvSpPr>
        <dsp:cNvPr id="0" name=""/>
        <dsp:cNvSpPr/>
      </dsp:nvSpPr>
      <dsp:spPr>
        <a:xfrm>
          <a:off x="7139356" y="745461"/>
          <a:ext cx="2220660" cy="12846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Designer</a:t>
          </a:r>
        </a:p>
      </dsp:txBody>
      <dsp:txXfrm>
        <a:off x="7139356" y="745461"/>
        <a:ext cx="2220660" cy="856431"/>
      </dsp:txXfrm>
    </dsp:sp>
    <dsp:sp modelId="{F71B5027-B111-4651-AB04-9E888045A914}">
      <dsp:nvSpPr>
        <dsp:cNvPr id="0" name=""/>
        <dsp:cNvSpPr/>
      </dsp:nvSpPr>
      <dsp:spPr>
        <a:xfrm>
          <a:off x="7594190" y="1601892"/>
          <a:ext cx="2220660" cy="16409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>
              <a:latin typeface="Calibri Light" panose="020F0302020204030204"/>
            </a:rPr>
            <a:t>Modificates the prototype</a:t>
          </a:r>
          <a:endParaRPr lang="es-ES" sz="2200" kern="1200" dirty="0"/>
        </a:p>
      </dsp:txBody>
      <dsp:txXfrm>
        <a:off x="7642251" y="1649953"/>
        <a:ext cx="2124538" cy="1544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DBBBF-B786-458D-BEE3-3ADAF4D9E46B}">
      <dsp:nvSpPr>
        <dsp:cNvPr id="0" name=""/>
        <dsp:cNvSpPr/>
      </dsp:nvSpPr>
      <dsp:spPr>
        <a:xfrm>
          <a:off x="5662" y="2184620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Look</a:t>
          </a:r>
          <a:r>
            <a:rPr lang="en-US" sz="700" kern="1200" dirty="0"/>
            <a:t> </a:t>
          </a:r>
          <a:r>
            <a:rPr lang="en-US" sz="700" kern="1200" dirty="0">
              <a:latin typeface="Calibri Light" panose="020F0302020204030204"/>
            </a:rPr>
            <a:t>for </a:t>
          </a:r>
          <a:r>
            <a:rPr lang="en-US" sz="700" kern="1200" dirty="0"/>
            <a:t>the data in database (documentation is the key)</a:t>
          </a:r>
        </a:p>
      </dsp:txBody>
      <dsp:txXfrm>
        <a:off x="19041" y="2197999"/>
        <a:ext cx="886807" cy="430024"/>
      </dsp:txXfrm>
    </dsp:sp>
    <dsp:sp modelId="{B50E6AF2-B449-4DDC-91C9-8F1C2C367F60}">
      <dsp:nvSpPr>
        <dsp:cNvPr id="0" name=""/>
        <dsp:cNvSpPr/>
      </dsp:nvSpPr>
      <dsp:spPr>
        <a:xfrm>
          <a:off x="919228" y="2404002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92806" y="2403875"/>
        <a:ext cx="18271" cy="18271"/>
      </dsp:txXfrm>
    </dsp:sp>
    <dsp:sp modelId="{37437C3A-8C14-4639-A7DA-5AB595669E9D}">
      <dsp:nvSpPr>
        <dsp:cNvPr id="0" name=""/>
        <dsp:cNvSpPr/>
      </dsp:nvSpPr>
      <dsp:spPr>
        <a:xfrm>
          <a:off x="1284654" y="2184620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Share the doubts with the Data Gatekeeper</a:t>
          </a:r>
        </a:p>
      </dsp:txBody>
      <dsp:txXfrm>
        <a:off x="1298033" y="2197999"/>
        <a:ext cx="886807" cy="430024"/>
      </dsp:txXfrm>
    </dsp:sp>
    <dsp:sp modelId="{A529F59D-78BE-4676-8C0A-6F46ABC226AF}">
      <dsp:nvSpPr>
        <dsp:cNvPr id="0" name=""/>
        <dsp:cNvSpPr/>
      </dsp:nvSpPr>
      <dsp:spPr>
        <a:xfrm rot="17230830">
          <a:off x="1762370" y="1813039"/>
          <a:ext cx="1237127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1237127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350005" y="1791120"/>
        <a:ext cx="61856" cy="61856"/>
      </dsp:txXfrm>
    </dsp:sp>
    <dsp:sp modelId="{23FC2622-4ED3-4667-8B69-97F85C55DC7A}">
      <dsp:nvSpPr>
        <dsp:cNvPr id="0" name=""/>
        <dsp:cNvSpPr/>
      </dsp:nvSpPr>
      <dsp:spPr>
        <a:xfrm>
          <a:off x="2563647" y="100269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Check the quality of data</a:t>
          </a:r>
        </a:p>
      </dsp:txBody>
      <dsp:txXfrm>
        <a:off x="2577026" y="1016073"/>
        <a:ext cx="886807" cy="430024"/>
      </dsp:txXfrm>
    </dsp:sp>
    <dsp:sp modelId="{E1DD4D80-7302-4530-AEA1-B31AE3E8C768}">
      <dsp:nvSpPr>
        <dsp:cNvPr id="0" name=""/>
        <dsp:cNvSpPr/>
      </dsp:nvSpPr>
      <dsp:spPr>
        <a:xfrm rot="19457599">
          <a:off x="3434914" y="1090751"/>
          <a:ext cx="45002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45002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48675" y="1088510"/>
        <a:ext cx="22501" cy="22501"/>
      </dsp:txXfrm>
    </dsp:sp>
    <dsp:sp modelId="{2574EC78-1492-4042-82D7-1A0D326358F6}">
      <dsp:nvSpPr>
        <dsp:cNvPr id="0" name=""/>
        <dsp:cNvSpPr/>
      </dsp:nvSpPr>
      <dsp:spPr>
        <a:xfrm>
          <a:off x="3842639" y="7400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Clean data available</a:t>
          </a:r>
          <a:endParaRPr lang="en-US" sz="700" kern="1200" dirty="0"/>
        </a:p>
      </dsp:txBody>
      <dsp:txXfrm>
        <a:off x="3856018" y="753423"/>
        <a:ext cx="886807" cy="430024"/>
      </dsp:txXfrm>
    </dsp:sp>
    <dsp:sp modelId="{A6546ADE-71E3-4B2E-B309-E9CC178D6869}">
      <dsp:nvSpPr>
        <dsp:cNvPr id="0" name=""/>
        <dsp:cNvSpPr/>
      </dsp:nvSpPr>
      <dsp:spPr>
        <a:xfrm rot="2142401">
          <a:off x="3434914" y="1353402"/>
          <a:ext cx="45002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45002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48675" y="1351160"/>
        <a:ext cx="22501" cy="22501"/>
      </dsp:txXfrm>
    </dsp:sp>
    <dsp:sp modelId="{88795238-F976-4200-B728-F3C9E78B9A04}">
      <dsp:nvSpPr>
        <dsp:cNvPr id="0" name=""/>
        <dsp:cNvSpPr/>
      </dsp:nvSpPr>
      <dsp:spPr>
        <a:xfrm>
          <a:off x="3842639" y="12653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Messy data available</a:t>
          </a:r>
          <a:endParaRPr lang="en-US" sz="700" kern="1200" dirty="0"/>
        </a:p>
      </dsp:txBody>
      <dsp:txXfrm>
        <a:off x="3856018" y="1278723"/>
        <a:ext cx="886807" cy="430024"/>
      </dsp:txXfrm>
    </dsp:sp>
    <dsp:sp modelId="{149DC1DE-FFD7-4521-A561-2B7BF9A897A2}">
      <dsp:nvSpPr>
        <dsp:cNvPr id="0" name=""/>
        <dsp:cNvSpPr/>
      </dsp:nvSpPr>
      <dsp:spPr>
        <a:xfrm rot="17350740">
          <a:off x="4382748" y="959426"/>
          <a:ext cx="1112339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1112339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11109" y="940627"/>
        <a:ext cx="55616" cy="55616"/>
      </dsp:txXfrm>
    </dsp:sp>
    <dsp:sp modelId="{3463CD1F-6174-4CEB-A383-D8DD2CD2B813}">
      <dsp:nvSpPr>
        <dsp:cNvPr id="0" name=""/>
        <dsp:cNvSpPr/>
      </dsp:nvSpPr>
      <dsp:spPr>
        <a:xfrm>
          <a:off x="5121631" y="214743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Used as it is with some filters</a:t>
          </a:r>
        </a:p>
      </dsp:txBody>
      <dsp:txXfrm>
        <a:off x="5135010" y="228122"/>
        <a:ext cx="886807" cy="430024"/>
      </dsp:txXfrm>
    </dsp:sp>
    <dsp:sp modelId="{9B1DE32A-94DC-4E41-9B6F-DE9E7F776B61}">
      <dsp:nvSpPr>
        <dsp:cNvPr id="0" name=""/>
        <dsp:cNvSpPr/>
      </dsp:nvSpPr>
      <dsp:spPr>
        <a:xfrm rot="18289469">
          <a:off x="4618966" y="1222076"/>
          <a:ext cx="63990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63990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2920" y="1215088"/>
        <a:ext cx="31995" cy="31995"/>
      </dsp:txXfrm>
    </dsp:sp>
    <dsp:sp modelId="{AE5C2494-8735-4C1C-BD19-F610265640F9}">
      <dsp:nvSpPr>
        <dsp:cNvPr id="0" name=""/>
        <dsp:cNvSpPr/>
      </dsp:nvSpPr>
      <dsp:spPr>
        <a:xfrm>
          <a:off x="5121631" y="7400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Replace values (mean</a:t>
          </a:r>
          <a:r>
            <a:rPr lang="en-US" sz="700" kern="1200" dirty="0">
              <a:latin typeface="Calibri Light" panose="020F0302020204030204"/>
            </a:rPr>
            <a:t> or</a:t>
          </a:r>
          <a:r>
            <a:rPr lang="en-US" sz="700" kern="1200" dirty="0"/>
            <a:t> 0)</a:t>
          </a:r>
        </a:p>
      </dsp:txBody>
      <dsp:txXfrm>
        <a:off x="5135010" y="753423"/>
        <a:ext cx="886807" cy="430024"/>
      </dsp:txXfrm>
    </dsp:sp>
    <dsp:sp modelId="{B0F6D74F-3436-46DC-8DE1-56244378BC2C}">
      <dsp:nvSpPr>
        <dsp:cNvPr id="0" name=""/>
        <dsp:cNvSpPr/>
      </dsp:nvSpPr>
      <dsp:spPr>
        <a:xfrm>
          <a:off x="4756205" y="1484727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9782" y="1484600"/>
        <a:ext cx="18271" cy="18271"/>
      </dsp:txXfrm>
    </dsp:sp>
    <dsp:sp modelId="{389652AA-000B-48C5-8A4D-B2F1E68DD975}">
      <dsp:nvSpPr>
        <dsp:cNvPr id="0" name=""/>
        <dsp:cNvSpPr/>
      </dsp:nvSpPr>
      <dsp:spPr>
        <a:xfrm>
          <a:off x="5121631" y="12653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Correct orthography manually</a:t>
          </a:r>
        </a:p>
      </dsp:txBody>
      <dsp:txXfrm>
        <a:off x="5135010" y="1278723"/>
        <a:ext cx="886807" cy="430024"/>
      </dsp:txXfrm>
    </dsp:sp>
    <dsp:sp modelId="{728683A1-66CE-4C26-94A2-42708479B583}">
      <dsp:nvSpPr>
        <dsp:cNvPr id="0" name=""/>
        <dsp:cNvSpPr/>
      </dsp:nvSpPr>
      <dsp:spPr>
        <a:xfrm>
          <a:off x="6035197" y="1484727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208774" y="1484600"/>
        <a:ext cx="18271" cy="18271"/>
      </dsp:txXfrm>
    </dsp:sp>
    <dsp:sp modelId="{5C702355-3A84-42C0-9C39-C35E939FBE88}">
      <dsp:nvSpPr>
        <dsp:cNvPr id="0" name=""/>
        <dsp:cNvSpPr/>
      </dsp:nvSpPr>
      <dsp:spPr>
        <a:xfrm>
          <a:off x="6400623" y="12653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 a process to collect</a:t>
          </a:r>
          <a:r>
            <a:rPr lang="en-US" sz="700" kern="1200" dirty="0">
              <a:latin typeface="Calibri Light" panose="020F0302020204030204"/>
            </a:rPr>
            <a:t> new</a:t>
          </a:r>
          <a:r>
            <a:rPr lang="en-US" sz="700" kern="1200" dirty="0"/>
            <a:t> data</a:t>
          </a:r>
        </a:p>
      </dsp:txBody>
      <dsp:txXfrm>
        <a:off x="6414002" y="1278723"/>
        <a:ext cx="886807" cy="430024"/>
      </dsp:txXfrm>
    </dsp:sp>
    <dsp:sp modelId="{34EEB18C-03F2-4184-B7B2-62FD829623D6}">
      <dsp:nvSpPr>
        <dsp:cNvPr id="0" name=""/>
        <dsp:cNvSpPr/>
      </dsp:nvSpPr>
      <dsp:spPr>
        <a:xfrm rot="3310531">
          <a:off x="4618966" y="1747377"/>
          <a:ext cx="63990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63990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2920" y="1740388"/>
        <a:ext cx="31995" cy="31995"/>
      </dsp:txXfrm>
    </dsp:sp>
    <dsp:sp modelId="{BB923B50-CD6F-43BF-931C-D16621C92A6E}">
      <dsp:nvSpPr>
        <dsp:cNvPr id="0" name=""/>
        <dsp:cNvSpPr/>
      </dsp:nvSpPr>
      <dsp:spPr>
        <a:xfrm>
          <a:off x="5121631" y="1790644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Use</a:t>
          </a:r>
          <a:r>
            <a:rPr lang="en-US" sz="700" kern="1200" dirty="0"/>
            <a:t> Proxy Metrics</a:t>
          </a:r>
          <a:endParaRPr lang="en-US" sz="700" kern="1200" dirty="0">
            <a:latin typeface="Calibri Light" panose="020F0302020204030204"/>
          </a:endParaRPr>
        </a:p>
      </dsp:txBody>
      <dsp:txXfrm>
        <a:off x="5135010" y="1804023"/>
        <a:ext cx="886807" cy="430024"/>
      </dsp:txXfrm>
    </dsp:sp>
    <dsp:sp modelId="{8A138F26-3823-4085-9D82-80FC5EA964CB}">
      <dsp:nvSpPr>
        <dsp:cNvPr id="0" name=""/>
        <dsp:cNvSpPr/>
      </dsp:nvSpPr>
      <dsp:spPr>
        <a:xfrm rot="4249260">
          <a:off x="4382748" y="2010027"/>
          <a:ext cx="1112339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1112339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11109" y="1991227"/>
        <a:ext cx="55616" cy="55616"/>
      </dsp:txXfrm>
    </dsp:sp>
    <dsp:sp modelId="{EC108016-E41B-489B-9E98-A5D6AC8C2A9B}">
      <dsp:nvSpPr>
        <dsp:cNvPr id="0" name=""/>
        <dsp:cNvSpPr/>
      </dsp:nvSpPr>
      <dsp:spPr>
        <a:xfrm>
          <a:off x="5121631" y="23159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Not use</a:t>
          </a:r>
          <a:endParaRPr lang="en-US" sz="700" kern="1200" dirty="0"/>
        </a:p>
      </dsp:txBody>
      <dsp:txXfrm>
        <a:off x="5135010" y="2329324"/>
        <a:ext cx="886807" cy="430024"/>
      </dsp:txXfrm>
    </dsp:sp>
    <dsp:sp modelId="{568F8C1D-3A62-4FF7-97DC-70F5F70A0832}">
      <dsp:nvSpPr>
        <dsp:cNvPr id="0" name=""/>
        <dsp:cNvSpPr/>
      </dsp:nvSpPr>
      <dsp:spPr>
        <a:xfrm>
          <a:off x="6035197" y="2535327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208774" y="2535201"/>
        <a:ext cx="18271" cy="18271"/>
      </dsp:txXfrm>
    </dsp:sp>
    <dsp:sp modelId="{F830E96D-4026-470D-95C0-5BF83ED06674}">
      <dsp:nvSpPr>
        <dsp:cNvPr id="0" name=""/>
        <dsp:cNvSpPr/>
      </dsp:nvSpPr>
      <dsp:spPr>
        <a:xfrm>
          <a:off x="6400623" y="23159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Study the current process</a:t>
          </a:r>
          <a:endParaRPr lang="en-US" sz="700" kern="1200" dirty="0">
            <a:latin typeface="Calibri Light" panose="020F0302020204030204"/>
          </a:endParaRPr>
        </a:p>
      </dsp:txBody>
      <dsp:txXfrm>
        <a:off x="6414002" y="2329324"/>
        <a:ext cx="886807" cy="430024"/>
      </dsp:txXfrm>
    </dsp:sp>
    <dsp:sp modelId="{62F730A1-995B-4092-A59C-56DF6F17B5F8}">
      <dsp:nvSpPr>
        <dsp:cNvPr id="0" name=""/>
        <dsp:cNvSpPr/>
      </dsp:nvSpPr>
      <dsp:spPr>
        <a:xfrm rot="19457599">
          <a:off x="7271890" y="2404002"/>
          <a:ext cx="45002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45002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485652" y="2401760"/>
        <a:ext cx="22501" cy="22501"/>
      </dsp:txXfrm>
    </dsp:sp>
    <dsp:sp modelId="{BBCC789A-ED74-4B1D-8A2E-252AD60E4FEC}">
      <dsp:nvSpPr>
        <dsp:cNvPr id="0" name=""/>
        <dsp:cNvSpPr/>
      </dsp:nvSpPr>
      <dsp:spPr>
        <a:xfrm>
          <a:off x="7679616" y="205329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 a process to collect the data</a:t>
          </a:r>
        </a:p>
      </dsp:txBody>
      <dsp:txXfrm>
        <a:off x="7692995" y="2066674"/>
        <a:ext cx="886807" cy="430024"/>
      </dsp:txXfrm>
    </dsp:sp>
    <dsp:sp modelId="{A7D2E071-DDDA-4BB5-BA17-90AEB3FAF40A}">
      <dsp:nvSpPr>
        <dsp:cNvPr id="0" name=""/>
        <dsp:cNvSpPr/>
      </dsp:nvSpPr>
      <dsp:spPr>
        <a:xfrm rot="2142401">
          <a:off x="7271890" y="2666652"/>
          <a:ext cx="45002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45002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485652" y="2664411"/>
        <a:ext cx="22501" cy="22501"/>
      </dsp:txXfrm>
    </dsp:sp>
    <dsp:sp modelId="{334CEBBF-E81C-475B-925C-9AC335635D00}">
      <dsp:nvSpPr>
        <dsp:cNvPr id="0" name=""/>
        <dsp:cNvSpPr/>
      </dsp:nvSpPr>
      <dsp:spPr>
        <a:xfrm>
          <a:off x="7679616" y="257859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Track where is the historical data</a:t>
          </a:r>
        </a:p>
      </dsp:txBody>
      <dsp:txXfrm>
        <a:off x="7692995" y="2591974"/>
        <a:ext cx="886807" cy="430024"/>
      </dsp:txXfrm>
    </dsp:sp>
    <dsp:sp modelId="{773C1DB1-29BD-4FDB-89B3-5117FB0163EF}">
      <dsp:nvSpPr>
        <dsp:cNvPr id="0" name=""/>
        <dsp:cNvSpPr/>
      </dsp:nvSpPr>
      <dsp:spPr>
        <a:xfrm>
          <a:off x="8593181" y="279797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8766759" y="2797851"/>
        <a:ext cx="18271" cy="18271"/>
      </dsp:txXfrm>
    </dsp:sp>
    <dsp:sp modelId="{C9246E98-80B4-4187-9C6F-518387327A4E}">
      <dsp:nvSpPr>
        <dsp:cNvPr id="0" name=""/>
        <dsp:cNvSpPr/>
      </dsp:nvSpPr>
      <dsp:spPr>
        <a:xfrm>
          <a:off x="8958608" y="257859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Type or clean data</a:t>
          </a:r>
        </a:p>
      </dsp:txBody>
      <dsp:txXfrm>
        <a:off x="8971987" y="2591974"/>
        <a:ext cx="886807" cy="430024"/>
      </dsp:txXfrm>
    </dsp:sp>
    <dsp:sp modelId="{537002C5-3A98-48C8-840F-E3DA296C6B80}">
      <dsp:nvSpPr>
        <dsp:cNvPr id="0" name=""/>
        <dsp:cNvSpPr/>
      </dsp:nvSpPr>
      <dsp:spPr>
        <a:xfrm>
          <a:off x="9872174" y="279797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10045751" y="2797851"/>
        <a:ext cx="18271" cy="18271"/>
      </dsp:txXfrm>
    </dsp:sp>
    <dsp:sp modelId="{1F6372F7-6922-4531-BD53-64FDFC0F9CDB}">
      <dsp:nvSpPr>
        <dsp:cNvPr id="0" name=""/>
        <dsp:cNvSpPr/>
      </dsp:nvSpPr>
      <dsp:spPr>
        <a:xfrm>
          <a:off x="10237600" y="257859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Design a process to collect the data</a:t>
          </a:r>
          <a:endParaRPr lang="en-US" sz="700" kern="1200" dirty="0">
            <a:latin typeface="Calibri Light" panose="020F0302020204030204"/>
          </a:endParaRPr>
        </a:p>
      </dsp:txBody>
      <dsp:txXfrm>
        <a:off x="10250979" y="2591974"/>
        <a:ext cx="886807" cy="430024"/>
      </dsp:txXfrm>
    </dsp:sp>
    <dsp:sp modelId="{B3A78958-957B-4EC5-9DDD-DE0784AAB8B1}">
      <dsp:nvSpPr>
        <dsp:cNvPr id="0" name=""/>
        <dsp:cNvSpPr/>
      </dsp:nvSpPr>
      <dsp:spPr>
        <a:xfrm rot="4369170">
          <a:off x="1762370" y="2994965"/>
          <a:ext cx="1237127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1237127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350005" y="2973046"/>
        <a:ext cx="61856" cy="61856"/>
      </dsp:txXfrm>
    </dsp:sp>
    <dsp:sp modelId="{630F8FDB-BC22-4C5D-B600-DECCEE3ABA1F}">
      <dsp:nvSpPr>
        <dsp:cNvPr id="0" name=""/>
        <dsp:cNvSpPr/>
      </dsp:nvSpPr>
      <dsp:spPr>
        <a:xfrm>
          <a:off x="2563647" y="33665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700" kern="1200" dirty="0">
              <a:latin typeface="Calibri Light" panose="020F0302020204030204"/>
            </a:rPr>
            <a:t>Not data available</a:t>
          </a:r>
          <a:endParaRPr lang="es-ES" sz="700" kern="1200" dirty="0"/>
        </a:p>
      </dsp:txBody>
      <dsp:txXfrm>
        <a:off x="2577026" y="3379924"/>
        <a:ext cx="886807" cy="430024"/>
      </dsp:txXfrm>
    </dsp:sp>
    <dsp:sp modelId="{1D6CF9DA-FB46-4C10-A654-5599D13A4155}">
      <dsp:nvSpPr>
        <dsp:cNvPr id="0" name=""/>
        <dsp:cNvSpPr/>
      </dsp:nvSpPr>
      <dsp:spPr>
        <a:xfrm>
          <a:off x="3477212" y="358592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3650790" y="3585801"/>
        <a:ext cx="18271" cy="18271"/>
      </dsp:txXfrm>
    </dsp:sp>
    <dsp:sp modelId="{5E24D267-7A4F-42C7-88B9-E0DDE153A97E}">
      <dsp:nvSpPr>
        <dsp:cNvPr id="0" name=""/>
        <dsp:cNvSpPr/>
      </dsp:nvSpPr>
      <dsp:spPr>
        <a:xfrm>
          <a:off x="3842639" y="33665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Study the current process</a:t>
          </a:r>
        </a:p>
      </dsp:txBody>
      <dsp:txXfrm>
        <a:off x="3856018" y="3379924"/>
        <a:ext cx="886807" cy="430024"/>
      </dsp:txXfrm>
    </dsp:sp>
    <dsp:sp modelId="{04CFDD3C-022B-450D-8613-FE0026374347}">
      <dsp:nvSpPr>
        <dsp:cNvPr id="0" name=""/>
        <dsp:cNvSpPr/>
      </dsp:nvSpPr>
      <dsp:spPr>
        <a:xfrm rot="18289469">
          <a:off x="4618966" y="3323278"/>
          <a:ext cx="63990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63990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2920" y="3316289"/>
        <a:ext cx="31995" cy="31995"/>
      </dsp:txXfrm>
    </dsp:sp>
    <dsp:sp modelId="{F4D4723A-57AA-4A4D-BD49-16C8436E3A21}">
      <dsp:nvSpPr>
        <dsp:cNvPr id="0" name=""/>
        <dsp:cNvSpPr/>
      </dsp:nvSpPr>
      <dsp:spPr>
        <a:xfrm>
          <a:off x="5121631" y="28412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latin typeface="Calibri Light" panose="020F0302020204030204"/>
            </a:rPr>
            <a:t>Design a process to collect new data</a:t>
          </a:r>
        </a:p>
      </dsp:txBody>
      <dsp:txXfrm>
        <a:off x="5135010" y="2854624"/>
        <a:ext cx="886807" cy="430024"/>
      </dsp:txXfrm>
    </dsp:sp>
    <dsp:sp modelId="{DC9F5C36-2163-4A80-8E53-EE2621546077}">
      <dsp:nvSpPr>
        <dsp:cNvPr id="0" name=""/>
        <dsp:cNvSpPr/>
      </dsp:nvSpPr>
      <dsp:spPr>
        <a:xfrm>
          <a:off x="4756205" y="358592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9782" y="3585801"/>
        <a:ext cx="18271" cy="18271"/>
      </dsp:txXfrm>
    </dsp:sp>
    <dsp:sp modelId="{09870976-C416-4F3C-9502-0AFEC71C0111}">
      <dsp:nvSpPr>
        <dsp:cNvPr id="0" name=""/>
        <dsp:cNvSpPr/>
      </dsp:nvSpPr>
      <dsp:spPr>
        <a:xfrm>
          <a:off x="5121631" y="33665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Track where is the historical data</a:t>
          </a:r>
        </a:p>
      </dsp:txBody>
      <dsp:txXfrm>
        <a:off x="5135010" y="3379924"/>
        <a:ext cx="886807" cy="430024"/>
      </dsp:txXfrm>
    </dsp:sp>
    <dsp:sp modelId="{DFD395EB-78C2-4511-BF9B-E950B42480B3}">
      <dsp:nvSpPr>
        <dsp:cNvPr id="0" name=""/>
        <dsp:cNvSpPr/>
      </dsp:nvSpPr>
      <dsp:spPr>
        <a:xfrm>
          <a:off x="6035197" y="358592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6208774" y="3585801"/>
        <a:ext cx="18271" cy="18271"/>
      </dsp:txXfrm>
    </dsp:sp>
    <dsp:sp modelId="{78E872AD-F6DE-48B4-97A1-F3F8945471AF}">
      <dsp:nvSpPr>
        <dsp:cNvPr id="0" name=""/>
        <dsp:cNvSpPr/>
      </dsp:nvSpPr>
      <dsp:spPr>
        <a:xfrm>
          <a:off x="6400623" y="33665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Type </a:t>
          </a:r>
          <a:r>
            <a:rPr lang="en-US" sz="700" kern="1200" dirty="0">
              <a:latin typeface="Calibri Light" panose="020F0302020204030204"/>
            </a:rPr>
            <a:t>or</a:t>
          </a:r>
          <a:r>
            <a:rPr lang="en-US" sz="700" kern="1200" dirty="0"/>
            <a:t> clean data</a:t>
          </a:r>
        </a:p>
      </dsp:txBody>
      <dsp:txXfrm>
        <a:off x="6414002" y="3379924"/>
        <a:ext cx="886807" cy="430024"/>
      </dsp:txXfrm>
    </dsp:sp>
    <dsp:sp modelId="{925DD51A-02B5-4515-9D8B-82D2FDF28C88}">
      <dsp:nvSpPr>
        <dsp:cNvPr id="0" name=""/>
        <dsp:cNvSpPr/>
      </dsp:nvSpPr>
      <dsp:spPr>
        <a:xfrm>
          <a:off x="7314189" y="3585928"/>
          <a:ext cx="365426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365426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487767" y="3585801"/>
        <a:ext cx="18271" cy="18271"/>
      </dsp:txXfrm>
    </dsp:sp>
    <dsp:sp modelId="{D0301751-565F-4DE5-986C-6F6AB8D5DAA0}">
      <dsp:nvSpPr>
        <dsp:cNvPr id="0" name=""/>
        <dsp:cNvSpPr/>
      </dsp:nvSpPr>
      <dsp:spPr>
        <a:xfrm>
          <a:off x="7679616" y="3366545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Design a process to collect the data</a:t>
          </a:r>
          <a:endParaRPr lang="en-US" sz="700" kern="1200" dirty="0"/>
        </a:p>
      </dsp:txBody>
      <dsp:txXfrm>
        <a:off x="7692995" y="3379924"/>
        <a:ext cx="886807" cy="430024"/>
      </dsp:txXfrm>
    </dsp:sp>
    <dsp:sp modelId="{BEE86364-D2CC-42A3-A6A8-8EB35C20E058}">
      <dsp:nvSpPr>
        <dsp:cNvPr id="0" name=""/>
        <dsp:cNvSpPr/>
      </dsp:nvSpPr>
      <dsp:spPr>
        <a:xfrm rot="3310531">
          <a:off x="4618966" y="3848578"/>
          <a:ext cx="639903" cy="18017"/>
        </a:xfrm>
        <a:custGeom>
          <a:avLst/>
          <a:gdLst/>
          <a:ahLst/>
          <a:cxnLst/>
          <a:rect l="0" t="0" r="0" b="0"/>
          <a:pathLst>
            <a:path>
              <a:moveTo>
                <a:pt x="0" y="9008"/>
              </a:moveTo>
              <a:lnTo>
                <a:pt x="639903" y="90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22920" y="3841590"/>
        <a:ext cx="31995" cy="31995"/>
      </dsp:txXfrm>
    </dsp:sp>
    <dsp:sp modelId="{7FE7CDD7-AA40-4577-B378-7F4F4446ABAE}">
      <dsp:nvSpPr>
        <dsp:cNvPr id="0" name=""/>
        <dsp:cNvSpPr/>
      </dsp:nvSpPr>
      <dsp:spPr>
        <a:xfrm>
          <a:off x="5121631" y="3891846"/>
          <a:ext cx="913565" cy="4567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 Proxy Metrics</a:t>
          </a:r>
        </a:p>
      </dsp:txBody>
      <dsp:txXfrm>
        <a:off x="5135010" y="3905225"/>
        <a:ext cx="886807" cy="430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B43C2-C2EF-44E8-BFD2-E9EC6ED3B2B2}">
      <dsp:nvSpPr>
        <dsp:cNvPr id="0" name=""/>
        <dsp:cNvSpPr/>
      </dsp:nvSpPr>
      <dsp:spPr>
        <a:xfrm>
          <a:off x="3553" y="784357"/>
          <a:ext cx="1615912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>
              <a:latin typeface="Calibri Light" panose="020F0302020204030204"/>
            </a:rPr>
            <a:t>Designer</a:t>
          </a:r>
        </a:p>
      </dsp:txBody>
      <dsp:txXfrm>
        <a:off x="3553" y="784357"/>
        <a:ext cx="1615912" cy="460800"/>
      </dsp:txXfrm>
    </dsp:sp>
    <dsp:sp modelId="{05378B42-952F-47ED-8B17-B9499FCE6C51}">
      <dsp:nvSpPr>
        <dsp:cNvPr id="0" name=""/>
        <dsp:cNvSpPr/>
      </dsp:nvSpPr>
      <dsp:spPr>
        <a:xfrm>
          <a:off x="334523" y="1245157"/>
          <a:ext cx="161591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Light" panose="020F0302020204030204"/>
            </a:rPr>
            <a:t>Creates SQL query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Light" panose="020F0302020204030204"/>
            </a:rPr>
            <a:t>Comporates the query with someone's else related queries</a:t>
          </a:r>
        </a:p>
      </dsp:txBody>
      <dsp:txXfrm>
        <a:off x="381851" y="1292485"/>
        <a:ext cx="1521256" cy="2094144"/>
      </dsp:txXfrm>
    </dsp:sp>
    <dsp:sp modelId="{912C1A33-91C4-4418-A4B2-E25456E02BE8}">
      <dsp:nvSpPr>
        <dsp:cNvPr id="0" name=""/>
        <dsp:cNvSpPr/>
      </dsp:nvSpPr>
      <dsp:spPr>
        <a:xfrm>
          <a:off x="1864432" y="813600"/>
          <a:ext cx="519328" cy="402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864432" y="894063"/>
        <a:ext cx="398634" cy="241389"/>
      </dsp:txXfrm>
    </dsp:sp>
    <dsp:sp modelId="{C0DD6555-3DE0-4EE6-B2CC-89182B809DF7}">
      <dsp:nvSpPr>
        <dsp:cNvPr id="0" name=""/>
        <dsp:cNvSpPr/>
      </dsp:nvSpPr>
      <dsp:spPr>
        <a:xfrm>
          <a:off x="2599331" y="784357"/>
          <a:ext cx="1615912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DO" sz="1600" kern="1200" dirty="0"/>
            <a:t>Data </a:t>
          </a:r>
          <a:r>
            <a:rPr lang="es-DO" sz="1600" kern="1200" dirty="0">
              <a:latin typeface="Calibri Light" panose="020F0302020204030204"/>
            </a:rPr>
            <a:t>Gatekeeper</a:t>
          </a:r>
        </a:p>
      </dsp:txBody>
      <dsp:txXfrm>
        <a:off x="2599331" y="784357"/>
        <a:ext cx="1615912" cy="460800"/>
      </dsp:txXfrm>
    </dsp:sp>
    <dsp:sp modelId="{EAA6D15A-352E-4DAD-A72D-720B3AA11F67}">
      <dsp:nvSpPr>
        <dsp:cNvPr id="0" name=""/>
        <dsp:cNvSpPr/>
      </dsp:nvSpPr>
      <dsp:spPr>
        <a:xfrm>
          <a:off x="2930301" y="1245157"/>
          <a:ext cx="161591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 Light" panose="020F0302020204030204"/>
            </a:rPr>
            <a:t>Checks the queries</a:t>
          </a:r>
          <a:endParaRPr lang="en-US" sz="1600" kern="1200" dirty="0"/>
        </a:p>
      </dsp:txBody>
      <dsp:txXfrm>
        <a:off x="2977629" y="1292485"/>
        <a:ext cx="1521256" cy="2094144"/>
      </dsp:txXfrm>
    </dsp:sp>
    <dsp:sp modelId="{F21BDBDE-CF64-4983-B117-2C52558B64DB}">
      <dsp:nvSpPr>
        <dsp:cNvPr id="0" name=""/>
        <dsp:cNvSpPr/>
      </dsp:nvSpPr>
      <dsp:spPr>
        <a:xfrm>
          <a:off x="4460210" y="813600"/>
          <a:ext cx="519328" cy="4023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460210" y="894063"/>
        <a:ext cx="398634" cy="241389"/>
      </dsp:txXfrm>
    </dsp:sp>
    <dsp:sp modelId="{926F1D4C-CF59-43E5-845D-3AED725CD048}">
      <dsp:nvSpPr>
        <dsp:cNvPr id="0" name=""/>
        <dsp:cNvSpPr/>
      </dsp:nvSpPr>
      <dsp:spPr>
        <a:xfrm>
          <a:off x="5195109" y="784357"/>
          <a:ext cx="1615912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alibri Light" panose="020F0302020204030204"/>
            </a:rPr>
            <a:t>Designer</a:t>
          </a:r>
        </a:p>
      </dsp:txBody>
      <dsp:txXfrm>
        <a:off x="5195109" y="784357"/>
        <a:ext cx="1615912" cy="460800"/>
      </dsp:txXfrm>
    </dsp:sp>
    <dsp:sp modelId="{AB559C6D-A72A-4C36-8E3E-062E794A90F9}">
      <dsp:nvSpPr>
        <dsp:cNvPr id="0" name=""/>
        <dsp:cNvSpPr/>
      </dsp:nvSpPr>
      <dsp:spPr>
        <a:xfrm>
          <a:off x="5526079" y="1245157"/>
          <a:ext cx="1615912" cy="21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Creates the dashboard</a:t>
          </a:r>
          <a:r>
            <a:rPr lang="en-US" sz="1600" kern="1200" dirty="0">
              <a:latin typeface="Calibri Light" panose="020F0302020204030204"/>
            </a:rPr>
            <a:t> assuring the context</a:t>
          </a:r>
        </a:p>
      </dsp:txBody>
      <dsp:txXfrm>
        <a:off x="5573407" y="1292485"/>
        <a:ext cx="1521256" cy="2094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4EF15-E997-4329-9474-12AF16A73089}">
      <dsp:nvSpPr>
        <dsp:cNvPr id="0" name=""/>
        <dsp:cNvSpPr/>
      </dsp:nvSpPr>
      <dsp:spPr>
        <a:xfrm>
          <a:off x="1296" y="232659"/>
          <a:ext cx="1629678" cy="76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Designer</a:t>
          </a:r>
          <a:endParaRPr lang="en-US" sz="1300" kern="1200" dirty="0"/>
        </a:p>
      </dsp:txBody>
      <dsp:txXfrm>
        <a:off x="1296" y="232659"/>
        <a:ext cx="1629678" cy="513135"/>
      </dsp:txXfrm>
    </dsp:sp>
    <dsp:sp modelId="{859621B4-15E4-43D1-B156-6D161836C43E}">
      <dsp:nvSpPr>
        <dsp:cNvPr id="0" name=""/>
        <dsp:cNvSpPr/>
      </dsp:nvSpPr>
      <dsp:spPr>
        <a:xfrm>
          <a:off x="335086" y="745794"/>
          <a:ext cx="1629678" cy="300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 Light" panose="020F0302020204030204"/>
            </a:rPr>
            <a:t>Explains the dashboards to the point person and audience</a:t>
          </a:r>
          <a:endParaRPr lang="en-US" sz="1300" kern="1200" dirty="0"/>
        </a:p>
      </dsp:txBody>
      <dsp:txXfrm>
        <a:off x="382818" y="793526"/>
        <a:ext cx="1534214" cy="2914361"/>
      </dsp:txXfrm>
    </dsp:sp>
    <dsp:sp modelId="{D84B0601-1A4D-4EF8-972B-5FBB8E32F6CE}">
      <dsp:nvSpPr>
        <dsp:cNvPr id="0" name=""/>
        <dsp:cNvSpPr/>
      </dsp:nvSpPr>
      <dsp:spPr>
        <a:xfrm>
          <a:off x="1878028" y="286355"/>
          <a:ext cx="523752" cy="40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1878028" y="367503"/>
        <a:ext cx="402029" cy="243446"/>
      </dsp:txXfrm>
    </dsp:sp>
    <dsp:sp modelId="{FCEA57EB-AD3F-4284-B331-12FC9274BAD3}">
      <dsp:nvSpPr>
        <dsp:cNvPr id="0" name=""/>
        <dsp:cNvSpPr/>
      </dsp:nvSpPr>
      <dsp:spPr>
        <a:xfrm>
          <a:off x="2619188" y="232659"/>
          <a:ext cx="1629678" cy="76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 Light" panose="020F0302020204030204"/>
            </a:rPr>
            <a:t>Point person and audience</a:t>
          </a:r>
          <a:endParaRPr lang="en-US" sz="1300" kern="1200" dirty="0"/>
        </a:p>
      </dsp:txBody>
      <dsp:txXfrm>
        <a:off x="2619188" y="232659"/>
        <a:ext cx="1629678" cy="513135"/>
      </dsp:txXfrm>
    </dsp:sp>
    <dsp:sp modelId="{E08B8AE2-4436-4019-8A4D-8DF692105884}">
      <dsp:nvSpPr>
        <dsp:cNvPr id="0" name=""/>
        <dsp:cNvSpPr/>
      </dsp:nvSpPr>
      <dsp:spPr>
        <a:xfrm>
          <a:off x="2952977" y="745794"/>
          <a:ext cx="1629678" cy="300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Calibri Light" panose="020F0302020204030204"/>
            </a:rPr>
            <a:t>Make suggestions to improve the design</a:t>
          </a:r>
          <a:endParaRPr lang="en-US" sz="1300" kern="1200" dirty="0"/>
        </a:p>
      </dsp:txBody>
      <dsp:txXfrm>
        <a:off x="3000709" y="793526"/>
        <a:ext cx="1534214" cy="2914361"/>
      </dsp:txXfrm>
    </dsp:sp>
    <dsp:sp modelId="{B2A2DDED-37B9-4D68-BFE9-4540DBA86302}">
      <dsp:nvSpPr>
        <dsp:cNvPr id="0" name=""/>
        <dsp:cNvSpPr/>
      </dsp:nvSpPr>
      <dsp:spPr>
        <a:xfrm>
          <a:off x="4495919" y="286355"/>
          <a:ext cx="523752" cy="40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4495919" y="367503"/>
        <a:ext cx="402029" cy="243446"/>
      </dsp:txXfrm>
    </dsp:sp>
    <dsp:sp modelId="{335C4A73-8E0C-423D-9B92-4C2DDF26F812}">
      <dsp:nvSpPr>
        <dsp:cNvPr id="0" name=""/>
        <dsp:cNvSpPr/>
      </dsp:nvSpPr>
      <dsp:spPr>
        <a:xfrm>
          <a:off x="5237079" y="232659"/>
          <a:ext cx="1629678" cy="76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Designer</a:t>
          </a:r>
        </a:p>
      </dsp:txBody>
      <dsp:txXfrm>
        <a:off x="5237079" y="232659"/>
        <a:ext cx="1629678" cy="513135"/>
      </dsp:txXfrm>
    </dsp:sp>
    <dsp:sp modelId="{F71B5027-B111-4651-AB04-9E888045A914}">
      <dsp:nvSpPr>
        <dsp:cNvPr id="0" name=""/>
        <dsp:cNvSpPr/>
      </dsp:nvSpPr>
      <dsp:spPr>
        <a:xfrm>
          <a:off x="5570868" y="745794"/>
          <a:ext cx="1629678" cy="300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Modifies the dashboard</a:t>
          </a:r>
          <a:endParaRPr lang="es-ES" sz="1300" kern="1200" dirty="0"/>
        </a:p>
      </dsp:txBody>
      <dsp:txXfrm>
        <a:off x="5618600" y="793526"/>
        <a:ext cx="1534214" cy="2914361"/>
      </dsp:txXfrm>
    </dsp:sp>
    <dsp:sp modelId="{C3210CBC-26EA-412E-A236-530B56BEAC88}">
      <dsp:nvSpPr>
        <dsp:cNvPr id="0" name=""/>
        <dsp:cNvSpPr/>
      </dsp:nvSpPr>
      <dsp:spPr>
        <a:xfrm>
          <a:off x="7113810" y="286355"/>
          <a:ext cx="523752" cy="405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000" kern="1200"/>
        </a:p>
      </dsp:txBody>
      <dsp:txXfrm>
        <a:off x="7113810" y="367503"/>
        <a:ext cx="402029" cy="243446"/>
      </dsp:txXfrm>
    </dsp:sp>
    <dsp:sp modelId="{885B540A-188E-4727-8F3A-A9196B45101C}">
      <dsp:nvSpPr>
        <dsp:cNvPr id="0" name=""/>
        <dsp:cNvSpPr/>
      </dsp:nvSpPr>
      <dsp:spPr>
        <a:xfrm>
          <a:off x="7854970" y="232659"/>
          <a:ext cx="1629678" cy="7697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>
              <a:latin typeface="Calibri Light" panose="020F0302020204030204"/>
            </a:rPr>
            <a:t>Designer</a:t>
          </a:r>
        </a:p>
      </dsp:txBody>
      <dsp:txXfrm>
        <a:off x="7854970" y="232659"/>
        <a:ext cx="1629678" cy="513135"/>
      </dsp:txXfrm>
    </dsp:sp>
    <dsp:sp modelId="{E3612B91-8275-46B4-88A4-577A757A8D69}">
      <dsp:nvSpPr>
        <dsp:cNvPr id="0" name=""/>
        <dsp:cNvSpPr/>
      </dsp:nvSpPr>
      <dsp:spPr>
        <a:xfrm>
          <a:off x="8188760" y="745794"/>
          <a:ext cx="1629678" cy="30098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Optimizes the queries (&lt;=30s)</a:t>
          </a:r>
          <a:endParaRPr lang="es-E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Schedules the queries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Sets an automatic email alerts based on some metric.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Links the dashboard with others dashboard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Takes project to production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300" kern="1200" dirty="0">
              <a:latin typeface="Calibri Light" panose="020F0302020204030204"/>
            </a:rPr>
            <a:t>Documents the project</a:t>
          </a:r>
        </a:p>
      </dsp:txBody>
      <dsp:txXfrm>
        <a:off x="8236492" y="793526"/>
        <a:ext cx="1534214" cy="29143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E35ED-4892-4269-930B-61EA2A142C11}">
      <dsp:nvSpPr>
        <dsp:cNvPr id="0" name=""/>
        <dsp:cNvSpPr/>
      </dsp:nvSpPr>
      <dsp:spPr>
        <a:xfrm>
          <a:off x="2893" y="2469020"/>
          <a:ext cx="2903369" cy="2903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782" tIns="34290" rIns="159782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/>
            <a:t>Get feedback after launch</a:t>
          </a:r>
          <a:endParaRPr lang="es-ES" sz="2700" kern="1200" dirty="0"/>
        </a:p>
      </dsp:txBody>
      <dsp:txXfrm>
        <a:off x="428082" y="2894209"/>
        <a:ext cx="2052991" cy="2052991"/>
      </dsp:txXfrm>
    </dsp:sp>
    <dsp:sp modelId="{F29F7B96-580C-44EF-B54A-9DCC9614588A}">
      <dsp:nvSpPr>
        <dsp:cNvPr id="0" name=""/>
        <dsp:cNvSpPr/>
      </dsp:nvSpPr>
      <dsp:spPr>
        <a:xfrm>
          <a:off x="2325589" y="2469020"/>
          <a:ext cx="2903369" cy="2903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782" tIns="34290" rIns="159782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Calibri Light" panose="020F0302020204030204"/>
            </a:rPr>
            <a:t>Repair dashboard if something stops of working</a:t>
          </a:r>
          <a:endParaRPr lang="es-ES" sz="2700" kern="1200" dirty="0"/>
        </a:p>
      </dsp:txBody>
      <dsp:txXfrm>
        <a:off x="2750778" y="2894209"/>
        <a:ext cx="2052991" cy="2052991"/>
      </dsp:txXfrm>
    </dsp:sp>
    <dsp:sp modelId="{CF252B53-5210-4825-86DF-90B585A383C9}">
      <dsp:nvSpPr>
        <dsp:cNvPr id="0" name=""/>
        <dsp:cNvSpPr/>
      </dsp:nvSpPr>
      <dsp:spPr>
        <a:xfrm>
          <a:off x="4648285" y="2469020"/>
          <a:ext cx="2903369" cy="2903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782" tIns="34290" rIns="159782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>
              <a:latin typeface="Calibri Light" panose="020F0302020204030204"/>
            </a:rPr>
            <a:t>Check the views of all dashboards</a:t>
          </a:r>
          <a:endParaRPr lang="es-ES" sz="2700" kern="1200"/>
        </a:p>
      </dsp:txBody>
      <dsp:txXfrm>
        <a:off x="5073474" y="2894209"/>
        <a:ext cx="2052991" cy="2052991"/>
      </dsp:txXfrm>
    </dsp:sp>
    <dsp:sp modelId="{72E13557-4F6C-4F59-9ACE-A83677C31C66}">
      <dsp:nvSpPr>
        <dsp:cNvPr id="0" name=""/>
        <dsp:cNvSpPr/>
      </dsp:nvSpPr>
      <dsp:spPr>
        <a:xfrm>
          <a:off x="6970981" y="2469020"/>
          <a:ext cx="2903369" cy="290336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9782" tIns="34290" rIns="159782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Calibri Light" panose="020F0302020204030204"/>
            </a:rPr>
            <a:t>Check if the current dashboards work correctly</a:t>
          </a:r>
          <a:endParaRPr lang="es-ES" sz="2700" kern="1200" dirty="0"/>
        </a:p>
      </dsp:txBody>
      <dsp:txXfrm>
        <a:off x="7396170" y="2894209"/>
        <a:ext cx="2052991" cy="2052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E6DF9-5E11-4D42-BCCF-C68C4A348CA6}" type="datetimeFigureOut">
              <a:rPr lang="es-ES"/>
              <a:t>04/04/2021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60F1-FD90-4D16-ADC9-59C8EB3F4676}" type="slidenum">
              <a:rPr lang="es-ES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25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587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47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397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24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671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2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790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97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403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F60F1-FD90-4D16-ADC9-59C8EB3F4676}" type="slidenum">
              <a:rPr lang="es-ES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652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E1762-E810-45F3-B151-920AE72F6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D5D3E3-9645-4253-BC29-ED993BC62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6F401-8397-4DC5-9D1A-BE9797D3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49948-66B4-4EEF-9583-040396DB1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6A496-7BCE-450E-948B-204ED265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58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BE603-6F6A-4210-B9FB-044E3560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3DC60B-C8B5-48A0-9092-AEAA09A2E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73021-A151-4128-8D80-CB051358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82E27-66AE-4C20-8D3B-078B6977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DE7E50-DD70-4083-A76E-D61B9969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07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58F30E-113E-4390-A4BF-A78775058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65FA87-EE31-4065-B679-C456832D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4A899-2832-40FD-98DD-AA6235F7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069CB0-D0DD-42EA-90A9-60E1FA3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0505F3-2478-49E9-9126-84DA690C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21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F875D-7AFA-4FF1-B0E9-B457C71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7E01F-993D-41CD-933D-93223EAD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2F336-4C74-4C07-8F62-10A7FAE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AE3AE-200E-4711-914D-DE9CD6EA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CB183-4B9E-498D-936E-5B2AB070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26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4EDD4-D1BA-4E21-A989-DC351FB2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F2A4FE-7C77-4731-99EC-A37C709F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26BBAD-97A1-405B-AFDD-2C9FF7E2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D8E56-9163-462B-98AA-5708BA57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31E3E-CEF1-4140-947B-E75CD608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65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9B243-E7D5-4C9C-A6DA-7335B035F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0F00F-F99F-45A3-8BBB-2DBB5F9F0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82A35C-6392-46ED-A214-D963B165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F446-A7AF-4CA1-82C3-791E0FB3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E0E96-5CFC-42CB-82B6-FB2B4212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51F1BB-B955-4C7E-A552-937A8EE3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97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261F8-3C5A-40EB-8AB3-B9F2A287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AE52F7-2374-49AC-AA3A-225E2E124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3FBE38-D525-458E-B770-0F87C95F0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19372F-4D5B-40A6-8C1D-8CCEF9247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A8E7EF-92D0-48E8-9300-F07587DDC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B01D13-1213-4B85-9B5B-4EF28E210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BBB93C-0B35-42FB-916A-2802282B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77569B-12CD-45AD-B030-280F5D68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85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67550-81FB-48FE-AD5C-5E628CD2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A1925CA-4570-4E72-B328-35307EFC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3574A5-DF23-4D5C-B412-8CE835BD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0FD9BC-6EF9-4658-91F0-74D465AE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651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4ADC28-3BA5-4542-BC68-A07BE452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37CB3D7-1DBC-4C5A-9B34-5A904D37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27DC5E-14F6-48F8-8E73-6DB06FDE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1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CDEE8-2322-4D33-8E9D-9CC74FA1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67B09-4037-445E-A581-CEC4652E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040BF0-762F-4934-A7F6-14EA38900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4D41DC-ADBF-4AB6-9B59-AD3C1E87D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860F8-F0C6-4D91-BAA9-8C749F34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FED67-9310-4109-82D9-AEC7520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43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E937-2304-4CD1-9430-B7A70695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30F592-6D2E-4B6A-8AD8-063FB1FA8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4EE18C-13A0-4B61-B6E8-573F412D0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276D09-076C-4294-B89A-E849E5ED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9B2E57-C0FF-411F-AAF8-9F0018E5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9391C-688D-4E42-95BA-076A3E6B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59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F867A-8105-49DB-840E-8ACED7C9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ECE95B-BA4E-4865-9BA7-C81C9D46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853AA-2308-4D9A-A399-40243D2E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0CF2C-C084-4CF5-A2E4-3BDD0DBE3C7E}" type="datetimeFigureOut">
              <a:rPr lang="es-ES" smtClean="0"/>
              <a:t>04/04/2021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A48A8-7397-41C7-ACC5-27533B7C7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4646D-D0D9-4BE3-AAAD-CDA1BE21C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172E4-4763-407D-8C61-96829BFF740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66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to do list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FDB23-E743-454E-BB23-75DD689B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36" y="1149889"/>
            <a:ext cx="10515600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cs typeface="Calibri"/>
              </a:rPr>
              <a:t>To create 3D plots.</a:t>
            </a:r>
          </a:p>
          <a:p>
            <a:r>
              <a:rPr lang="en-US" b="1" dirty="0">
                <a:cs typeface="Calibri"/>
              </a:rPr>
              <a:t>To use more than 5 or 7 categories into a chart.</a:t>
            </a:r>
            <a:r>
              <a:rPr lang="en-US" dirty="0">
                <a:cs typeface="Calibri"/>
              </a:rPr>
              <a:t> (aggregate in others).</a:t>
            </a:r>
            <a:endParaRPr lang="en-US" b="1" dirty="0">
              <a:cs typeface="Calibri"/>
            </a:endParaRPr>
          </a:p>
          <a:p>
            <a:r>
              <a:rPr lang="en-US" b="1" dirty="0">
                <a:cs typeface="Calibri"/>
              </a:rPr>
              <a:t>To use more than 4 types charts. </a:t>
            </a:r>
            <a:r>
              <a:rPr lang="en-US" dirty="0">
                <a:cs typeface="Calibri"/>
              </a:rPr>
              <a:t>(It is better to link the information)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  <a:p>
            <a:endParaRPr lang="en-US" b="1" dirty="0">
              <a:cs typeface="Calibri" panose="020F0502020204030204"/>
            </a:endParaRP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2AB55716-DC47-4B8C-ADE4-C47797488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49" y="3329276"/>
            <a:ext cx="4583500" cy="3549372"/>
          </a:xfrm>
          <a:prstGeom prst="rect">
            <a:avLst/>
          </a:prstGeom>
        </p:spPr>
      </p:pic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B6834F5D-3BA5-4431-8E7F-155464B5D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343" y="3319642"/>
            <a:ext cx="5388633" cy="35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2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6. Single value indicator</a:t>
            </a:r>
            <a:endParaRPr lang="es-ES" dirty="0"/>
          </a:p>
        </p:txBody>
      </p:sp>
      <p:pic>
        <p:nvPicPr>
          <p:cNvPr id="3" name="Imagen 4" descr="Gráfico, Gráfico de proyección solar&#10;&#10;Descripción generada automáticamente">
            <a:extLst>
              <a:ext uri="{FF2B5EF4-FFF2-40B4-BE49-F238E27FC236}">
                <a16:creationId xmlns:a16="http://schemas.microsoft.com/office/drawing/2014/main" id="{6EBA8C1E-FCF7-4EF6-8404-FBA67049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81" y="1225476"/>
            <a:ext cx="6049992" cy="473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4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ea typeface="+mj-lt"/>
                <a:cs typeface="+mj-lt"/>
              </a:rPr>
              <a:t>7. Pie</a:t>
            </a:r>
            <a:endParaRPr lang="es-ES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09B2A65C-DFB7-4623-A1C8-57E050ED8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022" y="1602123"/>
            <a:ext cx="9716218" cy="463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8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cs typeface="Calibri Light"/>
              </a:rPr>
              <a:t>8. Heat map</a:t>
            </a:r>
          </a:p>
        </p:txBody>
      </p:sp>
      <p:pic>
        <p:nvPicPr>
          <p:cNvPr id="3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70D0406C-42C7-4E28-97CC-6547D07E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66" y="1049997"/>
            <a:ext cx="5000445" cy="56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2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9. Area chart</a:t>
            </a:r>
          </a:p>
        </p:txBody>
      </p:sp>
      <p:pic>
        <p:nvPicPr>
          <p:cNvPr id="5" name="Imagen 5" descr="Gráfico&#10;&#10;Descripción generada automáticamente">
            <a:extLst>
              <a:ext uri="{FF2B5EF4-FFF2-40B4-BE49-F238E27FC236}">
                <a16:creationId xmlns:a16="http://schemas.microsoft.com/office/drawing/2014/main" id="{17F50F94-13F2-4A23-A5C5-11A8B90E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03" y="1231197"/>
            <a:ext cx="9518416" cy="52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10. Line chart</a:t>
            </a:r>
          </a:p>
        </p:txBody>
      </p:sp>
      <p:pic>
        <p:nvPicPr>
          <p:cNvPr id="3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7E76B3D-C1CB-468B-B964-D5987FC423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01" b="-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38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11. Box plot</a:t>
            </a:r>
          </a:p>
        </p:txBody>
      </p:sp>
      <p:pic>
        <p:nvPicPr>
          <p:cNvPr id="4" name="Imagen 4" descr="Gráfico, Gráfico de cajas y bigotes&#10;&#10;Descripción generada automáticamente">
            <a:extLst>
              <a:ext uri="{FF2B5EF4-FFF2-40B4-BE49-F238E27FC236}">
                <a16:creationId xmlns:a16="http://schemas.microsoft.com/office/drawing/2014/main" id="{C7F83C93-1C24-400B-860F-FC6912E6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91" y="1703447"/>
            <a:ext cx="5906218" cy="478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2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4">
            <a:extLst>
              <a:ext uri="{FF2B5EF4-FFF2-40B4-BE49-F238E27FC236}">
                <a16:creationId xmlns:a16="http://schemas.microsoft.com/office/drawing/2014/main" id="{260B3239-E694-474C-AB84-D63D9A079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72548" y="1351480"/>
            <a:ext cx="9258999" cy="51758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20" y="31392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12. Funnel</a:t>
            </a:r>
            <a:endParaRPr lang="es-ES" sz="5200" dirty="0">
              <a:solidFill>
                <a:schemeClr val="tx1">
                  <a:lumMod val="85000"/>
                  <a:lumOff val="15000"/>
                </a:schemeClr>
              </a:solidFill>
              <a:cs typeface="Calibri Light" panose="020F0302020204030204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5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772E3C32-A7B4-4983-A8C4-1AC9374A9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570" y="1405044"/>
            <a:ext cx="4784785" cy="466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21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13. Map</a:t>
            </a:r>
            <a:endParaRPr lang="es-ES" dirty="0">
              <a:ea typeface="+mj-ea"/>
              <a:cs typeface="+mj-cs"/>
            </a:endParaRPr>
          </a:p>
        </p:txBody>
      </p:sp>
      <p:pic>
        <p:nvPicPr>
          <p:cNvPr id="5" name="Imagen 5" descr="Mapa&#10;&#10;Descripción generada automáticamente">
            <a:extLst>
              <a:ext uri="{FF2B5EF4-FFF2-40B4-BE49-F238E27FC236}">
                <a16:creationId xmlns:a16="http://schemas.microsoft.com/office/drawing/2014/main" id="{879947BA-3A00-4F98-AA92-3ABB9673F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72"/>
          <a:stretch/>
        </p:blipFill>
        <p:spPr>
          <a:xfrm>
            <a:off x="2340967" y="1590939"/>
            <a:ext cx="7528606" cy="5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8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14. Table</a:t>
            </a:r>
          </a:p>
        </p:txBody>
      </p:sp>
      <p:pic>
        <p:nvPicPr>
          <p:cNvPr id="3" name="Imagen 4" descr="Tabla&#10;&#10;Descripción generada automáticamente">
            <a:extLst>
              <a:ext uri="{FF2B5EF4-FFF2-40B4-BE49-F238E27FC236}">
                <a16:creationId xmlns:a16="http://schemas.microsoft.com/office/drawing/2014/main" id="{E76E346C-379F-4F6C-AC75-04FCED0D4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94" r="-1" b="111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7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15. Scatter</a:t>
            </a:r>
          </a:p>
        </p:txBody>
      </p:sp>
      <p:pic>
        <p:nvPicPr>
          <p:cNvPr id="4" name="Imagen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81A7D94-83B6-47F0-B76F-3945525E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268" y="908274"/>
            <a:ext cx="5115464" cy="50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Selecting the correct visualization</a:t>
            </a:r>
            <a:endParaRPr lang="en-US" sz="5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FBB2C-19BE-43E3-91E1-004D95DEE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  <a:cs typeface="Calibri"/>
              </a:rPr>
              <a:t>The most frequent visualization from most viewed dashboards</a:t>
            </a:r>
          </a:p>
        </p:txBody>
      </p:sp>
    </p:spTree>
    <p:extLst>
      <p:ext uri="{BB962C8B-B14F-4D97-AF65-F5344CB8AC3E}">
        <p14:creationId xmlns:p14="http://schemas.microsoft.com/office/powerpoint/2010/main" val="1376647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16. Bubble Map</a:t>
            </a:r>
            <a:endParaRPr lang="es-ES" dirty="0">
              <a:ea typeface="+mj-ea"/>
              <a:cs typeface="+mj-cs"/>
            </a:endParaRPr>
          </a:p>
        </p:txBody>
      </p:sp>
      <p:pic>
        <p:nvPicPr>
          <p:cNvPr id="3" name="Imagen 4" descr="Mapa&#10;&#10;Descripción generada automáticamente">
            <a:extLst>
              <a:ext uri="{FF2B5EF4-FFF2-40B4-BE49-F238E27FC236}">
                <a16:creationId xmlns:a16="http://schemas.microsoft.com/office/drawing/2014/main" id="{8CF1A2BE-BD07-4BF8-8630-157182C9C8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32" r="-2" b="-2"/>
          <a:stretch/>
        </p:blipFill>
        <p:spPr>
          <a:xfrm>
            <a:off x="2681859" y="1806599"/>
            <a:ext cx="6824115" cy="45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43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Alignment &amp; Grouping</a:t>
            </a:r>
            <a:endParaRPr lang="es-ES"/>
          </a:p>
        </p:txBody>
      </p:sp>
      <p:pic>
        <p:nvPicPr>
          <p:cNvPr id="6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6CDBE87-A019-475A-8EB5-8A50430D8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8960" y="1351172"/>
            <a:ext cx="7520720" cy="5300243"/>
          </a:xfrm>
        </p:spPr>
      </p:pic>
    </p:spTree>
    <p:extLst>
      <p:ext uri="{BB962C8B-B14F-4D97-AF65-F5344CB8AC3E}">
        <p14:creationId xmlns:p14="http://schemas.microsoft.com/office/powerpoint/2010/main" val="3156112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C63E-A201-473D-A2ED-BCB4CC31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an useful dashboard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B5BC9-A3A7-4039-9938-0FF080198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greatest value of a picture is when it forces us to notice what we never expected to see.</a:t>
            </a:r>
          </a:p>
          <a:p>
            <a:pPr lvl="1"/>
            <a:r>
              <a:rPr lang="en-US" dirty="0"/>
              <a:t>It must have alerts for all the things that could be wrong with the position of businesspeople.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helps individuals make data-driven decision so they SHOULD see the dashboard regularly.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Accurate, Clear, Empowering and Succinct</a:t>
            </a: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7018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CTQ: </a:t>
            </a:r>
            <a:r>
              <a:rPr lang="en-US" dirty="0"/>
              <a:t>Accurate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Data Quality: </a:t>
            </a:r>
            <a:r>
              <a:rPr lang="en-US" dirty="0"/>
              <a:t>Flagg dashboards in construction and label the last update and its Schedule</a:t>
            </a:r>
            <a:endParaRPr lang="en-US" dirty="0">
              <a:cs typeface="Calibri"/>
            </a:endParaRPr>
          </a:p>
          <a:p>
            <a:r>
              <a:rPr lang="en-US" b="1" dirty="0"/>
              <a:t>Metric Comprehension: </a:t>
            </a:r>
            <a:r>
              <a:rPr lang="en-US" dirty="0"/>
              <a:t>Include formulas, notes, or definitions for any non-traditional metric </a:t>
            </a:r>
            <a:endParaRPr lang="en-US" dirty="0">
              <a:cs typeface="Calibri"/>
            </a:endParaRPr>
          </a:p>
          <a:p>
            <a:r>
              <a:rPr lang="en-US" b="1" dirty="0"/>
              <a:t>Visualization Design:</a:t>
            </a:r>
            <a:endParaRPr lang="en-US" b="1" dirty="0">
              <a:cs typeface="Calibri"/>
            </a:endParaRPr>
          </a:p>
          <a:p>
            <a:pPr lvl="1"/>
            <a:r>
              <a:rPr lang="en-US" dirty="0"/>
              <a:t>Lines with free y-range to see the variety.</a:t>
            </a:r>
          </a:p>
          <a:p>
            <a:pPr lvl="1"/>
            <a:r>
              <a:rPr lang="en-US" dirty="0"/>
              <a:t>Bar plot y-range start in 0 to compare without confusion.</a:t>
            </a:r>
          </a:p>
        </p:txBody>
      </p:sp>
    </p:spTree>
    <p:extLst>
      <p:ext uri="{BB962C8B-B14F-4D97-AF65-F5344CB8AC3E}">
        <p14:creationId xmlns:p14="http://schemas.microsoft.com/office/powerpoint/2010/main" val="321376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CTQ: Clear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764" y="1617784"/>
            <a:ext cx="10515600" cy="3981158"/>
          </a:xfrm>
        </p:spPr>
        <p:txBody>
          <a:bodyPr>
            <a:normAutofit/>
          </a:bodyPr>
          <a:lstStyle/>
          <a:p>
            <a:r>
              <a:rPr lang="en-US" b="1" dirty="0"/>
              <a:t>Fonts: </a:t>
            </a:r>
            <a:r>
              <a:rPr lang="en-US" dirty="0"/>
              <a:t>Arial, Helvetica, or Verdana</a:t>
            </a:r>
            <a:r>
              <a:rPr lang="es-ES" dirty="0"/>
              <a:t>. </a:t>
            </a:r>
            <a:r>
              <a:rPr lang="en-US" dirty="0"/>
              <a:t>All text on a dashboard should not require you to squint to read it. </a:t>
            </a:r>
            <a:endParaRPr lang="es-ES" dirty="0"/>
          </a:p>
          <a:p>
            <a:r>
              <a:rPr lang="en-US" b="1" dirty="0"/>
              <a:t>Colors: </a:t>
            </a:r>
          </a:p>
          <a:p>
            <a:pPr lvl="1"/>
            <a:r>
              <a:rPr lang="en-US" dirty="0"/>
              <a:t>Use</a:t>
            </a:r>
            <a:r>
              <a:rPr lang="en-US" b="1" dirty="0"/>
              <a:t> </a:t>
            </a:r>
            <a:r>
              <a:rPr lang="en-US" dirty="0"/>
              <a:t>muted tones (not so bright, for professional look)</a:t>
            </a:r>
          </a:p>
          <a:p>
            <a:pPr lvl="1"/>
            <a:r>
              <a:rPr lang="en-US" dirty="0"/>
              <a:t>The meaning of color should be always the same across the dashboard.</a:t>
            </a:r>
          </a:p>
          <a:p>
            <a:pPr lvl="1"/>
            <a:r>
              <a:rPr lang="en-US" dirty="0"/>
              <a:t>Use traffic light color for important indicators</a:t>
            </a:r>
          </a:p>
          <a:p>
            <a:pPr marL="457200" lvl="1" indent="0">
              <a:buNone/>
            </a:pPr>
            <a:r>
              <a:rPr lang="en-US" b="1" dirty="0"/>
              <a:t>https://www.youtube.com/watch?v=_JMSw6i5pzY</a:t>
            </a:r>
          </a:p>
          <a:p>
            <a:pPr marL="457200" lvl="1" indent="0">
              <a:buNone/>
            </a:pPr>
            <a:r>
              <a:rPr lang="en-US" b="1" dirty="0"/>
              <a:t>https://www.youtube.com/watch?v=cWyb9GQbGE4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431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CTQ: Clear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89" y="1325563"/>
            <a:ext cx="11211951" cy="5690382"/>
          </a:xfrm>
        </p:spPr>
        <p:txBody>
          <a:bodyPr>
            <a:normAutofit/>
          </a:bodyPr>
          <a:lstStyle/>
          <a:p>
            <a:r>
              <a:rPr lang="en-US" b="1" dirty="0"/>
              <a:t>Colors: </a:t>
            </a:r>
          </a:p>
          <a:p>
            <a:pPr lvl="1"/>
            <a:r>
              <a:rPr lang="en-US" dirty="0"/>
              <a:t>Clear contrast by selecting the correct </a:t>
            </a:r>
            <a:r>
              <a:rPr lang="en-US" b="1" i="1" dirty="0"/>
              <a:t>hue</a:t>
            </a:r>
          </a:p>
          <a:p>
            <a:pPr lvl="2"/>
            <a:r>
              <a:rPr lang="en-US" dirty="0"/>
              <a:t>Use the monochromatic formula when you have many of the same type of data. Darker variation will represent a higher value, and a neutral color (even white) will represent a value closer to zero.</a:t>
            </a:r>
          </a:p>
          <a:p>
            <a:pPr lvl="2"/>
            <a:r>
              <a:rPr lang="en-US" dirty="0"/>
              <a:t>Use complementary with 2 hue for visualizations where you’re showing a transition from (a) one extreme, through a (b) neutral middle, and finally to a (c) opposite extreme. </a:t>
            </a:r>
          </a:p>
          <a:p>
            <a:pPr lvl="2"/>
            <a:r>
              <a:rPr lang="en-US" dirty="0"/>
              <a:t>Use split complementary with 3 hue (</a:t>
            </a:r>
            <a:r>
              <a:rPr lang="en-US" b="1" dirty="0"/>
              <a:t>Y</a:t>
            </a:r>
            <a:r>
              <a:rPr lang="en-US" dirty="0"/>
              <a:t>) for defining contracts</a:t>
            </a:r>
          </a:p>
          <a:p>
            <a:pPr lvl="2"/>
            <a:r>
              <a:rPr lang="en-US" dirty="0"/>
              <a:t>Use Triadic with 3 hue (</a:t>
            </a:r>
            <a:r>
              <a:rPr lang="es-ES" b="1" dirty="0"/>
              <a:t>△</a:t>
            </a:r>
            <a:r>
              <a:rPr lang="en-US" dirty="0"/>
              <a:t>) for defining contracts. There are unusual, extreme with primary or secondary colors</a:t>
            </a:r>
          </a:p>
          <a:p>
            <a:pPr lvl="2"/>
            <a:r>
              <a:rPr lang="en-US" dirty="0"/>
              <a:t>Use tetradic with 4 hue (</a:t>
            </a:r>
            <a:r>
              <a:rPr lang="es-ES" b="1" dirty="0"/>
              <a:t>□</a:t>
            </a:r>
            <a:r>
              <a:rPr lang="en-US" dirty="0"/>
              <a:t>) for defining contracts. Excellent for the doming of darkest color.</a:t>
            </a:r>
          </a:p>
          <a:p>
            <a:pPr lvl="2"/>
            <a:r>
              <a:rPr lang="en-US" dirty="0"/>
              <a:t>Use Analogous with 3 hue formula for decreasing formula</a:t>
            </a:r>
          </a:p>
          <a:p>
            <a:pPr lvl="1"/>
            <a:r>
              <a:rPr lang="en-US" dirty="0"/>
              <a:t>Transform the hue select form in </a:t>
            </a:r>
            <a:r>
              <a:rPr lang="en-US" b="1" dirty="0"/>
              <a:t>saturation</a:t>
            </a:r>
            <a:r>
              <a:rPr lang="en-US" dirty="0"/>
              <a:t> (transparency) and </a:t>
            </a:r>
            <a:r>
              <a:rPr lang="en-US" b="1" dirty="0"/>
              <a:t>value</a:t>
            </a:r>
            <a:r>
              <a:rPr lang="en-US" dirty="0"/>
              <a:t> (bright) to create more variety.</a:t>
            </a:r>
          </a:p>
          <a:p>
            <a:pPr marL="457200" lvl="1" indent="0">
              <a:buNone/>
            </a:pPr>
            <a:r>
              <a:rPr lang="en-US" b="1" dirty="0"/>
              <a:t>https://www.youtube.com/watch?v=_2LLXnUdUIc</a:t>
            </a:r>
          </a:p>
          <a:p>
            <a:pPr marL="457200" lvl="1" indent="0">
              <a:buNone/>
            </a:pPr>
            <a:r>
              <a:rPr lang="en-US" b="1" dirty="0"/>
              <a:t>https://learnui.design/tools/data-color-picker.html#divergent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4954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CTQ: Clear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Context: </a:t>
            </a:r>
            <a:r>
              <a:rPr lang="en-US" dirty="0"/>
              <a:t>The target is to create a chart easy to </a:t>
            </a:r>
            <a:r>
              <a:rPr lang="en-US"/>
              <a:t>understand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descriptive title</a:t>
            </a:r>
          </a:p>
          <a:p>
            <a:pPr lvl="1"/>
            <a:r>
              <a:rPr lang="en-US" dirty="0"/>
              <a:t>Categorical labels</a:t>
            </a:r>
          </a:p>
          <a:p>
            <a:pPr lvl="1"/>
            <a:r>
              <a:rPr lang="en-US" dirty="0"/>
              <a:t>Value labels when it is hard to compare against an axis</a:t>
            </a:r>
          </a:p>
          <a:p>
            <a:r>
              <a:rPr lang="en-US" b="1" dirty="0"/>
              <a:t>Layout:</a:t>
            </a:r>
          </a:p>
          <a:p>
            <a:pPr lvl="1"/>
            <a:r>
              <a:rPr lang="en-US" dirty="0"/>
              <a:t>Set the most important information at the top left.</a:t>
            </a:r>
          </a:p>
          <a:p>
            <a:pPr lvl="1"/>
            <a:r>
              <a:rPr lang="en-US"/>
              <a:t>Visualizations should be aligned by topic if not is because is very important</a:t>
            </a:r>
            <a:r>
              <a:rPr lang="en-US" dirty="0"/>
              <a:t> that topic.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23871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CTQ: </a:t>
            </a:r>
            <a:r>
              <a:rPr lang="en-US"/>
              <a:t>Empowering</a:t>
            </a:r>
            <a:endParaRPr lang="en-US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Dashboard´s view: </a:t>
            </a:r>
          </a:p>
          <a:p>
            <a:pPr lvl="1"/>
            <a:r>
              <a:rPr lang="en-US" dirty="0"/>
              <a:t>https://docs.microsoft.com/en-us/power-bi/collaborate-share/service-usage-metrics</a:t>
            </a:r>
          </a:p>
          <a:p>
            <a:pPr lvl="1"/>
            <a:r>
              <a:rPr lang="en-US" dirty="0"/>
              <a:t>https://docs.microsoft.com/en-us/power-bi/collaborate-share/service-modern-usage-metrics</a:t>
            </a:r>
          </a:p>
          <a:p>
            <a:r>
              <a:rPr lang="en-US" b="1" dirty="0"/>
              <a:t> If factor into their decision making:</a:t>
            </a:r>
          </a:p>
          <a:p>
            <a:pPr lvl="1"/>
            <a:r>
              <a:rPr lang="en-US" dirty="0"/>
              <a:t>Ask to end user what charts could generate an immediate decision.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737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EBDC7-9281-4DA2-95D6-A93B1601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CTQ: </a:t>
            </a:r>
            <a:r>
              <a:rPr lang="en-US"/>
              <a:t>Succinct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FFA91C-1AEA-4744-B42D-984DE3A6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Keeping it brief and relevant to critical information makes it easy to evaluate </a:t>
            </a:r>
            <a:r>
              <a:rPr lang="en-US"/>
              <a:t>all</a:t>
            </a:r>
            <a:r>
              <a:rPr lang="en-US" dirty="0"/>
              <a:t> the data simultaneously and make decisions</a:t>
            </a:r>
            <a:endParaRPr lang="en-US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538618-A0E1-4C90-9362-909BE12D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745" y="2699602"/>
            <a:ext cx="59531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43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to create a dashboard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FDB23-E743-454E-BB23-75DD689BB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Define:</a:t>
            </a:r>
            <a:r>
              <a:rPr lang="en-US" dirty="0"/>
              <a:t> To know </a:t>
            </a:r>
            <a:r>
              <a:rPr lang="en-US" b="1" dirty="0"/>
              <a:t>who</a:t>
            </a:r>
            <a:r>
              <a:rPr lang="en-US" dirty="0"/>
              <a:t> this dashboard is for and what </a:t>
            </a:r>
            <a:r>
              <a:rPr lang="en-US" b="1" dirty="0"/>
              <a:t>metrics</a:t>
            </a:r>
            <a:r>
              <a:rPr lang="en-US" dirty="0"/>
              <a:t> matter to them is critical to creating a dashboard that will be used.</a:t>
            </a:r>
          </a:p>
          <a:p>
            <a:r>
              <a:rPr lang="en-US" b="1" dirty="0"/>
              <a:t>Prototype: </a:t>
            </a:r>
            <a:r>
              <a:rPr lang="en-US" dirty="0"/>
              <a:t>Define the best way to display them so that it is useful to the whole audience. We need to care about the </a:t>
            </a:r>
            <a:r>
              <a:rPr lang="en-US" b="1" dirty="0"/>
              <a:t>visualization</a:t>
            </a:r>
            <a:r>
              <a:rPr lang="en-US" dirty="0"/>
              <a:t> selected and the way we are going to </a:t>
            </a:r>
            <a:r>
              <a:rPr lang="en-US" b="1" dirty="0"/>
              <a:t>join all </a:t>
            </a:r>
            <a:r>
              <a:rPr lang="en-US" dirty="0"/>
              <a:t>together.</a:t>
            </a:r>
          </a:p>
          <a:p>
            <a:r>
              <a:rPr lang="en-US" b="1" dirty="0"/>
              <a:t>Build</a:t>
            </a:r>
            <a:r>
              <a:rPr lang="en-US" dirty="0"/>
              <a:t>: Determinate the data sources that will be used and create de dashboard.</a:t>
            </a:r>
          </a:p>
          <a:p>
            <a:r>
              <a:rPr lang="en-US" b="1"/>
              <a:t>Share:</a:t>
            </a:r>
            <a:r>
              <a:rPr lang="en-US" dirty="0"/>
              <a:t> Aggregate any needed context, capacitate for using the dashboard, scaling (optimize queries) and create a process to check all things are working rightly.</a:t>
            </a:r>
          </a:p>
          <a:p>
            <a:endParaRPr lang="en-US" b="1" dirty="0"/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852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Bar line</a:t>
            </a:r>
          </a:p>
        </p:txBody>
      </p:sp>
      <p:pic>
        <p:nvPicPr>
          <p:cNvPr id="6" name="Imagen 6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AA67BE7-5297-47E7-B0DF-249C469E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75" y="1845426"/>
            <a:ext cx="839679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60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/>
            </a:br>
            <a:r>
              <a:rPr lang="en-US" i="1" dirty="0">
                <a:cs typeface="Calibri Light"/>
              </a:rPr>
              <a:t>Process</a:t>
            </a:r>
            <a:endParaRPr lang="es-ES" b="1" dirty="0"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BD074B55-EBCC-4017-8784-24B6E7A1D0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085655"/>
              </p:ext>
            </p:extLst>
          </p:nvPr>
        </p:nvGraphicFramePr>
        <p:xfrm>
          <a:off x="1178945" y="1715219"/>
          <a:ext cx="9819735" cy="3988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uadroTexto 1">
            <a:extLst>
              <a:ext uri="{FF2B5EF4-FFF2-40B4-BE49-F238E27FC236}">
                <a16:creationId xmlns:a16="http://schemas.microsoft.com/office/drawing/2014/main" id="{8915719E-C05A-4F22-9636-1EADB20F4BAB}"/>
              </a:ext>
            </a:extLst>
          </p:cNvPr>
          <p:cNvSpPr txBox="1"/>
          <p:nvPr/>
        </p:nvSpPr>
        <p:spPr>
          <a:xfrm>
            <a:off x="868573" y="5785629"/>
            <a:ext cx="10435086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/>
              <a:t>If</a:t>
            </a:r>
            <a:r>
              <a:rPr lang="es-ES" sz="2400" b="1" dirty="0">
                <a:ea typeface="+mn-lt"/>
                <a:cs typeface="+mn-lt"/>
              </a:rPr>
              <a:t> it </a:t>
            </a:r>
            <a:r>
              <a:rPr lang="es-ES" sz="2400" b="1" dirty="0">
                <a:solidFill>
                  <a:srgbClr val="FF0000"/>
                </a:solidFill>
                <a:ea typeface="+mn-lt"/>
                <a:cs typeface="+mn-lt"/>
              </a:rPr>
              <a:t>is not hard</a:t>
            </a:r>
            <a:r>
              <a:rPr lang="es-ES" sz="2400" b="1">
                <a:ea typeface="+mn-lt"/>
                <a:cs typeface="+mn-lt"/>
              </a:rPr>
              <a:t> for them to achieve their goal or they </a:t>
            </a:r>
            <a:r>
              <a:rPr lang="es-ES" sz="2400" b="1">
                <a:solidFill>
                  <a:srgbClr val="FF0000"/>
                </a:solidFill>
                <a:ea typeface="+mn-lt"/>
                <a:cs typeface="+mn-lt"/>
              </a:rPr>
              <a:t>have not tried a solution</a:t>
            </a:r>
            <a:r>
              <a:rPr lang="es-ES" sz="2400" b="1">
                <a:ea typeface="+mn-lt"/>
                <a:cs typeface="+mn-lt"/>
              </a:rPr>
              <a:t> a new </a:t>
            </a:r>
            <a:r>
              <a:rPr lang="es-ES" sz="2400" b="1" dirty="0">
                <a:ea typeface="+mn-lt"/>
                <a:cs typeface="+mn-lt"/>
              </a:rPr>
              <a:t>dashboard is </a:t>
            </a:r>
            <a:r>
              <a:rPr lang="es-ES" sz="2400" b="1" dirty="0">
                <a:solidFill>
                  <a:srgbClr val="FF0000"/>
                </a:solidFill>
                <a:ea typeface="+mn-lt"/>
                <a:cs typeface="+mn-lt"/>
              </a:rPr>
              <a:t>unlikely to be valuable</a:t>
            </a:r>
            <a:r>
              <a:rPr lang="es-ES" sz="2400" b="1" dirty="0">
                <a:ea typeface="+mn-lt"/>
                <a:cs typeface="+mn-lt"/>
              </a:rPr>
              <a:t> to them.</a:t>
            </a:r>
            <a:endParaRPr lang="es-ES" b="1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10360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>
                <a:ea typeface="+mj-lt"/>
                <a:cs typeface="+mj-lt"/>
              </a:rPr>
            </a:br>
            <a:r>
              <a:rPr lang="en-US" sz="4000" i="1" dirty="0">
                <a:ea typeface="+mj-lt"/>
                <a:cs typeface="+mj-lt"/>
              </a:rPr>
              <a:t>Getting perspective of the goal and motivation</a:t>
            </a:r>
            <a:endParaRPr lang="es-ES" sz="4000" i="1" dirty="0">
              <a:cs typeface="Calibri Light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796D962-3685-48BC-95C4-020C94F9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889"/>
            <a:ext cx="10515600" cy="36612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1. What does success look like? </a:t>
            </a:r>
            <a:endParaRPr lang="es-ES" sz="2400" dirty="0"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2. We can understand about the motivation be learning how they are currently solving their problem.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600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600" dirty="0"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    • What is the hardest thing about achieving [stated goal]?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    • Why is that hard?  (Maybe is the process, not the data)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    • Can you tell me about a time when you last tried achieving that goal? (I will give you insight into the full process involved)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    • How did you overcome the hardest parts? (To borrow the solution)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ea typeface="+mn-lt"/>
                <a:cs typeface="+mn-lt"/>
              </a:rPr>
              <a:t>    • What don’t you like about your solution? (For not repeat the same mistake in your dashboard)</a:t>
            </a:r>
            <a:endParaRPr lang="es-ES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99202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Defining the decisions</a:t>
            </a:r>
            <a:endParaRPr lang="es-ES" sz="4000" i="1" dirty="0">
              <a:cs typeface="Calibri Light"/>
            </a:endParaRP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A796D962-3685-48BC-95C4-020C94F9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3135"/>
            <a:ext cx="10515600" cy="46388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ea typeface="+mn-lt"/>
                <a:cs typeface="+mn-lt"/>
              </a:rPr>
              <a:t>1. Best Case Scenario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How did this happen?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What decisions did they make in order to achieve their goal?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What data did they have to make those decisions on?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ea typeface="+mn-lt"/>
                <a:cs typeface="+mn-lt"/>
              </a:rPr>
              <a:t>2. Worst Case Scenario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How did this happen?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What bad decisions lead to this outcome? 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ea typeface="+mn-lt"/>
                <a:cs typeface="+mn-lt"/>
              </a:rPr>
              <a:t>    • What decisions were made with a lack of data?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>
                <a:ea typeface="+mn-lt"/>
                <a:cs typeface="+mn-lt"/>
              </a:rPr>
              <a:t>3. Prioritize the decisions into a rank order with the point person.</a:t>
            </a:r>
            <a:endParaRPr lang="es-E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546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Define the metrics – Conversational Method</a:t>
            </a:r>
            <a:endParaRPr lang="es-ES" i="1">
              <a:cs typeface="Calibri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D27A57-BF30-48AA-8009-AB1A94ED6AAB}"/>
              </a:ext>
            </a:extLst>
          </p:cNvPr>
          <p:cNvSpPr txBox="1"/>
          <p:nvPr/>
        </p:nvSpPr>
        <p:spPr>
          <a:xfrm>
            <a:off x="842514" y="2193985"/>
            <a:ext cx="911236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Ask to the point person for each decision</a:t>
            </a:r>
          </a:p>
          <a:p>
            <a:endParaRPr lang="en-US" sz="3000" dirty="0">
              <a:cs typeface="Calibri"/>
            </a:endParaRPr>
          </a:p>
          <a:p>
            <a:endParaRPr lang="en-US" sz="3000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ea typeface="+mn-lt"/>
                <a:cs typeface="+mn-lt"/>
              </a:rPr>
              <a:t>What data would help inform that decision?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ea typeface="+mn-lt"/>
                <a:cs typeface="+mn-lt"/>
              </a:rPr>
              <a:t>How else could we improve this decision’s quality?</a:t>
            </a:r>
          </a:p>
          <a:p>
            <a:pPr marL="457200" indent="-457200">
              <a:buFont typeface="Arial"/>
              <a:buChar char="•"/>
            </a:pPr>
            <a:r>
              <a:rPr lang="en-US" sz="3000" dirty="0">
                <a:ea typeface="+mn-lt"/>
                <a:cs typeface="+mn-lt"/>
              </a:rPr>
              <a:t>What other data might be useful?</a:t>
            </a:r>
            <a:endParaRPr lang="en-US" sz="3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9985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Define the metrics – visual method</a:t>
            </a:r>
            <a:endParaRPr lang="es-ES" sz="4000" i="1" dirty="0" err="1">
              <a:cs typeface="Calibri Light"/>
            </a:endParaRPr>
          </a:p>
        </p:txBody>
      </p:sp>
      <p:pic>
        <p:nvPicPr>
          <p:cNvPr id="6" name="Imagen 6" descr="Diagrama&#10;&#10;Descripción generada automáticamente">
            <a:extLst>
              <a:ext uri="{FF2B5EF4-FFF2-40B4-BE49-F238E27FC236}">
                <a16:creationId xmlns:a16="http://schemas.microsoft.com/office/drawing/2014/main" id="{ECDCE616-6D43-4460-9E42-BF6DF1994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777" y="1794924"/>
            <a:ext cx="7286444" cy="489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856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1: DEFINE</a:t>
            </a:r>
            <a:br>
              <a:rPr lang="en-US" b="1" dirty="0">
                <a:ea typeface="+mj-lt"/>
                <a:cs typeface="+mj-lt"/>
              </a:rPr>
            </a:br>
            <a:r>
              <a:rPr lang="en-US" i="1" dirty="0">
                <a:ea typeface="+mj-lt"/>
                <a:cs typeface="+mj-lt"/>
              </a:rPr>
              <a:t>Define the metrics - m</a:t>
            </a:r>
            <a:r>
              <a:rPr lang="en-US" dirty="0">
                <a:ea typeface="+mj-lt"/>
                <a:cs typeface="+mj-lt"/>
              </a:rPr>
              <a:t>etric spreadsheet</a:t>
            </a:r>
            <a:endParaRPr lang="es-ES" sz="4000" i="1" dirty="0">
              <a:cs typeface="Calibri Light"/>
            </a:endParaRPr>
          </a:p>
        </p:txBody>
      </p:sp>
      <p:pic>
        <p:nvPicPr>
          <p:cNvPr id="3" name="Imagen 3" descr="Tabla&#10;&#10;Descripción generada automáticamente">
            <a:extLst>
              <a:ext uri="{FF2B5EF4-FFF2-40B4-BE49-F238E27FC236}">
                <a16:creationId xmlns:a16="http://schemas.microsoft.com/office/drawing/2014/main" id="{99947008-47AF-46F9-93C5-8EB2EFF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12" y="1875292"/>
            <a:ext cx="9629954" cy="45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71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PROTOTYPE</a:t>
            </a:r>
            <a:br>
              <a:rPr lang="en-US" b="1" dirty="0"/>
            </a:br>
            <a:r>
              <a:rPr lang="en-US" i="1" dirty="0">
                <a:cs typeface="Calibri Light"/>
              </a:rPr>
              <a:t>Process</a:t>
            </a:r>
            <a:endParaRPr lang="es-ES" b="1" dirty="0"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BD074B55-EBCC-4017-8784-24B6E7A1D07C}"/>
              </a:ext>
            </a:extLst>
          </p:cNvPr>
          <p:cNvGraphicFramePr/>
          <p:nvPr/>
        </p:nvGraphicFramePr>
        <p:xfrm>
          <a:off x="1178945" y="1715219"/>
          <a:ext cx="9819735" cy="3988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45" name="Flecha: curvada hacia abajo 1444">
            <a:extLst>
              <a:ext uri="{FF2B5EF4-FFF2-40B4-BE49-F238E27FC236}">
                <a16:creationId xmlns:a16="http://schemas.microsoft.com/office/drawing/2014/main" id="{E87C6285-493C-4550-9E2C-C8279707517F}"/>
              </a:ext>
            </a:extLst>
          </p:cNvPr>
          <p:cNvSpPr/>
          <p:nvPr/>
        </p:nvSpPr>
        <p:spPr>
          <a:xfrm rot="10800000">
            <a:off x="6738751" y="5061692"/>
            <a:ext cx="2702942" cy="11933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413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PROTOTYPE</a:t>
            </a:r>
            <a:br>
              <a:rPr lang="en-US" b="1" dirty="0"/>
            </a:br>
            <a:r>
              <a:rPr lang="en-US" i="1" dirty="0">
                <a:ea typeface="+mj-lt"/>
                <a:cs typeface="+mj-lt"/>
              </a:rPr>
              <a:t>Sketch</a:t>
            </a:r>
            <a:endParaRPr lang="en-US" i="1">
              <a:cs typeface="Calibri Light"/>
            </a:endParaRPr>
          </a:p>
        </p:txBody>
      </p:sp>
      <p:pic>
        <p:nvPicPr>
          <p:cNvPr id="13" name="Imagen 13" descr="Diagrama&#10;&#10;Descripción generada automáticamente">
            <a:extLst>
              <a:ext uri="{FF2B5EF4-FFF2-40B4-BE49-F238E27FC236}">
                <a16:creationId xmlns:a16="http://schemas.microsoft.com/office/drawing/2014/main" id="{9995D7CD-B20E-4B1E-864C-9661CEEAA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117" y="1707538"/>
            <a:ext cx="6193766" cy="49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80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PROTOTYPE</a:t>
            </a:r>
            <a:br>
              <a:rPr lang="en-US" b="1" dirty="0"/>
            </a:br>
            <a:r>
              <a:rPr lang="en-US" i="1" dirty="0">
                <a:ea typeface="+mj-lt"/>
                <a:cs typeface="+mj-lt"/>
              </a:rPr>
              <a:t>Suggestions</a:t>
            </a:r>
            <a:endParaRPr lang="en-US" i="1" dirty="0">
              <a:cs typeface="Calibri Light"/>
            </a:endParaRPr>
          </a:p>
        </p:txBody>
      </p:sp>
      <p:pic>
        <p:nvPicPr>
          <p:cNvPr id="3" name="Imagen 3" descr="Icono&#10;&#10;Descripción generada automáticamente">
            <a:extLst>
              <a:ext uri="{FF2B5EF4-FFF2-40B4-BE49-F238E27FC236}">
                <a16:creationId xmlns:a16="http://schemas.microsoft.com/office/drawing/2014/main" id="{942CD393-CD78-45B9-AED4-8AA38D37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66" y="1695809"/>
            <a:ext cx="6423803" cy="48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36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BUILD</a:t>
            </a:r>
            <a:br>
              <a:rPr lang="en-US" b="1" dirty="0"/>
            </a:br>
            <a:r>
              <a:rPr lang="en-US" i="1" dirty="0">
                <a:cs typeface="Calibri Light"/>
              </a:rPr>
              <a:t>Process for finding the data</a:t>
            </a:r>
            <a:endParaRPr lang="es-ES" b="1" dirty="0"/>
          </a:p>
        </p:txBody>
      </p:sp>
      <p:graphicFrame>
        <p:nvGraphicFramePr>
          <p:cNvPr id="41" name="Diagrama 41">
            <a:extLst>
              <a:ext uri="{FF2B5EF4-FFF2-40B4-BE49-F238E27FC236}">
                <a16:creationId xmlns:a16="http://schemas.microsoft.com/office/drawing/2014/main" id="{195DC235-2CE9-4A8A-A223-D1563C5ED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826675"/>
              </p:ext>
            </p:extLst>
          </p:nvPr>
        </p:nvGraphicFramePr>
        <p:xfrm>
          <a:off x="517585" y="2031521"/>
          <a:ext cx="11156829" cy="4563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2374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Bar line</a:t>
            </a:r>
          </a:p>
        </p:txBody>
      </p:sp>
      <p:pic>
        <p:nvPicPr>
          <p:cNvPr id="3" name="Imagen 3" descr="Gráfico, Histograma&#10;&#10;Descripción generada automáticamente">
            <a:extLst>
              <a:ext uri="{FF2B5EF4-FFF2-40B4-BE49-F238E27FC236}">
                <a16:creationId xmlns:a16="http://schemas.microsoft.com/office/drawing/2014/main" id="{A0A4E491-4912-4533-9C95-F0F656A1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61" y="1863801"/>
            <a:ext cx="6965876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9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BUILD</a:t>
            </a:r>
            <a:br>
              <a:rPr lang="en-US" b="1" dirty="0"/>
            </a:br>
            <a:r>
              <a:rPr lang="en-US" i="1" dirty="0">
                <a:cs typeface="Calibri Light"/>
              </a:rPr>
              <a:t>Process for extracting the data</a:t>
            </a:r>
            <a:endParaRPr lang="es-ES" b="1" dirty="0"/>
          </a:p>
        </p:txBody>
      </p:sp>
      <p:graphicFrame>
        <p:nvGraphicFramePr>
          <p:cNvPr id="180" name="Diagrama 180">
            <a:extLst>
              <a:ext uri="{FF2B5EF4-FFF2-40B4-BE49-F238E27FC236}">
                <a16:creationId xmlns:a16="http://schemas.microsoft.com/office/drawing/2014/main" id="{CE3E13AE-FD2E-49B6-9FB2-0256058D73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4239957"/>
              </p:ext>
            </p:extLst>
          </p:nvPr>
        </p:nvGraphicFramePr>
        <p:xfrm>
          <a:off x="2530415" y="1858992"/>
          <a:ext cx="7145546" cy="4218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58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BUILD</a:t>
            </a:r>
            <a:b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data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Imagen 19" descr="Tabla&#10;&#10;Descripción generada automáticamente">
            <a:extLst>
              <a:ext uri="{FF2B5EF4-FFF2-40B4-BE49-F238E27FC236}">
                <a16:creationId xmlns:a16="http://schemas.microsoft.com/office/drawing/2014/main" id="{747E386D-176B-43D7-BF56-5B3C2C0A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1460"/>
            <a:ext cx="10512547" cy="37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202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3: BUILD</a:t>
            </a:r>
            <a:b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 data</a:t>
            </a:r>
            <a:endParaRPr lang="en-US" sz="4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0F2B14A0-471D-4876-9ABE-4F93730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447" y="1845426"/>
            <a:ext cx="703605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89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 4: Share</a:t>
            </a:r>
            <a:br>
              <a:rPr lang="en-US" b="1" dirty="0"/>
            </a:br>
            <a:r>
              <a:rPr lang="en-US" i="1">
                <a:cs typeface="Calibri Light"/>
              </a:rPr>
              <a:t>Process</a:t>
            </a:r>
            <a:endParaRPr lang="es-ES" b="1"/>
          </a:p>
        </p:txBody>
      </p:sp>
      <p:graphicFrame>
        <p:nvGraphicFramePr>
          <p:cNvPr id="6" name="Diagrama 6">
            <a:extLst>
              <a:ext uri="{FF2B5EF4-FFF2-40B4-BE49-F238E27FC236}">
                <a16:creationId xmlns:a16="http://schemas.microsoft.com/office/drawing/2014/main" id="{BD074B55-EBCC-4017-8784-24B6E7A1D07C}"/>
              </a:ext>
            </a:extLst>
          </p:cNvPr>
          <p:cNvGraphicFramePr/>
          <p:nvPr/>
        </p:nvGraphicFramePr>
        <p:xfrm>
          <a:off x="1178945" y="1715219"/>
          <a:ext cx="9819735" cy="3988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45" name="Flecha: curvada hacia abajo 1444">
            <a:extLst>
              <a:ext uri="{FF2B5EF4-FFF2-40B4-BE49-F238E27FC236}">
                <a16:creationId xmlns:a16="http://schemas.microsoft.com/office/drawing/2014/main" id="{E87C6285-493C-4550-9E2C-C8279707517F}"/>
              </a:ext>
            </a:extLst>
          </p:cNvPr>
          <p:cNvSpPr/>
          <p:nvPr/>
        </p:nvSpPr>
        <p:spPr>
          <a:xfrm rot="10800000">
            <a:off x="4740298" y="5507391"/>
            <a:ext cx="2702942" cy="11933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825" name="Flecha: curvada hacia abajo 2824">
            <a:extLst>
              <a:ext uri="{FF2B5EF4-FFF2-40B4-BE49-F238E27FC236}">
                <a16:creationId xmlns:a16="http://schemas.microsoft.com/office/drawing/2014/main" id="{B90B0A12-FE44-40F6-A836-0AD1E3019532}"/>
              </a:ext>
            </a:extLst>
          </p:cNvPr>
          <p:cNvSpPr/>
          <p:nvPr/>
        </p:nvSpPr>
        <p:spPr>
          <a:xfrm>
            <a:off x="4438373" y="662221"/>
            <a:ext cx="5779696" cy="11933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74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Other activities</a:t>
            </a:r>
          </a:p>
        </p:txBody>
      </p:sp>
      <p:graphicFrame>
        <p:nvGraphicFramePr>
          <p:cNvPr id="16" name="Diagrama 16">
            <a:extLst>
              <a:ext uri="{FF2B5EF4-FFF2-40B4-BE49-F238E27FC236}">
                <a16:creationId xmlns:a16="http://schemas.microsoft.com/office/drawing/2014/main" id="{4AD7B4F5-86B0-4674-8DFF-C79EE69481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287463"/>
              </p:ext>
            </p:extLst>
          </p:nvPr>
        </p:nvGraphicFramePr>
        <p:xfrm>
          <a:off x="1768415" y="-139460"/>
          <a:ext cx="9877245" cy="7841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72418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Objetic of project</a:t>
            </a:r>
            <a:endParaRPr lang="en-US" i="1" dirty="0">
              <a:cs typeface="Calibri Ligh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D27A57-BF30-48AA-8009-AB1A94ED6AAB}"/>
              </a:ext>
            </a:extLst>
          </p:cNvPr>
          <p:cNvSpPr txBox="1"/>
          <p:nvPr/>
        </p:nvSpPr>
        <p:spPr>
          <a:xfrm>
            <a:off x="842514" y="1633268"/>
            <a:ext cx="911236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cs typeface="Calibri"/>
              </a:rPr>
              <a:t>Create a tool that help me to have an excelente agenda, share my progress with others and automatize my </a:t>
            </a:r>
            <a:r>
              <a:rPr lang="en-US" sz="3000">
                <a:cs typeface="Calibri"/>
              </a:rPr>
              <a:t>performece as employe.</a:t>
            </a:r>
          </a:p>
        </p:txBody>
      </p:sp>
    </p:spTree>
    <p:extLst>
      <p:ext uri="{BB962C8B-B14F-4D97-AF65-F5344CB8AC3E}">
        <p14:creationId xmlns:p14="http://schemas.microsoft.com/office/powerpoint/2010/main" val="249371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>
                <a:cs typeface="Calibri Light"/>
              </a:rPr>
              <a:t>2. Bubble</a:t>
            </a:r>
            <a:endParaRPr lang="en-US" sz="5200" dirty="0"/>
          </a:p>
        </p:txBody>
      </p:sp>
      <p:pic>
        <p:nvPicPr>
          <p:cNvPr id="3" name="Imagen 3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78843A37-C73E-4C22-A7E3-90CDC8E3D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646" y="1513038"/>
            <a:ext cx="6430633" cy="492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>
                <a:cs typeface="Calibri Light"/>
              </a:rPr>
              <a:t>3. Bullet chart</a:t>
            </a:r>
            <a:endParaRPr lang="en-US" sz="5200" dirty="0"/>
          </a:p>
        </p:txBody>
      </p:sp>
      <p:pic>
        <p:nvPicPr>
          <p:cNvPr id="4" name="Imagen 4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A781CF93-67BF-4D77-B3D6-E6ABC6661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18" b="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6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>
                <a:cs typeface="Calibri Light"/>
              </a:rPr>
              <a:t>3. Bullet chart</a:t>
            </a:r>
            <a:endParaRPr lang="en-US" sz="5200" dirty="0"/>
          </a:p>
        </p:txBody>
      </p:sp>
      <p:pic>
        <p:nvPicPr>
          <p:cNvPr id="3" name="Imagen 4" descr="Escala de tiempo&#10;&#10;Descripción generada automáticamente">
            <a:extLst>
              <a:ext uri="{FF2B5EF4-FFF2-40B4-BE49-F238E27FC236}">
                <a16:creationId xmlns:a16="http://schemas.microsoft.com/office/drawing/2014/main" id="{E033DBE2-59BB-47A5-8B38-84ABF83E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78" y="1589417"/>
            <a:ext cx="7440642" cy="498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003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4. Single value</a:t>
            </a:r>
            <a:endParaRPr lang="en-US" sz="5200" dirty="0">
              <a:cs typeface="Calibri Light"/>
            </a:endParaRPr>
          </a:p>
        </p:txBody>
      </p:sp>
      <p:pic>
        <p:nvPicPr>
          <p:cNvPr id="3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57AB0A1-F6FF-4F8D-98FA-56E1D8EA3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8" r="6476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FE920-CAC9-4D30-BC5D-1CDDEB4C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 Bar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FF2F7BAF-FAA1-4DD7-860A-170B107B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673" y="1331839"/>
            <a:ext cx="7695029" cy="511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086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1526</Words>
  <Application>Microsoft Office PowerPoint</Application>
  <PresentationFormat>Widescreen</PresentationFormat>
  <Paragraphs>206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Tema de Office</vt:lpstr>
      <vt:lpstr>Not to do list</vt:lpstr>
      <vt:lpstr>Selecting the correct visualization</vt:lpstr>
      <vt:lpstr>1. Bar line</vt:lpstr>
      <vt:lpstr>1. Bar line</vt:lpstr>
      <vt:lpstr>2. Bubble</vt:lpstr>
      <vt:lpstr>3. Bullet chart</vt:lpstr>
      <vt:lpstr>3. Bullet chart</vt:lpstr>
      <vt:lpstr>4. Single value</vt:lpstr>
      <vt:lpstr>5. Bar</vt:lpstr>
      <vt:lpstr>6. Single value indicator</vt:lpstr>
      <vt:lpstr>7. Pie</vt:lpstr>
      <vt:lpstr>8. Heat map</vt:lpstr>
      <vt:lpstr>9. Area chart</vt:lpstr>
      <vt:lpstr>10. Line chart</vt:lpstr>
      <vt:lpstr>11. Box plot</vt:lpstr>
      <vt:lpstr>12. Funnel</vt:lpstr>
      <vt:lpstr>13. Map</vt:lpstr>
      <vt:lpstr>14. Table</vt:lpstr>
      <vt:lpstr>15. Scatter</vt:lpstr>
      <vt:lpstr>16. Bubble Map</vt:lpstr>
      <vt:lpstr>Alignment &amp; Grouping</vt:lpstr>
      <vt:lpstr>Characteristics of an useful dashboard</vt:lpstr>
      <vt:lpstr>CTQ: Accurate</vt:lpstr>
      <vt:lpstr>CTQ: Clear</vt:lpstr>
      <vt:lpstr>CTQ: Clear</vt:lpstr>
      <vt:lpstr>CTQ: Clear</vt:lpstr>
      <vt:lpstr>CTQ: Empowering</vt:lpstr>
      <vt:lpstr>CTQ: Succinct</vt:lpstr>
      <vt:lpstr>Process to create a dashboard</vt:lpstr>
      <vt:lpstr>Step 1: DEFINE Process</vt:lpstr>
      <vt:lpstr>Step 1: DEFINE Getting perspective of the goal and motivation</vt:lpstr>
      <vt:lpstr>Step 1: DEFINE Defining the decisions</vt:lpstr>
      <vt:lpstr>Step 1: DEFINE Define the metrics – Conversational Method</vt:lpstr>
      <vt:lpstr>Step 1: DEFINE Define the metrics – visual method</vt:lpstr>
      <vt:lpstr>Step 1: DEFINE Define the metrics - metric spreadsheet</vt:lpstr>
      <vt:lpstr>Step 2: PROTOTYPE Process</vt:lpstr>
      <vt:lpstr>Step 2: PROTOTYPE Sketch</vt:lpstr>
      <vt:lpstr>Step 2: PROTOTYPE Suggestions</vt:lpstr>
      <vt:lpstr>Step 3: BUILD Process for finding the data</vt:lpstr>
      <vt:lpstr>Step 3: BUILD Process for extracting the data</vt:lpstr>
      <vt:lpstr>Step 3: BUILD Find data</vt:lpstr>
      <vt:lpstr>Step 3: BUILD Find data</vt:lpstr>
      <vt:lpstr>Step 4: Share Process</vt:lpstr>
      <vt:lpstr>Other activities</vt:lpstr>
      <vt:lpstr>Objetic of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Ángel Esteban Féliz Ferreras</dc:creator>
  <cp:lastModifiedBy>FELIZ FERRERAS, NEHEMIAS</cp:lastModifiedBy>
  <cp:revision>973</cp:revision>
  <dcterms:created xsi:type="dcterms:W3CDTF">2021-03-13T00:59:54Z</dcterms:created>
  <dcterms:modified xsi:type="dcterms:W3CDTF">2021-04-04T17:29:38Z</dcterms:modified>
</cp:coreProperties>
</file>