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NA" TargetMode="Externa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F497D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BC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1F497D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BC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1F497D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BC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1F497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F497D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F497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F497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F497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F497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F497D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Value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Value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Value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Value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Value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2022-07-11T16:18:49Z</dcterms:modified>
  <cp:category/>
</cp:coreProperties>
</file>