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9A2DC-A305-4D4A-8CE5-6B2A0376860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5E25E6-5E52-4D4F-8FAA-948500EDB31A}">
      <dgm:prSet phldrT="[Text]"/>
      <dgm:spPr/>
      <dgm:t>
        <a:bodyPr/>
        <a:lstStyle/>
        <a:p>
          <a:r>
            <a:rPr lang="en-US" dirty="0"/>
            <a:t>Areas de </a:t>
          </a:r>
          <a:r>
            <a:rPr lang="en-US" dirty="0" err="1"/>
            <a:t>aprendizaje</a:t>
          </a:r>
          <a:endParaRPr lang="en-US" dirty="0"/>
        </a:p>
      </dgm:t>
    </dgm:pt>
    <dgm:pt modelId="{BC1284C6-9E93-4888-AD6A-495FC92E5BD6}" type="parTrans" cxnId="{671E25CD-8E72-475A-8FDA-0D3D614CCD03}">
      <dgm:prSet/>
      <dgm:spPr/>
      <dgm:t>
        <a:bodyPr/>
        <a:lstStyle/>
        <a:p>
          <a:endParaRPr lang="en-US"/>
        </a:p>
      </dgm:t>
    </dgm:pt>
    <dgm:pt modelId="{E9A2F5AD-0B16-4EB6-B109-D0A125ED092B}" type="sibTrans" cxnId="{671E25CD-8E72-475A-8FDA-0D3D614CCD03}">
      <dgm:prSet/>
      <dgm:spPr/>
      <dgm:t>
        <a:bodyPr/>
        <a:lstStyle/>
        <a:p>
          <a:endParaRPr lang="en-US"/>
        </a:p>
      </dgm:t>
    </dgm:pt>
    <dgm:pt modelId="{643269AF-265B-42E0-BAEB-4F85654EACC6}">
      <dgm:prSet phldrT="[Text]"/>
      <dgm:spPr/>
      <dgm:t>
        <a:bodyPr/>
        <a:lstStyle/>
        <a:p>
          <a:r>
            <a:rPr lang="en-US" dirty="0" err="1"/>
            <a:t>Trabajo</a:t>
          </a:r>
          <a:endParaRPr lang="en-US" dirty="0"/>
        </a:p>
      </dgm:t>
    </dgm:pt>
    <dgm:pt modelId="{D878374B-B88A-429F-858F-19F4DA09790D}" type="parTrans" cxnId="{D33C7D08-B307-4F8B-B0A7-87F8F06BE6C5}">
      <dgm:prSet/>
      <dgm:spPr/>
      <dgm:t>
        <a:bodyPr/>
        <a:lstStyle/>
        <a:p>
          <a:endParaRPr lang="en-US"/>
        </a:p>
      </dgm:t>
    </dgm:pt>
    <dgm:pt modelId="{8A4CA59D-0CCE-4EDC-839E-49E37DBFB8BF}" type="sibTrans" cxnId="{D33C7D08-B307-4F8B-B0A7-87F8F06BE6C5}">
      <dgm:prSet/>
      <dgm:spPr/>
      <dgm:t>
        <a:bodyPr/>
        <a:lstStyle/>
        <a:p>
          <a:endParaRPr lang="en-US"/>
        </a:p>
      </dgm:t>
    </dgm:pt>
    <dgm:pt modelId="{409F3E26-DADE-4DEC-9C93-E2DFCC83414A}">
      <dgm:prSet phldrT="[Text]"/>
      <dgm:spPr/>
      <dgm:t>
        <a:bodyPr/>
        <a:lstStyle/>
        <a:p>
          <a:r>
            <a:rPr lang="en-US" dirty="0" err="1"/>
            <a:t>Portafolio</a:t>
          </a:r>
          <a:endParaRPr lang="en-US" dirty="0"/>
        </a:p>
      </dgm:t>
    </dgm:pt>
    <dgm:pt modelId="{8CC461ED-E6D6-4FE9-AEE6-B2CECEADF66B}" type="parTrans" cxnId="{971BEA0B-5A4E-423E-B584-871C8E539EEE}">
      <dgm:prSet/>
      <dgm:spPr/>
      <dgm:t>
        <a:bodyPr/>
        <a:lstStyle/>
        <a:p>
          <a:endParaRPr lang="en-US"/>
        </a:p>
      </dgm:t>
    </dgm:pt>
    <dgm:pt modelId="{3BC2090A-A41A-410E-A9F0-2F99CB3DB003}" type="sibTrans" cxnId="{971BEA0B-5A4E-423E-B584-871C8E539EEE}">
      <dgm:prSet/>
      <dgm:spPr/>
      <dgm:t>
        <a:bodyPr/>
        <a:lstStyle/>
        <a:p>
          <a:endParaRPr lang="en-US"/>
        </a:p>
      </dgm:t>
    </dgm:pt>
    <dgm:pt modelId="{1E659B3C-6E80-4151-9F65-FBF6859CA348}">
      <dgm:prSet phldrT="[Text]"/>
      <dgm:spPr/>
      <dgm:t>
        <a:bodyPr/>
        <a:lstStyle/>
        <a:p>
          <a:r>
            <a:rPr lang="en-US" dirty="0"/>
            <a:t>SQL</a:t>
          </a:r>
        </a:p>
      </dgm:t>
    </dgm:pt>
    <dgm:pt modelId="{9C06B9FA-A516-4BF8-B951-752A510B6372}" type="parTrans" cxnId="{2355E8ED-2425-419E-BC72-DBD54DBE3D0E}">
      <dgm:prSet/>
      <dgm:spPr/>
      <dgm:t>
        <a:bodyPr/>
        <a:lstStyle/>
        <a:p>
          <a:endParaRPr lang="en-US"/>
        </a:p>
      </dgm:t>
    </dgm:pt>
    <dgm:pt modelId="{7B316570-F73C-4710-B307-C7694950241A}" type="sibTrans" cxnId="{2355E8ED-2425-419E-BC72-DBD54DBE3D0E}">
      <dgm:prSet/>
      <dgm:spPr/>
      <dgm:t>
        <a:bodyPr/>
        <a:lstStyle/>
        <a:p>
          <a:endParaRPr lang="en-US"/>
        </a:p>
      </dgm:t>
    </dgm:pt>
    <dgm:pt modelId="{23C7852C-5883-4262-BFE9-3937BD5933E1}">
      <dgm:prSet phldrT="[Text]"/>
      <dgm:spPr/>
      <dgm:t>
        <a:bodyPr/>
        <a:lstStyle/>
        <a:p>
          <a:r>
            <a:rPr lang="en-US" dirty="0"/>
            <a:t>Es </a:t>
          </a:r>
          <a:r>
            <a:rPr lang="en-US" dirty="0" err="1"/>
            <a:t>dificil</a:t>
          </a:r>
          <a:r>
            <a:rPr lang="en-US" dirty="0"/>
            <a:t> que </a:t>
          </a:r>
          <a:r>
            <a:rPr lang="en-US" dirty="0" err="1"/>
            <a:t>otro</a:t>
          </a:r>
          <a:r>
            <a:rPr lang="en-US" dirty="0"/>
            <a:t> </a:t>
          </a:r>
          <a:r>
            <a:rPr lang="en-US" dirty="0" err="1"/>
            <a:t>pueda</a:t>
          </a:r>
          <a:r>
            <a:rPr lang="en-US" dirty="0"/>
            <a:t> </a:t>
          </a:r>
          <a:r>
            <a:rPr lang="en-US" dirty="0" err="1"/>
            <a:t>correr</a:t>
          </a:r>
          <a:r>
            <a:rPr lang="en-US" dirty="0"/>
            <a:t> le pipeline</a:t>
          </a:r>
        </a:p>
      </dgm:t>
    </dgm:pt>
    <dgm:pt modelId="{595370A0-152E-426D-AC19-AA9031AA9FCA}" type="parTrans" cxnId="{8AEA6B6E-0748-4631-938C-DE8991812131}">
      <dgm:prSet/>
      <dgm:spPr/>
      <dgm:t>
        <a:bodyPr/>
        <a:lstStyle/>
        <a:p>
          <a:endParaRPr lang="en-US"/>
        </a:p>
      </dgm:t>
    </dgm:pt>
    <dgm:pt modelId="{1878CBD0-389D-4378-BAEC-585B23C525DB}" type="sibTrans" cxnId="{8AEA6B6E-0748-4631-938C-DE8991812131}">
      <dgm:prSet/>
      <dgm:spPr/>
      <dgm:t>
        <a:bodyPr/>
        <a:lstStyle/>
        <a:p>
          <a:endParaRPr lang="en-US"/>
        </a:p>
      </dgm:t>
    </dgm:pt>
    <dgm:pt modelId="{B0C61C4E-3940-4CB6-8993-9247852945AC}">
      <dgm:prSet phldrT="[Text]"/>
      <dgm:spPr/>
      <dgm:t>
        <a:bodyPr/>
        <a:lstStyle/>
        <a:p>
          <a:r>
            <a:rPr lang="en-US" dirty="0"/>
            <a:t>Que mi </a:t>
          </a:r>
          <a:r>
            <a:rPr lang="en-US" dirty="0" err="1"/>
            <a:t>codigo</a:t>
          </a:r>
          <a:r>
            <a:rPr lang="en-US" dirty="0"/>
            <a:t> no se </a:t>
          </a:r>
          <a:r>
            <a:rPr lang="en-US" dirty="0" err="1"/>
            <a:t>rompa</a:t>
          </a:r>
          <a:r>
            <a:rPr lang="en-US" dirty="0"/>
            <a:t> las </a:t>
          </a:r>
          <a:r>
            <a:rPr lang="en-US" dirty="0" err="1"/>
            <a:t>actualizaciones</a:t>
          </a:r>
          <a:r>
            <a:rPr lang="en-US" dirty="0"/>
            <a:t> de las </a:t>
          </a:r>
          <a:r>
            <a:rPr lang="en-US" dirty="0" err="1"/>
            <a:t>librerias</a:t>
          </a:r>
          <a:endParaRPr lang="en-US" dirty="0"/>
        </a:p>
      </dgm:t>
    </dgm:pt>
    <dgm:pt modelId="{BB4CABC9-F391-4AD8-AE71-167700540FF3}" type="parTrans" cxnId="{0DF314D2-2097-4DEB-94D3-1B085ECB2E33}">
      <dgm:prSet/>
      <dgm:spPr/>
      <dgm:t>
        <a:bodyPr/>
        <a:lstStyle/>
        <a:p>
          <a:endParaRPr lang="en-US"/>
        </a:p>
      </dgm:t>
    </dgm:pt>
    <dgm:pt modelId="{FC367E63-7870-49A7-A3EE-F9C6841A39EA}" type="sibTrans" cxnId="{0DF314D2-2097-4DEB-94D3-1B085ECB2E33}">
      <dgm:prSet/>
      <dgm:spPr/>
      <dgm:t>
        <a:bodyPr/>
        <a:lstStyle/>
        <a:p>
          <a:endParaRPr lang="en-US"/>
        </a:p>
      </dgm:t>
    </dgm:pt>
    <dgm:pt modelId="{59B82AED-716D-4EC6-8641-BD3C634340AD}">
      <dgm:prSet phldrT="[Text]"/>
      <dgm:spPr/>
      <dgm:t>
        <a:bodyPr/>
        <a:lstStyle/>
        <a:p>
          <a:r>
            <a:rPr lang="en-US" dirty="0" err="1"/>
            <a:t>Lograr</a:t>
          </a:r>
          <a:r>
            <a:rPr lang="en-US" dirty="0"/>
            <a:t> que mi </a:t>
          </a:r>
          <a:r>
            <a:rPr lang="en-US" dirty="0" err="1"/>
            <a:t>codigo</a:t>
          </a:r>
          <a:r>
            <a:rPr lang="en-US" dirty="0"/>
            <a:t> sea </a:t>
          </a:r>
          <a:r>
            <a:rPr lang="en-US" dirty="0" err="1"/>
            <a:t>facil</a:t>
          </a:r>
          <a:r>
            <a:rPr lang="en-US" dirty="0"/>
            <a:t> de </a:t>
          </a:r>
          <a:r>
            <a:rPr lang="en-US" dirty="0" err="1"/>
            <a:t>modificar</a:t>
          </a:r>
          <a:endParaRPr lang="en-US" dirty="0"/>
        </a:p>
      </dgm:t>
    </dgm:pt>
    <dgm:pt modelId="{28103C3F-AFAD-41DD-8978-61F534D94F77}" type="parTrans" cxnId="{E52321CF-89AA-4AA9-90C1-C022ED975319}">
      <dgm:prSet/>
      <dgm:spPr/>
      <dgm:t>
        <a:bodyPr/>
        <a:lstStyle/>
        <a:p>
          <a:endParaRPr lang="en-US"/>
        </a:p>
      </dgm:t>
    </dgm:pt>
    <dgm:pt modelId="{100FF34C-49E1-458B-B9CF-3B9D367271AD}" type="sibTrans" cxnId="{E52321CF-89AA-4AA9-90C1-C022ED975319}">
      <dgm:prSet/>
      <dgm:spPr/>
      <dgm:t>
        <a:bodyPr/>
        <a:lstStyle/>
        <a:p>
          <a:endParaRPr lang="en-US"/>
        </a:p>
      </dgm:t>
    </dgm:pt>
    <dgm:pt modelId="{29B08AD5-8E88-4BAA-AD86-6E26C79BE4FE}">
      <dgm:prSet phldrT="[Text]"/>
      <dgm:spPr/>
      <dgm:t>
        <a:bodyPr/>
        <a:lstStyle/>
        <a:p>
          <a:r>
            <a:rPr lang="en-US" dirty="0"/>
            <a:t>Debo mover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archivos</a:t>
          </a:r>
          <a:r>
            <a:rPr lang="en-US" dirty="0"/>
            <a:t> del pipeline a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nube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b="1" dirty="0"/>
            <a:t>SharePoint</a:t>
          </a:r>
          <a:br>
            <a:rPr lang="en-US" b="1" dirty="0"/>
          </a:br>
          <a:r>
            <a:rPr lang="en-US" b="0" dirty="0"/>
            <a:t>(8 horas)</a:t>
          </a:r>
        </a:p>
      </dgm:t>
    </dgm:pt>
    <dgm:pt modelId="{629DC4DD-7A12-4AA3-AFA8-F6E505D8B96F}" type="parTrans" cxnId="{32AF108A-CBFA-4A25-B6A8-48BF81FE0312}">
      <dgm:prSet/>
      <dgm:spPr/>
      <dgm:t>
        <a:bodyPr/>
        <a:lstStyle/>
        <a:p>
          <a:endParaRPr lang="en-US"/>
        </a:p>
      </dgm:t>
    </dgm:pt>
    <dgm:pt modelId="{91898E9E-59F8-4A6D-A8EB-A46E6BF2871F}" type="sibTrans" cxnId="{32AF108A-CBFA-4A25-B6A8-48BF81FE0312}">
      <dgm:prSet/>
      <dgm:spPr/>
      <dgm:t>
        <a:bodyPr/>
        <a:lstStyle/>
        <a:p>
          <a:endParaRPr lang="en-US"/>
        </a:p>
      </dgm:t>
    </dgm:pt>
    <dgm:pt modelId="{51619272-E607-462B-8A27-9637337DFD4F}">
      <dgm:prSet phldrT="[Text]"/>
      <dgm:spPr/>
      <dgm:t>
        <a:bodyPr/>
        <a:lstStyle/>
        <a:p>
          <a:r>
            <a:rPr lang="en-US" dirty="0" err="1"/>
            <a:t>Aprender</a:t>
          </a:r>
          <a:r>
            <a:rPr lang="en-US" dirty="0"/>
            <a:t> a usar </a:t>
          </a:r>
          <a:r>
            <a:rPr lang="en-US" b="1" dirty="0" err="1"/>
            <a:t>renv</a:t>
          </a:r>
          <a:r>
            <a:rPr lang="en-US" dirty="0"/>
            <a:t> y </a:t>
          </a:r>
          <a:r>
            <a:rPr lang="en-US" dirty="0" err="1"/>
            <a:t>solucinar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problemas</a:t>
          </a:r>
          <a:r>
            <a:rPr lang="en-US" dirty="0"/>
            <a:t> de </a:t>
          </a:r>
          <a:r>
            <a:rPr lang="en-US" dirty="0" err="1"/>
            <a:t>permisos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mi pc</a:t>
          </a:r>
        </a:p>
        <a:p>
          <a:r>
            <a:rPr lang="en-US" b="0" dirty="0"/>
            <a:t>(8 horas)</a:t>
          </a:r>
          <a:endParaRPr lang="en-US" dirty="0"/>
        </a:p>
      </dgm:t>
    </dgm:pt>
    <dgm:pt modelId="{9FF5A591-19F7-4B57-8B03-9E86E95323D3}" type="parTrans" cxnId="{CB795FDC-7A73-4516-A079-DFF84CD63CF0}">
      <dgm:prSet/>
      <dgm:spPr/>
      <dgm:t>
        <a:bodyPr/>
        <a:lstStyle/>
        <a:p>
          <a:endParaRPr lang="en-US"/>
        </a:p>
      </dgm:t>
    </dgm:pt>
    <dgm:pt modelId="{D0558E0B-075C-4693-8E74-797CC1664946}" type="sibTrans" cxnId="{CB795FDC-7A73-4516-A079-DFF84CD63CF0}">
      <dgm:prSet/>
      <dgm:spPr/>
      <dgm:t>
        <a:bodyPr/>
        <a:lstStyle/>
        <a:p>
          <a:endParaRPr lang="en-US"/>
        </a:p>
      </dgm:t>
    </dgm:pt>
    <dgm:pt modelId="{93ADC0F8-E3D9-4538-A77A-1C1E4FDA98CB}">
      <dgm:prSet phldrT="[Text]"/>
      <dgm:spPr/>
      <dgm:t>
        <a:bodyPr/>
        <a:lstStyle/>
        <a:p>
          <a:r>
            <a:rPr lang="en-US" dirty="0" err="1"/>
            <a:t>Terminar</a:t>
          </a:r>
          <a:r>
            <a:rPr lang="en-US" dirty="0"/>
            <a:t> de leer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b="1" dirty="0" err="1"/>
            <a:t>libro</a:t>
          </a:r>
          <a:r>
            <a:rPr lang="en-US" b="1" dirty="0"/>
            <a:t> </a:t>
          </a:r>
          <a:r>
            <a:rPr lang="en-US" b="0" dirty="0"/>
            <a:t>y </a:t>
          </a:r>
          <a:r>
            <a:rPr lang="en-US" b="0" dirty="0" err="1"/>
            <a:t>revisar</a:t>
          </a:r>
          <a:r>
            <a:rPr lang="en-US" b="0" dirty="0"/>
            <a:t> </a:t>
          </a:r>
          <a:r>
            <a:rPr lang="en-US" b="0" dirty="0" err="1"/>
            <a:t>los</a:t>
          </a:r>
          <a:r>
            <a:rPr lang="en-US" b="0" dirty="0"/>
            <a:t> 6 </a:t>
          </a:r>
          <a:r>
            <a:rPr lang="en-US" b="0" dirty="0" err="1"/>
            <a:t>proyectos</a:t>
          </a:r>
          <a:r>
            <a:rPr lang="en-US" b="0" dirty="0"/>
            <a:t> mas </a:t>
          </a:r>
          <a:r>
            <a:rPr lang="en-US" b="0" dirty="0" err="1"/>
            <a:t>importantes</a:t>
          </a:r>
          <a:endParaRPr lang="en-US" b="0" dirty="0"/>
        </a:p>
        <a:p>
          <a:r>
            <a:rPr lang="en-US" b="1" dirty="0"/>
            <a:t>(84 Horas)</a:t>
          </a:r>
        </a:p>
      </dgm:t>
    </dgm:pt>
    <dgm:pt modelId="{5C7CC848-A572-41F5-8BC0-84DC709D0CEF}" type="parTrans" cxnId="{66611DD2-BDA6-4E2B-A943-8F62373C807A}">
      <dgm:prSet/>
      <dgm:spPr/>
      <dgm:t>
        <a:bodyPr/>
        <a:lstStyle/>
        <a:p>
          <a:endParaRPr lang="en-US"/>
        </a:p>
      </dgm:t>
    </dgm:pt>
    <dgm:pt modelId="{899CE7AD-553B-4112-8CD4-4855C90BD28F}" type="sibTrans" cxnId="{66611DD2-BDA6-4E2B-A943-8F62373C807A}">
      <dgm:prSet/>
      <dgm:spPr/>
      <dgm:t>
        <a:bodyPr/>
        <a:lstStyle/>
        <a:p>
          <a:endParaRPr lang="en-US"/>
        </a:p>
      </dgm:t>
    </dgm:pt>
    <dgm:pt modelId="{ACA9319A-1930-4052-A28E-6DD67FEE7C4B}">
      <dgm:prSet phldrT="[Text]"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exploratorio</a:t>
          </a:r>
          <a:r>
            <a:rPr lang="en-US" dirty="0"/>
            <a:t> de </a:t>
          </a:r>
          <a:r>
            <a:rPr lang="en-US" dirty="0" err="1"/>
            <a:t>datos</a:t>
          </a:r>
          <a:endParaRPr lang="en-US" dirty="0"/>
        </a:p>
      </dgm:t>
    </dgm:pt>
    <dgm:pt modelId="{5F2D19C8-332E-46B2-9382-4C98FAC1FF35}" type="parTrans" cxnId="{EE88B23F-E2AE-4B3A-97D0-F1F9229534B4}">
      <dgm:prSet/>
      <dgm:spPr/>
      <dgm:t>
        <a:bodyPr/>
        <a:lstStyle/>
        <a:p>
          <a:endParaRPr lang="en-US"/>
        </a:p>
      </dgm:t>
    </dgm:pt>
    <dgm:pt modelId="{1A532E97-E0D9-431B-AC8B-01D31D221060}" type="sibTrans" cxnId="{EE88B23F-E2AE-4B3A-97D0-F1F9229534B4}">
      <dgm:prSet/>
      <dgm:spPr/>
      <dgm:t>
        <a:bodyPr/>
        <a:lstStyle/>
        <a:p>
          <a:endParaRPr lang="en-US"/>
        </a:p>
      </dgm:t>
    </dgm:pt>
    <dgm:pt modelId="{BF1BEB90-F468-40DB-87CB-3687AE4D2E97}">
      <dgm:prSet phldrT="[Text]"/>
      <dgm:spPr/>
      <dgm:t>
        <a:bodyPr/>
        <a:lstStyle/>
        <a:p>
          <a:r>
            <a:rPr lang="en-US" dirty="0" err="1"/>
            <a:t>Terminar</a:t>
          </a:r>
          <a:r>
            <a:rPr lang="en-US" dirty="0"/>
            <a:t> </a:t>
          </a:r>
          <a:r>
            <a:rPr lang="en-US" dirty="0" err="1"/>
            <a:t>el</a:t>
          </a:r>
          <a:r>
            <a:rPr lang="en-US" dirty="0"/>
            <a:t> track de Network Analysis</a:t>
          </a:r>
        </a:p>
        <a:p>
          <a:r>
            <a:rPr lang="en-US" dirty="0"/>
            <a:t>(36 Horas)</a:t>
          </a:r>
        </a:p>
      </dgm:t>
    </dgm:pt>
    <dgm:pt modelId="{F648C41D-2C8F-401E-9141-45497C32FCAF}" type="parTrans" cxnId="{FC1BBDB8-1E90-40F6-BDF1-840B1C56D199}">
      <dgm:prSet/>
      <dgm:spPr/>
      <dgm:t>
        <a:bodyPr/>
        <a:lstStyle/>
        <a:p>
          <a:endParaRPr lang="en-US"/>
        </a:p>
      </dgm:t>
    </dgm:pt>
    <dgm:pt modelId="{C3C4A86A-10DE-4FF6-96F2-EC8107416949}" type="sibTrans" cxnId="{FC1BBDB8-1E90-40F6-BDF1-840B1C56D199}">
      <dgm:prSet/>
      <dgm:spPr/>
      <dgm:t>
        <a:bodyPr/>
        <a:lstStyle/>
        <a:p>
          <a:endParaRPr lang="en-US"/>
        </a:p>
      </dgm:t>
    </dgm:pt>
    <dgm:pt modelId="{8FCDF635-CEB8-4857-A31B-271DC2A362A3}">
      <dgm:prSet phldrT="[Text]"/>
      <dgm:spPr/>
      <dgm:t>
        <a:bodyPr/>
        <a:lstStyle/>
        <a:p>
          <a:r>
            <a:rPr lang="en-US" dirty="0" err="1"/>
            <a:t>Crear</a:t>
          </a:r>
          <a:r>
            <a:rPr lang="en-US" dirty="0"/>
            <a:t> un </a:t>
          </a:r>
          <a:r>
            <a:rPr lang="en-US" dirty="0" err="1"/>
            <a:t>reporte</a:t>
          </a:r>
          <a:r>
            <a:rPr lang="en-US" dirty="0"/>
            <a:t> que </a:t>
          </a:r>
          <a:r>
            <a:rPr lang="en-US" dirty="0" err="1"/>
            <a:t>demuestre</a:t>
          </a:r>
          <a:r>
            <a:rPr lang="en-US" dirty="0"/>
            <a:t> lo </a:t>
          </a:r>
          <a:r>
            <a:rPr lang="en-US" dirty="0" err="1"/>
            <a:t>aprendido</a:t>
          </a:r>
          <a:br>
            <a:rPr lang="en-US" dirty="0"/>
          </a:br>
          <a:r>
            <a:rPr lang="en-US" dirty="0"/>
            <a:t>(40 Horas)</a:t>
          </a:r>
        </a:p>
      </dgm:t>
    </dgm:pt>
    <dgm:pt modelId="{A6448891-541B-487F-A322-EBE733C79A58}" type="parTrans" cxnId="{78387F00-B4A9-47E4-8FF1-D6C3A9B21887}">
      <dgm:prSet/>
      <dgm:spPr/>
      <dgm:t>
        <a:bodyPr/>
        <a:lstStyle/>
        <a:p>
          <a:endParaRPr lang="en-US"/>
        </a:p>
      </dgm:t>
    </dgm:pt>
    <dgm:pt modelId="{A3D58197-7242-4D17-9017-B5F60F834B2B}" type="sibTrans" cxnId="{78387F00-B4A9-47E4-8FF1-D6C3A9B21887}">
      <dgm:prSet/>
      <dgm:spPr/>
      <dgm:t>
        <a:bodyPr/>
        <a:lstStyle/>
        <a:p>
          <a:endParaRPr lang="en-US"/>
        </a:p>
      </dgm:t>
    </dgm:pt>
    <dgm:pt modelId="{D56BB449-3D05-4EB9-8C7A-03F756846C18}">
      <dgm:prSet phldrT="[Text]"/>
      <dgm:spPr/>
      <dgm:t>
        <a:bodyPr/>
        <a:lstStyle/>
        <a:p>
          <a:r>
            <a:rPr lang="en-US" dirty="0" err="1"/>
            <a:t>Analisis</a:t>
          </a:r>
          <a:r>
            <a:rPr lang="en-US" dirty="0"/>
            <a:t> </a:t>
          </a:r>
          <a:r>
            <a:rPr lang="en-US" dirty="0" err="1"/>
            <a:t>inferencia</a:t>
          </a:r>
          <a:r>
            <a:rPr lang="en-US" dirty="0"/>
            <a:t> </a:t>
          </a:r>
          <a:r>
            <a:rPr lang="en-US" dirty="0" err="1"/>
            <a:t>estadistica</a:t>
          </a:r>
          <a:endParaRPr lang="en-US" dirty="0"/>
        </a:p>
      </dgm:t>
    </dgm:pt>
    <dgm:pt modelId="{E6B2A7B5-8210-4236-9A4D-2E4EFD5734F4}" type="parTrans" cxnId="{7989868B-230E-43FD-BCE0-527AB3254153}">
      <dgm:prSet/>
      <dgm:spPr/>
      <dgm:t>
        <a:bodyPr/>
        <a:lstStyle/>
        <a:p>
          <a:endParaRPr lang="en-US"/>
        </a:p>
      </dgm:t>
    </dgm:pt>
    <dgm:pt modelId="{86B33EED-17DC-4B04-9564-CEED08F6F4A7}" type="sibTrans" cxnId="{7989868B-230E-43FD-BCE0-527AB3254153}">
      <dgm:prSet/>
      <dgm:spPr/>
      <dgm:t>
        <a:bodyPr/>
        <a:lstStyle/>
        <a:p>
          <a:endParaRPr lang="en-US"/>
        </a:p>
      </dgm:t>
    </dgm:pt>
    <dgm:pt modelId="{31295DC6-F3CF-484A-8BCA-DC4F1C638E87}">
      <dgm:prSet phldrT="[Text]"/>
      <dgm:spPr/>
      <dgm:t>
        <a:bodyPr/>
        <a:lstStyle/>
        <a:p>
          <a:r>
            <a:rPr lang="en-US" dirty="0" err="1"/>
            <a:t>Terminar</a:t>
          </a:r>
          <a:r>
            <a:rPr lang="en-US" dirty="0"/>
            <a:t> del track de </a:t>
          </a:r>
          <a:r>
            <a:rPr lang="en-US" dirty="0" err="1"/>
            <a:t>estadistica</a:t>
          </a:r>
          <a:r>
            <a:rPr lang="en-US" dirty="0"/>
            <a:t> de data camp</a:t>
          </a:r>
          <a:br>
            <a:rPr lang="en-US" dirty="0"/>
          </a:br>
          <a:r>
            <a:rPr lang="en-US" dirty="0"/>
            <a:t>(201 horas)</a:t>
          </a:r>
        </a:p>
      </dgm:t>
    </dgm:pt>
    <dgm:pt modelId="{8EEDE551-0A7B-4CA7-8FB6-C4A742F1D4E8}" type="parTrans" cxnId="{94EDEBF3-B62F-47DC-8082-055C8098D953}">
      <dgm:prSet/>
      <dgm:spPr/>
      <dgm:t>
        <a:bodyPr/>
        <a:lstStyle/>
        <a:p>
          <a:endParaRPr lang="en-US"/>
        </a:p>
      </dgm:t>
    </dgm:pt>
    <dgm:pt modelId="{1AF8D4BF-5CBB-467E-BEDD-C55C8D05485D}" type="sibTrans" cxnId="{94EDEBF3-B62F-47DC-8082-055C8098D953}">
      <dgm:prSet/>
      <dgm:spPr/>
      <dgm:t>
        <a:bodyPr/>
        <a:lstStyle/>
        <a:p>
          <a:endParaRPr lang="en-US"/>
        </a:p>
      </dgm:t>
    </dgm:pt>
    <dgm:pt modelId="{A791EEA2-04AC-4FF3-9C69-AD4CB4A32388}">
      <dgm:prSet phldrT="[Text]"/>
      <dgm:spPr/>
      <dgm:t>
        <a:bodyPr/>
        <a:lstStyle/>
        <a:p>
          <a:r>
            <a:rPr lang="en-US" dirty="0"/>
            <a:t>Leer </a:t>
          </a:r>
          <a:r>
            <a:rPr lang="en-US" dirty="0" err="1"/>
            <a:t>el</a:t>
          </a:r>
          <a:r>
            <a:rPr lang="en-US" dirty="0"/>
            <a:t> </a:t>
          </a:r>
          <a:r>
            <a:rPr lang="en-US" dirty="0" err="1"/>
            <a:t>libro</a:t>
          </a:r>
          <a:r>
            <a:rPr lang="en-US" dirty="0"/>
            <a:t> de Statistical Inference</a:t>
          </a:r>
        </a:p>
        <a:p>
          <a:r>
            <a:rPr lang="en-US" dirty="0"/>
            <a:t>(40 horas)</a:t>
          </a:r>
        </a:p>
      </dgm:t>
    </dgm:pt>
    <dgm:pt modelId="{5816D8C8-50A8-422B-96F8-EFDAB760E46C}" type="parTrans" cxnId="{D77C9A27-D96A-4AD6-9CA4-D7AF26CE0466}">
      <dgm:prSet/>
      <dgm:spPr/>
      <dgm:t>
        <a:bodyPr/>
        <a:lstStyle/>
        <a:p>
          <a:endParaRPr lang="en-US"/>
        </a:p>
      </dgm:t>
    </dgm:pt>
    <dgm:pt modelId="{3440087F-D900-45FD-96C7-AA62DA7E013C}" type="sibTrans" cxnId="{D77C9A27-D96A-4AD6-9CA4-D7AF26CE0466}">
      <dgm:prSet/>
      <dgm:spPr/>
      <dgm:t>
        <a:bodyPr/>
        <a:lstStyle/>
        <a:p>
          <a:endParaRPr lang="en-US"/>
        </a:p>
      </dgm:t>
    </dgm:pt>
    <dgm:pt modelId="{42E86C49-331F-41B2-B079-C07D7D026337}">
      <dgm:prSet phldrT="[Text]"/>
      <dgm:spPr/>
      <dgm:t>
        <a:bodyPr/>
        <a:lstStyle/>
        <a:p>
          <a:r>
            <a:rPr lang="en-US" dirty="0" err="1"/>
            <a:t>Repasar</a:t>
          </a:r>
          <a:r>
            <a:rPr lang="en-US" dirty="0"/>
            <a:t> text mining con David Robinson </a:t>
          </a:r>
        </a:p>
        <a:p>
          <a:r>
            <a:rPr lang="en-US" dirty="0"/>
            <a:t>(30 horas)</a:t>
          </a:r>
        </a:p>
      </dgm:t>
    </dgm:pt>
    <dgm:pt modelId="{2D0FA23F-6E1A-4609-908F-6EA8D3C198D3}" type="parTrans" cxnId="{9CDF198C-1C44-4F90-8E64-BD0AF00932E9}">
      <dgm:prSet/>
      <dgm:spPr/>
      <dgm:t>
        <a:bodyPr/>
        <a:lstStyle/>
        <a:p>
          <a:endParaRPr lang="en-US"/>
        </a:p>
      </dgm:t>
    </dgm:pt>
    <dgm:pt modelId="{279EE37B-4C71-4AE6-8CB9-9BBB0A521072}" type="sibTrans" cxnId="{9CDF198C-1C44-4F90-8E64-BD0AF00932E9}">
      <dgm:prSet/>
      <dgm:spPr/>
      <dgm:t>
        <a:bodyPr/>
        <a:lstStyle/>
        <a:p>
          <a:endParaRPr lang="en-US"/>
        </a:p>
      </dgm:t>
    </dgm:pt>
    <dgm:pt modelId="{A4FAB04D-8D84-488F-8752-CF2F64D5FD2E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17B91903-445F-43D4-9802-46AC48FCA7CA}" type="parTrans" cxnId="{172B8512-06EB-47A8-B75E-84DB4B2E4BED}">
      <dgm:prSet/>
      <dgm:spPr/>
      <dgm:t>
        <a:bodyPr/>
        <a:lstStyle/>
        <a:p>
          <a:endParaRPr lang="en-US"/>
        </a:p>
      </dgm:t>
    </dgm:pt>
    <dgm:pt modelId="{44FE4EF6-A72D-4FEE-9F6D-D70D0A68DED7}" type="sibTrans" cxnId="{172B8512-06EB-47A8-B75E-84DB4B2E4BED}">
      <dgm:prSet/>
      <dgm:spPr/>
      <dgm:t>
        <a:bodyPr/>
        <a:lstStyle/>
        <a:p>
          <a:endParaRPr lang="en-US"/>
        </a:p>
      </dgm:t>
    </dgm:pt>
    <dgm:pt modelId="{B9179405-717E-4850-9694-5909CE3C08C8}">
      <dgm:prSet phldrT="[Text]"/>
      <dgm:spPr/>
      <dgm:t>
        <a:bodyPr/>
        <a:lstStyle/>
        <a:p>
          <a:r>
            <a:rPr lang="en-US" dirty="0" err="1"/>
            <a:t>Hacer</a:t>
          </a:r>
          <a:r>
            <a:rPr lang="en-US" dirty="0"/>
            <a:t> un Proyecto </a:t>
          </a:r>
          <a:r>
            <a:rPr lang="en-US" dirty="0" err="1"/>
            <a:t>en</a:t>
          </a:r>
          <a:r>
            <a:rPr lang="en-US" dirty="0"/>
            <a:t> que </a:t>
          </a:r>
          <a:r>
            <a:rPr lang="en-US" dirty="0" err="1"/>
            <a:t>pueda</a:t>
          </a:r>
          <a:r>
            <a:rPr lang="en-US" dirty="0"/>
            <a:t> </a:t>
          </a:r>
          <a:r>
            <a:rPr lang="en-US" dirty="0" err="1"/>
            <a:t>demostrar</a:t>
          </a:r>
          <a:r>
            <a:rPr lang="en-US" dirty="0"/>
            <a:t> mis </a:t>
          </a:r>
          <a:r>
            <a:rPr lang="en-US" dirty="0" err="1"/>
            <a:t>capacidades</a:t>
          </a:r>
          <a:br>
            <a:rPr lang="en-US" dirty="0"/>
          </a:br>
          <a:r>
            <a:rPr lang="en-US" dirty="0"/>
            <a:t>(60 horas)</a:t>
          </a:r>
        </a:p>
      </dgm:t>
    </dgm:pt>
    <dgm:pt modelId="{6C5AD5FA-7E51-40A9-A9C2-7BB70D7C153C}" type="parTrans" cxnId="{0F96A57C-9681-41A6-BEF9-971B38C5EA8A}">
      <dgm:prSet/>
      <dgm:spPr/>
      <dgm:t>
        <a:bodyPr/>
        <a:lstStyle/>
        <a:p>
          <a:endParaRPr lang="en-US"/>
        </a:p>
      </dgm:t>
    </dgm:pt>
    <dgm:pt modelId="{B46E1642-EAD1-4492-AB22-932E16A25255}" type="sibTrans" cxnId="{0F96A57C-9681-41A6-BEF9-971B38C5EA8A}">
      <dgm:prSet/>
      <dgm:spPr/>
      <dgm:t>
        <a:bodyPr/>
        <a:lstStyle/>
        <a:p>
          <a:endParaRPr lang="en-US"/>
        </a:p>
      </dgm:t>
    </dgm:pt>
    <dgm:pt modelId="{DA04721F-9510-4455-8BB5-A4DC88AE8240}">
      <dgm:prSet phldrT="[Text]"/>
      <dgm:spPr/>
      <dgm:t>
        <a:bodyPr/>
        <a:lstStyle/>
        <a:p>
          <a:r>
            <a:rPr lang="en-US" dirty="0"/>
            <a:t>Matt </a:t>
          </a:r>
          <a:r>
            <a:rPr lang="en-US" dirty="0" err="1"/>
            <a:t>Dacho</a:t>
          </a:r>
          <a:br>
            <a:rPr lang="en-US"/>
          </a:br>
          <a:r>
            <a:rPr lang="en-US"/>
            <a:t>(40 Horas)</a:t>
          </a:r>
          <a:endParaRPr lang="en-US" dirty="0"/>
        </a:p>
      </dgm:t>
    </dgm:pt>
    <dgm:pt modelId="{FB10D035-7E4D-4975-B5F5-5377743C7524}" type="parTrans" cxnId="{4C6BE1C2-B090-4035-8C6D-9323CFF33FA0}">
      <dgm:prSet/>
      <dgm:spPr/>
      <dgm:t>
        <a:bodyPr/>
        <a:lstStyle/>
        <a:p>
          <a:endParaRPr lang="en-US"/>
        </a:p>
      </dgm:t>
    </dgm:pt>
    <dgm:pt modelId="{23D94F17-5533-47FB-B2CA-3ADD762AAA3E}" type="sibTrans" cxnId="{4C6BE1C2-B090-4035-8C6D-9323CFF33FA0}">
      <dgm:prSet/>
      <dgm:spPr/>
      <dgm:t>
        <a:bodyPr/>
        <a:lstStyle/>
        <a:p>
          <a:endParaRPr lang="en-US"/>
        </a:p>
      </dgm:t>
    </dgm:pt>
    <dgm:pt modelId="{01F9F00B-EB0A-433E-8750-FBBEEECBCE1B}">
      <dgm:prSet phldrT="[Text]"/>
      <dgm:spPr/>
      <dgm:t>
        <a:bodyPr/>
        <a:lstStyle/>
        <a:p>
          <a:r>
            <a:rPr lang="en-US" dirty="0"/>
            <a:t>Track Data Camp</a:t>
          </a:r>
          <a:br>
            <a:rPr lang="en-US" dirty="0"/>
          </a:br>
          <a:r>
            <a:rPr lang="en-US" dirty="0"/>
            <a:t> (171 Horas)</a:t>
          </a:r>
        </a:p>
      </dgm:t>
    </dgm:pt>
    <dgm:pt modelId="{178C1E2E-12C3-4A9E-9025-7F007496B586}" type="parTrans" cxnId="{A53B6655-77AE-43E0-BE0C-7E8628ED22FC}">
      <dgm:prSet/>
      <dgm:spPr/>
      <dgm:t>
        <a:bodyPr/>
        <a:lstStyle/>
        <a:p>
          <a:endParaRPr lang="en-US"/>
        </a:p>
      </dgm:t>
    </dgm:pt>
    <dgm:pt modelId="{B98C97F3-8265-4D1C-B0CF-DB8DE35F5F04}" type="sibTrans" cxnId="{A53B6655-77AE-43E0-BE0C-7E8628ED22FC}">
      <dgm:prSet/>
      <dgm:spPr/>
      <dgm:t>
        <a:bodyPr/>
        <a:lstStyle/>
        <a:p>
          <a:endParaRPr lang="en-US"/>
        </a:p>
      </dgm:t>
    </dgm:pt>
    <dgm:pt modelId="{A7CFFD38-A0E7-4976-ABFE-605B1E1F0DC2}">
      <dgm:prSet phldrT="[Text]"/>
      <dgm:spPr/>
      <dgm:t>
        <a:bodyPr/>
        <a:lstStyle/>
        <a:p>
          <a:r>
            <a:rPr lang="en-US" dirty="0"/>
            <a:t>Proyecto</a:t>
          </a:r>
          <a:br>
            <a:rPr lang="en-US" dirty="0"/>
          </a:br>
          <a:r>
            <a:rPr lang="en-US" dirty="0"/>
            <a:t>(60 Horas)</a:t>
          </a:r>
        </a:p>
      </dgm:t>
    </dgm:pt>
    <dgm:pt modelId="{9E7DAD94-B015-4C50-AAFF-0F0DEBAB8D40}" type="parTrans" cxnId="{288F616E-FB6E-44DE-89B8-E106452D4F9A}">
      <dgm:prSet/>
      <dgm:spPr/>
      <dgm:t>
        <a:bodyPr/>
        <a:lstStyle/>
        <a:p>
          <a:endParaRPr lang="en-US"/>
        </a:p>
      </dgm:t>
    </dgm:pt>
    <dgm:pt modelId="{13D14F46-B78A-4B7E-8D86-CAB6BA1BC496}" type="sibTrans" cxnId="{288F616E-FB6E-44DE-89B8-E106452D4F9A}">
      <dgm:prSet/>
      <dgm:spPr/>
      <dgm:t>
        <a:bodyPr/>
        <a:lstStyle/>
        <a:p>
          <a:endParaRPr lang="en-US"/>
        </a:p>
      </dgm:t>
    </dgm:pt>
    <dgm:pt modelId="{84ED8E0B-6AEE-46E1-9C70-15AD264A85FA}">
      <dgm:prSet phldrT="[Text]"/>
      <dgm:spPr/>
      <dgm:t>
        <a:bodyPr/>
        <a:lstStyle/>
        <a:p>
          <a:r>
            <a:rPr lang="en-US" dirty="0"/>
            <a:t>Track</a:t>
          </a:r>
          <a:br>
            <a:rPr lang="en-US" dirty="0"/>
          </a:br>
          <a:r>
            <a:rPr lang="en-US" dirty="0"/>
            <a:t>(85 Horas)</a:t>
          </a:r>
        </a:p>
      </dgm:t>
    </dgm:pt>
    <dgm:pt modelId="{4E203B8E-9D62-4292-9039-94EC3CA54E3D}" type="parTrans" cxnId="{43A22D82-B0FE-4CC1-92B1-DD7923A07FBD}">
      <dgm:prSet/>
      <dgm:spPr/>
      <dgm:t>
        <a:bodyPr/>
        <a:lstStyle/>
        <a:p>
          <a:endParaRPr lang="en-US"/>
        </a:p>
      </dgm:t>
    </dgm:pt>
    <dgm:pt modelId="{87A04834-7D7A-42C4-BBBD-3885DB514B72}" type="sibTrans" cxnId="{43A22D82-B0FE-4CC1-92B1-DD7923A07FBD}">
      <dgm:prSet/>
      <dgm:spPr/>
      <dgm:t>
        <a:bodyPr/>
        <a:lstStyle/>
        <a:p>
          <a:endParaRPr lang="en-US"/>
        </a:p>
      </dgm:t>
    </dgm:pt>
    <dgm:pt modelId="{E30EAD51-CA18-4133-9BBD-CE852B9F85FA}">
      <dgm:prSet phldrT="[Text]"/>
      <dgm:spPr/>
      <dgm:t>
        <a:bodyPr/>
        <a:lstStyle/>
        <a:p>
          <a:r>
            <a:rPr lang="en-US" dirty="0" err="1"/>
            <a:t>Modificar</a:t>
          </a:r>
          <a:r>
            <a:rPr lang="en-US" dirty="0"/>
            <a:t> </a:t>
          </a:r>
          <a:r>
            <a:rPr lang="en-US" dirty="0" err="1"/>
            <a:t>los</a:t>
          </a:r>
          <a:r>
            <a:rPr lang="en-US" dirty="0"/>
            <a:t> </a:t>
          </a:r>
          <a:r>
            <a:rPr lang="en-US" dirty="0" err="1"/>
            <a:t>proyectos</a:t>
          </a:r>
          <a:r>
            <a:rPr lang="en-US" dirty="0"/>
            <a:t> </a:t>
          </a:r>
          <a:r>
            <a:rPr lang="en-US" dirty="0" err="1"/>
            <a:t>anteriores</a:t>
          </a:r>
          <a:r>
            <a:rPr lang="en-US" dirty="0"/>
            <a:t> para </a:t>
          </a:r>
          <a:r>
            <a:rPr lang="en-US" dirty="0" err="1"/>
            <a:t>mostrar</a:t>
          </a:r>
          <a:r>
            <a:rPr lang="en-US" dirty="0"/>
            <a:t> SQL</a:t>
          </a:r>
          <a:br>
            <a:rPr lang="en-US" dirty="0"/>
          </a:br>
          <a:r>
            <a:rPr lang="en-US" dirty="0"/>
            <a:t>(20 horas)</a:t>
          </a:r>
        </a:p>
      </dgm:t>
    </dgm:pt>
    <dgm:pt modelId="{32182954-FE48-46DB-9CEE-4D829AF10872}" type="parTrans" cxnId="{AE2AE485-6772-4710-BD77-F049A1858C72}">
      <dgm:prSet/>
      <dgm:spPr/>
      <dgm:t>
        <a:bodyPr/>
        <a:lstStyle/>
        <a:p>
          <a:endParaRPr lang="en-US"/>
        </a:p>
      </dgm:t>
    </dgm:pt>
    <dgm:pt modelId="{176BC9F4-1728-43EC-AAFA-55B76ECC963E}" type="sibTrans" cxnId="{AE2AE485-6772-4710-BD77-F049A1858C72}">
      <dgm:prSet/>
      <dgm:spPr/>
      <dgm:t>
        <a:bodyPr/>
        <a:lstStyle/>
        <a:p>
          <a:endParaRPr lang="en-US"/>
        </a:p>
      </dgm:t>
    </dgm:pt>
    <dgm:pt modelId="{A1E60EC5-3010-4889-A5BE-1A097250E2B2}" type="pres">
      <dgm:prSet presAssocID="{E9C9A2DC-A305-4D4A-8CE5-6B2A0376860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673EBA-23E6-4F7B-A385-D1A83C6FFC54}" type="pres">
      <dgm:prSet presAssocID="{135E25E6-5E52-4D4F-8FAA-948500EDB31A}" presName="hierRoot1" presStyleCnt="0">
        <dgm:presLayoutVars>
          <dgm:hierBranch val="init"/>
        </dgm:presLayoutVars>
      </dgm:prSet>
      <dgm:spPr/>
    </dgm:pt>
    <dgm:pt modelId="{C4FD054B-655F-42E2-9B64-6DA8676438E9}" type="pres">
      <dgm:prSet presAssocID="{135E25E6-5E52-4D4F-8FAA-948500EDB31A}" presName="rootComposite1" presStyleCnt="0"/>
      <dgm:spPr/>
    </dgm:pt>
    <dgm:pt modelId="{C35D9C33-6857-4D6C-89B5-0592FF182DD4}" type="pres">
      <dgm:prSet presAssocID="{135E25E6-5E52-4D4F-8FAA-948500EDB31A}" presName="rootText1" presStyleLbl="node0" presStyleIdx="0" presStyleCnt="1">
        <dgm:presLayoutVars>
          <dgm:chPref val="3"/>
        </dgm:presLayoutVars>
      </dgm:prSet>
      <dgm:spPr/>
    </dgm:pt>
    <dgm:pt modelId="{4957412F-CE27-44AA-9E3F-6B1CD795D2C1}" type="pres">
      <dgm:prSet presAssocID="{135E25E6-5E52-4D4F-8FAA-948500EDB31A}" presName="rootConnector1" presStyleLbl="node1" presStyleIdx="0" presStyleCnt="0"/>
      <dgm:spPr/>
    </dgm:pt>
    <dgm:pt modelId="{4A779E24-4455-45D9-8C49-A3D5730E7469}" type="pres">
      <dgm:prSet presAssocID="{135E25E6-5E52-4D4F-8FAA-948500EDB31A}" presName="hierChild2" presStyleCnt="0"/>
      <dgm:spPr/>
    </dgm:pt>
    <dgm:pt modelId="{621D8B8B-F151-42F9-B8BB-36B6C03C6B02}" type="pres">
      <dgm:prSet presAssocID="{D878374B-B88A-429F-858F-19F4DA09790D}" presName="Name37" presStyleLbl="parChTrans1D2" presStyleIdx="0" presStyleCnt="2"/>
      <dgm:spPr/>
    </dgm:pt>
    <dgm:pt modelId="{41E7328C-72FC-4A0E-BA98-331CDC9C9F56}" type="pres">
      <dgm:prSet presAssocID="{643269AF-265B-42E0-BAEB-4F85654EACC6}" presName="hierRoot2" presStyleCnt="0">
        <dgm:presLayoutVars>
          <dgm:hierBranch/>
        </dgm:presLayoutVars>
      </dgm:prSet>
      <dgm:spPr/>
    </dgm:pt>
    <dgm:pt modelId="{D2899895-A789-4702-B518-89BA5202EE4C}" type="pres">
      <dgm:prSet presAssocID="{643269AF-265B-42E0-BAEB-4F85654EACC6}" presName="rootComposite" presStyleCnt="0"/>
      <dgm:spPr/>
    </dgm:pt>
    <dgm:pt modelId="{03FCB692-168D-4F9C-A1A0-F3DD69E08DC3}" type="pres">
      <dgm:prSet presAssocID="{643269AF-265B-42E0-BAEB-4F85654EACC6}" presName="rootText" presStyleLbl="node2" presStyleIdx="0" presStyleCnt="2">
        <dgm:presLayoutVars>
          <dgm:chPref val="3"/>
        </dgm:presLayoutVars>
      </dgm:prSet>
      <dgm:spPr/>
    </dgm:pt>
    <dgm:pt modelId="{A69D7644-3BE3-4BCF-B087-DF711AF7FA6C}" type="pres">
      <dgm:prSet presAssocID="{643269AF-265B-42E0-BAEB-4F85654EACC6}" presName="rootConnector" presStyleLbl="node2" presStyleIdx="0" presStyleCnt="2"/>
      <dgm:spPr/>
    </dgm:pt>
    <dgm:pt modelId="{C4324D68-ACAF-49A6-AB67-538DFC279881}" type="pres">
      <dgm:prSet presAssocID="{643269AF-265B-42E0-BAEB-4F85654EACC6}" presName="hierChild4" presStyleCnt="0"/>
      <dgm:spPr/>
    </dgm:pt>
    <dgm:pt modelId="{7ADAB893-D414-4C7D-B243-15342337EDBB}" type="pres">
      <dgm:prSet presAssocID="{595370A0-152E-426D-AC19-AA9031AA9FCA}" presName="Name35" presStyleLbl="parChTrans1D3" presStyleIdx="0" presStyleCnt="7"/>
      <dgm:spPr/>
    </dgm:pt>
    <dgm:pt modelId="{636D6F74-4543-4AB3-8421-29E88D7590BD}" type="pres">
      <dgm:prSet presAssocID="{23C7852C-5883-4262-BFE9-3937BD5933E1}" presName="hierRoot2" presStyleCnt="0">
        <dgm:presLayoutVars>
          <dgm:hierBranch/>
        </dgm:presLayoutVars>
      </dgm:prSet>
      <dgm:spPr/>
    </dgm:pt>
    <dgm:pt modelId="{0A1BA170-DC3C-4A9C-92DA-1C589CAC3D66}" type="pres">
      <dgm:prSet presAssocID="{23C7852C-5883-4262-BFE9-3937BD5933E1}" presName="rootComposite" presStyleCnt="0"/>
      <dgm:spPr/>
    </dgm:pt>
    <dgm:pt modelId="{67E1DA9E-AFD8-4DDE-88DB-3E5027031E39}" type="pres">
      <dgm:prSet presAssocID="{23C7852C-5883-4262-BFE9-3937BD5933E1}" presName="rootText" presStyleLbl="node3" presStyleIdx="0" presStyleCnt="7">
        <dgm:presLayoutVars>
          <dgm:chPref val="3"/>
        </dgm:presLayoutVars>
      </dgm:prSet>
      <dgm:spPr/>
    </dgm:pt>
    <dgm:pt modelId="{4810A176-6D2A-45B9-9571-A70D4DAD2779}" type="pres">
      <dgm:prSet presAssocID="{23C7852C-5883-4262-BFE9-3937BD5933E1}" presName="rootConnector" presStyleLbl="node3" presStyleIdx="0" presStyleCnt="7"/>
      <dgm:spPr/>
    </dgm:pt>
    <dgm:pt modelId="{3E89052F-6E11-4EB8-9F90-904DA43AB333}" type="pres">
      <dgm:prSet presAssocID="{23C7852C-5883-4262-BFE9-3937BD5933E1}" presName="hierChild4" presStyleCnt="0"/>
      <dgm:spPr/>
    </dgm:pt>
    <dgm:pt modelId="{9CFB6918-2B9E-4B38-AE85-92D0A2C8F343}" type="pres">
      <dgm:prSet presAssocID="{629DC4DD-7A12-4AA3-AFA8-F6E505D8B96F}" presName="Name35" presStyleLbl="parChTrans1D4" presStyleIdx="0" presStyleCnt="14"/>
      <dgm:spPr/>
    </dgm:pt>
    <dgm:pt modelId="{352D605C-FC32-46A2-87D0-5EFC65245385}" type="pres">
      <dgm:prSet presAssocID="{29B08AD5-8E88-4BAA-AD86-6E26C79BE4FE}" presName="hierRoot2" presStyleCnt="0">
        <dgm:presLayoutVars>
          <dgm:hierBranch/>
        </dgm:presLayoutVars>
      </dgm:prSet>
      <dgm:spPr/>
    </dgm:pt>
    <dgm:pt modelId="{1D981241-1E9E-4B18-811A-9429D63F1EDD}" type="pres">
      <dgm:prSet presAssocID="{29B08AD5-8E88-4BAA-AD86-6E26C79BE4FE}" presName="rootComposite" presStyleCnt="0"/>
      <dgm:spPr/>
    </dgm:pt>
    <dgm:pt modelId="{C3877472-1406-4AA3-BDB8-2FDA3B998D8D}" type="pres">
      <dgm:prSet presAssocID="{29B08AD5-8E88-4BAA-AD86-6E26C79BE4FE}" presName="rootText" presStyleLbl="node4" presStyleIdx="0" presStyleCnt="14">
        <dgm:presLayoutVars>
          <dgm:chPref val="3"/>
        </dgm:presLayoutVars>
      </dgm:prSet>
      <dgm:spPr/>
    </dgm:pt>
    <dgm:pt modelId="{E3530161-B3FA-44D8-8D1D-F4C5ADF5D2DB}" type="pres">
      <dgm:prSet presAssocID="{29B08AD5-8E88-4BAA-AD86-6E26C79BE4FE}" presName="rootConnector" presStyleLbl="node4" presStyleIdx="0" presStyleCnt="14"/>
      <dgm:spPr/>
    </dgm:pt>
    <dgm:pt modelId="{DBDF6EB9-1EC1-422D-B4F9-C57492AF4166}" type="pres">
      <dgm:prSet presAssocID="{29B08AD5-8E88-4BAA-AD86-6E26C79BE4FE}" presName="hierChild4" presStyleCnt="0"/>
      <dgm:spPr/>
    </dgm:pt>
    <dgm:pt modelId="{C5170FA4-48EF-4A5D-8AC0-A67E556F1F89}" type="pres">
      <dgm:prSet presAssocID="{29B08AD5-8E88-4BAA-AD86-6E26C79BE4FE}" presName="hierChild5" presStyleCnt="0"/>
      <dgm:spPr/>
    </dgm:pt>
    <dgm:pt modelId="{FA963617-C2D9-423E-A310-5F322A85B6D0}" type="pres">
      <dgm:prSet presAssocID="{23C7852C-5883-4262-BFE9-3937BD5933E1}" presName="hierChild5" presStyleCnt="0"/>
      <dgm:spPr/>
    </dgm:pt>
    <dgm:pt modelId="{9E375133-FAF3-4939-B52B-7841CBB788D4}" type="pres">
      <dgm:prSet presAssocID="{BB4CABC9-F391-4AD8-AE71-167700540FF3}" presName="Name35" presStyleLbl="parChTrans1D3" presStyleIdx="1" presStyleCnt="7"/>
      <dgm:spPr/>
    </dgm:pt>
    <dgm:pt modelId="{C96C60A2-12B7-41E9-AE06-C8270446ED7E}" type="pres">
      <dgm:prSet presAssocID="{B0C61C4E-3940-4CB6-8993-9247852945AC}" presName="hierRoot2" presStyleCnt="0">
        <dgm:presLayoutVars>
          <dgm:hierBranch/>
        </dgm:presLayoutVars>
      </dgm:prSet>
      <dgm:spPr/>
    </dgm:pt>
    <dgm:pt modelId="{74A3ACA9-CB88-488B-88DD-994DA8B88D28}" type="pres">
      <dgm:prSet presAssocID="{B0C61C4E-3940-4CB6-8993-9247852945AC}" presName="rootComposite" presStyleCnt="0"/>
      <dgm:spPr/>
    </dgm:pt>
    <dgm:pt modelId="{8D512A1C-228C-421C-8BEF-7735E6763375}" type="pres">
      <dgm:prSet presAssocID="{B0C61C4E-3940-4CB6-8993-9247852945AC}" presName="rootText" presStyleLbl="node3" presStyleIdx="1" presStyleCnt="7">
        <dgm:presLayoutVars>
          <dgm:chPref val="3"/>
        </dgm:presLayoutVars>
      </dgm:prSet>
      <dgm:spPr/>
    </dgm:pt>
    <dgm:pt modelId="{29BAF88D-EF4C-4CB6-A570-93380890FEA9}" type="pres">
      <dgm:prSet presAssocID="{B0C61C4E-3940-4CB6-8993-9247852945AC}" presName="rootConnector" presStyleLbl="node3" presStyleIdx="1" presStyleCnt="7"/>
      <dgm:spPr/>
    </dgm:pt>
    <dgm:pt modelId="{64607A66-C8E6-40E1-8671-5E9E8FCAFC2A}" type="pres">
      <dgm:prSet presAssocID="{B0C61C4E-3940-4CB6-8993-9247852945AC}" presName="hierChild4" presStyleCnt="0"/>
      <dgm:spPr/>
    </dgm:pt>
    <dgm:pt modelId="{505F0AFC-9270-462F-B3B2-58079243868B}" type="pres">
      <dgm:prSet presAssocID="{9FF5A591-19F7-4B57-8B03-9E86E95323D3}" presName="Name35" presStyleLbl="parChTrans1D4" presStyleIdx="1" presStyleCnt="14"/>
      <dgm:spPr/>
    </dgm:pt>
    <dgm:pt modelId="{DDBA2D33-CC01-4ED9-B48A-805B0A0DDD7C}" type="pres">
      <dgm:prSet presAssocID="{51619272-E607-462B-8A27-9637337DFD4F}" presName="hierRoot2" presStyleCnt="0">
        <dgm:presLayoutVars>
          <dgm:hierBranch val="init"/>
        </dgm:presLayoutVars>
      </dgm:prSet>
      <dgm:spPr/>
    </dgm:pt>
    <dgm:pt modelId="{F514EC35-DD08-465E-A233-3468016EFA85}" type="pres">
      <dgm:prSet presAssocID="{51619272-E607-462B-8A27-9637337DFD4F}" presName="rootComposite" presStyleCnt="0"/>
      <dgm:spPr/>
    </dgm:pt>
    <dgm:pt modelId="{5F37A836-F940-463C-903C-2C77F3D86BA4}" type="pres">
      <dgm:prSet presAssocID="{51619272-E607-462B-8A27-9637337DFD4F}" presName="rootText" presStyleLbl="node4" presStyleIdx="1" presStyleCnt="14">
        <dgm:presLayoutVars>
          <dgm:chPref val="3"/>
        </dgm:presLayoutVars>
      </dgm:prSet>
      <dgm:spPr/>
    </dgm:pt>
    <dgm:pt modelId="{B1989AF1-9877-447F-9839-D11257466492}" type="pres">
      <dgm:prSet presAssocID="{51619272-E607-462B-8A27-9637337DFD4F}" presName="rootConnector" presStyleLbl="node4" presStyleIdx="1" presStyleCnt="14"/>
      <dgm:spPr/>
    </dgm:pt>
    <dgm:pt modelId="{3B8E950D-CEE3-4938-A44D-8128F72AD183}" type="pres">
      <dgm:prSet presAssocID="{51619272-E607-462B-8A27-9637337DFD4F}" presName="hierChild4" presStyleCnt="0"/>
      <dgm:spPr/>
    </dgm:pt>
    <dgm:pt modelId="{C9A353A4-8CED-4814-B1A4-0F85E758218A}" type="pres">
      <dgm:prSet presAssocID="{51619272-E607-462B-8A27-9637337DFD4F}" presName="hierChild5" presStyleCnt="0"/>
      <dgm:spPr/>
    </dgm:pt>
    <dgm:pt modelId="{30945F6C-BFAC-48B5-8BF7-28E6CF2BB2FC}" type="pres">
      <dgm:prSet presAssocID="{B0C61C4E-3940-4CB6-8993-9247852945AC}" presName="hierChild5" presStyleCnt="0"/>
      <dgm:spPr/>
    </dgm:pt>
    <dgm:pt modelId="{DABA686B-1E71-4EC9-837A-76D21FB6A193}" type="pres">
      <dgm:prSet presAssocID="{28103C3F-AFAD-41DD-8978-61F534D94F77}" presName="Name35" presStyleLbl="parChTrans1D3" presStyleIdx="2" presStyleCnt="7"/>
      <dgm:spPr/>
    </dgm:pt>
    <dgm:pt modelId="{E325BAA1-5867-49E0-B2F9-C2252B8930E9}" type="pres">
      <dgm:prSet presAssocID="{59B82AED-716D-4EC6-8641-BD3C634340AD}" presName="hierRoot2" presStyleCnt="0">
        <dgm:presLayoutVars>
          <dgm:hierBranch/>
        </dgm:presLayoutVars>
      </dgm:prSet>
      <dgm:spPr/>
    </dgm:pt>
    <dgm:pt modelId="{F7A369F7-12F8-41EA-B977-2617AA46EB9E}" type="pres">
      <dgm:prSet presAssocID="{59B82AED-716D-4EC6-8641-BD3C634340AD}" presName="rootComposite" presStyleCnt="0"/>
      <dgm:spPr/>
    </dgm:pt>
    <dgm:pt modelId="{C6B3EC33-7D1A-447C-96F9-A94764C47A66}" type="pres">
      <dgm:prSet presAssocID="{59B82AED-716D-4EC6-8641-BD3C634340AD}" presName="rootText" presStyleLbl="node3" presStyleIdx="2" presStyleCnt="7">
        <dgm:presLayoutVars>
          <dgm:chPref val="3"/>
        </dgm:presLayoutVars>
      </dgm:prSet>
      <dgm:spPr/>
    </dgm:pt>
    <dgm:pt modelId="{6342E474-4ECA-4180-A4F6-DECABC29787E}" type="pres">
      <dgm:prSet presAssocID="{59B82AED-716D-4EC6-8641-BD3C634340AD}" presName="rootConnector" presStyleLbl="node3" presStyleIdx="2" presStyleCnt="7"/>
      <dgm:spPr/>
    </dgm:pt>
    <dgm:pt modelId="{293951FF-1F22-4A5E-9E88-ADEDC0248DA3}" type="pres">
      <dgm:prSet presAssocID="{59B82AED-716D-4EC6-8641-BD3C634340AD}" presName="hierChild4" presStyleCnt="0"/>
      <dgm:spPr/>
    </dgm:pt>
    <dgm:pt modelId="{EC6CB786-DD42-4EFC-80AA-AB201A9AB8E1}" type="pres">
      <dgm:prSet presAssocID="{5C7CC848-A572-41F5-8BC0-84DC709D0CEF}" presName="Name35" presStyleLbl="parChTrans1D4" presStyleIdx="2" presStyleCnt="14"/>
      <dgm:spPr/>
    </dgm:pt>
    <dgm:pt modelId="{C07E525A-00D5-457B-A78F-52E9A0C5635F}" type="pres">
      <dgm:prSet presAssocID="{93ADC0F8-E3D9-4538-A77A-1C1E4FDA98CB}" presName="hierRoot2" presStyleCnt="0">
        <dgm:presLayoutVars>
          <dgm:hierBranch val="init"/>
        </dgm:presLayoutVars>
      </dgm:prSet>
      <dgm:spPr/>
    </dgm:pt>
    <dgm:pt modelId="{EE04BFB2-486E-45F0-8311-48CA32B23842}" type="pres">
      <dgm:prSet presAssocID="{93ADC0F8-E3D9-4538-A77A-1C1E4FDA98CB}" presName="rootComposite" presStyleCnt="0"/>
      <dgm:spPr/>
    </dgm:pt>
    <dgm:pt modelId="{62A7D236-77EE-49C7-8225-8037DE28760E}" type="pres">
      <dgm:prSet presAssocID="{93ADC0F8-E3D9-4538-A77A-1C1E4FDA98CB}" presName="rootText" presStyleLbl="node4" presStyleIdx="2" presStyleCnt="14">
        <dgm:presLayoutVars>
          <dgm:chPref val="3"/>
        </dgm:presLayoutVars>
      </dgm:prSet>
      <dgm:spPr/>
    </dgm:pt>
    <dgm:pt modelId="{C40A2E92-E3DE-4ED1-A3E9-0C919F986C5F}" type="pres">
      <dgm:prSet presAssocID="{93ADC0F8-E3D9-4538-A77A-1C1E4FDA98CB}" presName="rootConnector" presStyleLbl="node4" presStyleIdx="2" presStyleCnt="14"/>
      <dgm:spPr/>
    </dgm:pt>
    <dgm:pt modelId="{8015DF56-0C23-4518-973F-B63EB093E36E}" type="pres">
      <dgm:prSet presAssocID="{93ADC0F8-E3D9-4538-A77A-1C1E4FDA98CB}" presName="hierChild4" presStyleCnt="0"/>
      <dgm:spPr/>
    </dgm:pt>
    <dgm:pt modelId="{331D6151-E3F1-40DC-9FA8-912E076997B1}" type="pres">
      <dgm:prSet presAssocID="{93ADC0F8-E3D9-4538-A77A-1C1E4FDA98CB}" presName="hierChild5" presStyleCnt="0"/>
      <dgm:spPr/>
    </dgm:pt>
    <dgm:pt modelId="{F781F7F5-F6AD-43B6-9A20-C1082F48BFB4}" type="pres">
      <dgm:prSet presAssocID="{59B82AED-716D-4EC6-8641-BD3C634340AD}" presName="hierChild5" presStyleCnt="0"/>
      <dgm:spPr/>
    </dgm:pt>
    <dgm:pt modelId="{A5F47048-4807-4791-9FB2-71B68736C4DD}" type="pres">
      <dgm:prSet presAssocID="{643269AF-265B-42E0-BAEB-4F85654EACC6}" presName="hierChild5" presStyleCnt="0"/>
      <dgm:spPr/>
    </dgm:pt>
    <dgm:pt modelId="{3EA9BDD4-70B2-4DC7-91A3-A358485B4002}" type="pres">
      <dgm:prSet presAssocID="{8CC461ED-E6D6-4FE9-AEE6-B2CECEADF66B}" presName="Name37" presStyleLbl="parChTrans1D2" presStyleIdx="1" presStyleCnt="2"/>
      <dgm:spPr/>
    </dgm:pt>
    <dgm:pt modelId="{04B64C66-05FE-4B98-A425-22298BB3D129}" type="pres">
      <dgm:prSet presAssocID="{409F3E26-DADE-4DEC-9C93-E2DFCC83414A}" presName="hierRoot2" presStyleCnt="0">
        <dgm:presLayoutVars>
          <dgm:hierBranch/>
        </dgm:presLayoutVars>
      </dgm:prSet>
      <dgm:spPr/>
    </dgm:pt>
    <dgm:pt modelId="{BC178FAF-C700-452E-992D-59E064B1DC05}" type="pres">
      <dgm:prSet presAssocID="{409F3E26-DADE-4DEC-9C93-E2DFCC83414A}" presName="rootComposite" presStyleCnt="0"/>
      <dgm:spPr/>
    </dgm:pt>
    <dgm:pt modelId="{85F58C1C-15C3-4EC0-A80B-DB8EA211255E}" type="pres">
      <dgm:prSet presAssocID="{409F3E26-DADE-4DEC-9C93-E2DFCC83414A}" presName="rootText" presStyleLbl="node2" presStyleIdx="1" presStyleCnt="2">
        <dgm:presLayoutVars>
          <dgm:chPref val="3"/>
        </dgm:presLayoutVars>
      </dgm:prSet>
      <dgm:spPr/>
    </dgm:pt>
    <dgm:pt modelId="{2AC58652-F1E8-4FD0-B70C-7B47CADD78E7}" type="pres">
      <dgm:prSet presAssocID="{409F3E26-DADE-4DEC-9C93-E2DFCC83414A}" presName="rootConnector" presStyleLbl="node2" presStyleIdx="1" presStyleCnt="2"/>
      <dgm:spPr/>
    </dgm:pt>
    <dgm:pt modelId="{90E4E704-84A3-48FF-A5E8-72763DF8EAF4}" type="pres">
      <dgm:prSet presAssocID="{409F3E26-DADE-4DEC-9C93-E2DFCC83414A}" presName="hierChild4" presStyleCnt="0"/>
      <dgm:spPr/>
    </dgm:pt>
    <dgm:pt modelId="{2D877CB8-8020-48BE-B9D2-44C0E1232A87}" type="pres">
      <dgm:prSet presAssocID="{5F2D19C8-332E-46B2-9382-4C98FAC1FF35}" presName="Name35" presStyleLbl="parChTrans1D3" presStyleIdx="3" presStyleCnt="7"/>
      <dgm:spPr/>
    </dgm:pt>
    <dgm:pt modelId="{F12411C7-B0D4-429D-9AA5-4DA139241F92}" type="pres">
      <dgm:prSet presAssocID="{ACA9319A-1930-4052-A28E-6DD67FEE7C4B}" presName="hierRoot2" presStyleCnt="0">
        <dgm:presLayoutVars>
          <dgm:hierBranch val="r"/>
        </dgm:presLayoutVars>
      </dgm:prSet>
      <dgm:spPr/>
    </dgm:pt>
    <dgm:pt modelId="{1BCFE9B4-591A-4415-9CA5-CEDF1724367D}" type="pres">
      <dgm:prSet presAssocID="{ACA9319A-1930-4052-A28E-6DD67FEE7C4B}" presName="rootComposite" presStyleCnt="0"/>
      <dgm:spPr/>
    </dgm:pt>
    <dgm:pt modelId="{B87FE903-105E-4AC1-A1DF-BFB2BF044D95}" type="pres">
      <dgm:prSet presAssocID="{ACA9319A-1930-4052-A28E-6DD67FEE7C4B}" presName="rootText" presStyleLbl="node3" presStyleIdx="3" presStyleCnt="7">
        <dgm:presLayoutVars>
          <dgm:chPref val="3"/>
        </dgm:presLayoutVars>
      </dgm:prSet>
      <dgm:spPr/>
    </dgm:pt>
    <dgm:pt modelId="{17D1B8A2-434D-4B67-AF0C-83D04812E89B}" type="pres">
      <dgm:prSet presAssocID="{ACA9319A-1930-4052-A28E-6DD67FEE7C4B}" presName="rootConnector" presStyleLbl="node3" presStyleIdx="3" presStyleCnt="7"/>
      <dgm:spPr/>
    </dgm:pt>
    <dgm:pt modelId="{B6248779-CA16-4C3C-B0B6-67A9ADFA3F1E}" type="pres">
      <dgm:prSet presAssocID="{ACA9319A-1930-4052-A28E-6DD67FEE7C4B}" presName="hierChild4" presStyleCnt="0"/>
      <dgm:spPr/>
    </dgm:pt>
    <dgm:pt modelId="{194AB795-4902-4852-AD29-3BDB8696C63B}" type="pres">
      <dgm:prSet presAssocID="{F648C41D-2C8F-401E-9141-45497C32FCAF}" presName="Name50" presStyleLbl="parChTrans1D4" presStyleIdx="3" presStyleCnt="14"/>
      <dgm:spPr/>
    </dgm:pt>
    <dgm:pt modelId="{0C89004D-FE16-4FF0-94DC-3F0BF6A7990F}" type="pres">
      <dgm:prSet presAssocID="{BF1BEB90-F468-40DB-87CB-3687AE4D2E97}" presName="hierRoot2" presStyleCnt="0">
        <dgm:presLayoutVars>
          <dgm:hierBranch val="r"/>
        </dgm:presLayoutVars>
      </dgm:prSet>
      <dgm:spPr/>
    </dgm:pt>
    <dgm:pt modelId="{D9648D45-BAF3-4CB1-B8C2-A48C79B10814}" type="pres">
      <dgm:prSet presAssocID="{BF1BEB90-F468-40DB-87CB-3687AE4D2E97}" presName="rootComposite" presStyleCnt="0"/>
      <dgm:spPr/>
    </dgm:pt>
    <dgm:pt modelId="{B4FE4ABC-A7B2-4A87-96A5-66C94AE241F7}" type="pres">
      <dgm:prSet presAssocID="{BF1BEB90-F468-40DB-87CB-3687AE4D2E97}" presName="rootText" presStyleLbl="node4" presStyleIdx="3" presStyleCnt="14">
        <dgm:presLayoutVars>
          <dgm:chPref val="3"/>
        </dgm:presLayoutVars>
      </dgm:prSet>
      <dgm:spPr/>
    </dgm:pt>
    <dgm:pt modelId="{D6B2D61D-5FA7-481F-904C-009FA8F5C9CE}" type="pres">
      <dgm:prSet presAssocID="{BF1BEB90-F468-40DB-87CB-3687AE4D2E97}" presName="rootConnector" presStyleLbl="node4" presStyleIdx="3" presStyleCnt="14"/>
      <dgm:spPr/>
    </dgm:pt>
    <dgm:pt modelId="{9F2AC9BC-B9BD-40C2-B064-47D401A822AC}" type="pres">
      <dgm:prSet presAssocID="{BF1BEB90-F468-40DB-87CB-3687AE4D2E97}" presName="hierChild4" presStyleCnt="0"/>
      <dgm:spPr/>
    </dgm:pt>
    <dgm:pt modelId="{80523CB6-2CE6-456F-B3CE-4696BABE4999}" type="pres">
      <dgm:prSet presAssocID="{BF1BEB90-F468-40DB-87CB-3687AE4D2E97}" presName="hierChild5" presStyleCnt="0"/>
      <dgm:spPr/>
    </dgm:pt>
    <dgm:pt modelId="{F0214062-C58F-4617-9245-9297F8A6CA6E}" type="pres">
      <dgm:prSet presAssocID="{2D0FA23F-6E1A-4609-908F-6EA8D3C198D3}" presName="Name50" presStyleLbl="parChTrans1D4" presStyleIdx="4" presStyleCnt="14"/>
      <dgm:spPr/>
    </dgm:pt>
    <dgm:pt modelId="{43423F41-F0A7-4B25-A615-081D55EBDDBF}" type="pres">
      <dgm:prSet presAssocID="{42E86C49-331F-41B2-B079-C07D7D026337}" presName="hierRoot2" presStyleCnt="0">
        <dgm:presLayoutVars>
          <dgm:hierBranch val="init"/>
        </dgm:presLayoutVars>
      </dgm:prSet>
      <dgm:spPr/>
    </dgm:pt>
    <dgm:pt modelId="{A22778D3-9729-48FE-986D-2E94EF8C8ED0}" type="pres">
      <dgm:prSet presAssocID="{42E86C49-331F-41B2-B079-C07D7D026337}" presName="rootComposite" presStyleCnt="0"/>
      <dgm:spPr/>
    </dgm:pt>
    <dgm:pt modelId="{68E11CB3-527F-4EA1-A74A-D53DC109CC35}" type="pres">
      <dgm:prSet presAssocID="{42E86C49-331F-41B2-B079-C07D7D026337}" presName="rootText" presStyleLbl="node4" presStyleIdx="4" presStyleCnt="14">
        <dgm:presLayoutVars>
          <dgm:chPref val="3"/>
        </dgm:presLayoutVars>
      </dgm:prSet>
      <dgm:spPr/>
    </dgm:pt>
    <dgm:pt modelId="{3CC5C66C-198D-4E0C-8695-33F049F253E5}" type="pres">
      <dgm:prSet presAssocID="{42E86C49-331F-41B2-B079-C07D7D026337}" presName="rootConnector" presStyleLbl="node4" presStyleIdx="4" presStyleCnt="14"/>
      <dgm:spPr/>
    </dgm:pt>
    <dgm:pt modelId="{41CB60B2-FE79-4816-A465-6E14B991EB2B}" type="pres">
      <dgm:prSet presAssocID="{42E86C49-331F-41B2-B079-C07D7D026337}" presName="hierChild4" presStyleCnt="0"/>
      <dgm:spPr/>
    </dgm:pt>
    <dgm:pt modelId="{C9BBDC06-40A1-4F99-B39D-207E512A7363}" type="pres">
      <dgm:prSet presAssocID="{42E86C49-331F-41B2-B079-C07D7D026337}" presName="hierChild5" presStyleCnt="0"/>
      <dgm:spPr/>
    </dgm:pt>
    <dgm:pt modelId="{FF3B7066-383E-4F6B-AC4C-CB0F06D495D1}" type="pres">
      <dgm:prSet presAssocID="{A6448891-541B-487F-A322-EBE733C79A58}" presName="Name50" presStyleLbl="parChTrans1D4" presStyleIdx="5" presStyleCnt="14"/>
      <dgm:spPr/>
    </dgm:pt>
    <dgm:pt modelId="{2D45EB5B-1B2B-4FA0-B060-E39EA01A4439}" type="pres">
      <dgm:prSet presAssocID="{8FCDF635-CEB8-4857-A31B-271DC2A362A3}" presName="hierRoot2" presStyleCnt="0">
        <dgm:presLayoutVars>
          <dgm:hierBranch val="init"/>
        </dgm:presLayoutVars>
      </dgm:prSet>
      <dgm:spPr/>
    </dgm:pt>
    <dgm:pt modelId="{F6A1661B-780C-4056-9092-06DDB5724255}" type="pres">
      <dgm:prSet presAssocID="{8FCDF635-CEB8-4857-A31B-271DC2A362A3}" presName="rootComposite" presStyleCnt="0"/>
      <dgm:spPr/>
    </dgm:pt>
    <dgm:pt modelId="{D2819F94-F81A-4537-85C4-4C1A3EEDCD29}" type="pres">
      <dgm:prSet presAssocID="{8FCDF635-CEB8-4857-A31B-271DC2A362A3}" presName="rootText" presStyleLbl="node4" presStyleIdx="5" presStyleCnt="14">
        <dgm:presLayoutVars>
          <dgm:chPref val="3"/>
        </dgm:presLayoutVars>
      </dgm:prSet>
      <dgm:spPr/>
    </dgm:pt>
    <dgm:pt modelId="{275DF9E5-7D98-42DB-8DBB-3DAEEBB77FF4}" type="pres">
      <dgm:prSet presAssocID="{8FCDF635-CEB8-4857-A31B-271DC2A362A3}" presName="rootConnector" presStyleLbl="node4" presStyleIdx="5" presStyleCnt="14"/>
      <dgm:spPr/>
    </dgm:pt>
    <dgm:pt modelId="{E470BBC8-FB88-49F2-ABE2-13CE95D49F2E}" type="pres">
      <dgm:prSet presAssocID="{8FCDF635-CEB8-4857-A31B-271DC2A362A3}" presName="hierChild4" presStyleCnt="0"/>
      <dgm:spPr/>
    </dgm:pt>
    <dgm:pt modelId="{3DD67D35-0C92-4E63-A818-7BE449B23F22}" type="pres">
      <dgm:prSet presAssocID="{8FCDF635-CEB8-4857-A31B-271DC2A362A3}" presName="hierChild5" presStyleCnt="0"/>
      <dgm:spPr/>
    </dgm:pt>
    <dgm:pt modelId="{757357F7-1496-4564-B85A-DB64E5F921BA}" type="pres">
      <dgm:prSet presAssocID="{ACA9319A-1930-4052-A28E-6DD67FEE7C4B}" presName="hierChild5" presStyleCnt="0"/>
      <dgm:spPr/>
    </dgm:pt>
    <dgm:pt modelId="{5D1B2A52-1F05-4EB9-8259-A1777163DBF9}" type="pres">
      <dgm:prSet presAssocID="{E6B2A7B5-8210-4236-9A4D-2E4EFD5734F4}" presName="Name35" presStyleLbl="parChTrans1D3" presStyleIdx="4" presStyleCnt="7"/>
      <dgm:spPr/>
    </dgm:pt>
    <dgm:pt modelId="{37ACCFFA-F392-4EB8-B977-F61F060BFA7E}" type="pres">
      <dgm:prSet presAssocID="{D56BB449-3D05-4EB9-8C7A-03F756846C18}" presName="hierRoot2" presStyleCnt="0">
        <dgm:presLayoutVars>
          <dgm:hierBranch val="init"/>
        </dgm:presLayoutVars>
      </dgm:prSet>
      <dgm:spPr/>
    </dgm:pt>
    <dgm:pt modelId="{814E3D12-DC57-413B-8727-E34E934C3684}" type="pres">
      <dgm:prSet presAssocID="{D56BB449-3D05-4EB9-8C7A-03F756846C18}" presName="rootComposite" presStyleCnt="0"/>
      <dgm:spPr/>
    </dgm:pt>
    <dgm:pt modelId="{8B1AA770-358B-40B9-B678-252596BCC31F}" type="pres">
      <dgm:prSet presAssocID="{D56BB449-3D05-4EB9-8C7A-03F756846C18}" presName="rootText" presStyleLbl="node3" presStyleIdx="4" presStyleCnt="7">
        <dgm:presLayoutVars>
          <dgm:chPref val="3"/>
        </dgm:presLayoutVars>
      </dgm:prSet>
      <dgm:spPr/>
    </dgm:pt>
    <dgm:pt modelId="{8C64B39D-2292-4D65-BE50-F5D3F8A93E69}" type="pres">
      <dgm:prSet presAssocID="{D56BB449-3D05-4EB9-8C7A-03F756846C18}" presName="rootConnector" presStyleLbl="node3" presStyleIdx="4" presStyleCnt="7"/>
      <dgm:spPr/>
    </dgm:pt>
    <dgm:pt modelId="{E3164F9B-3696-4000-B5C8-1F1D98CA9D90}" type="pres">
      <dgm:prSet presAssocID="{D56BB449-3D05-4EB9-8C7A-03F756846C18}" presName="hierChild4" presStyleCnt="0"/>
      <dgm:spPr/>
    </dgm:pt>
    <dgm:pt modelId="{06CA22D8-2ADC-4E4A-961B-D1A73A1E6E03}" type="pres">
      <dgm:prSet presAssocID="{8EEDE551-0A7B-4CA7-8FB6-C4A742F1D4E8}" presName="Name37" presStyleLbl="parChTrans1D4" presStyleIdx="6" presStyleCnt="14"/>
      <dgm:spPr/>
    </dgm:pt>
    <dgm:pt modelId="{8F27244C-F556-465F-8AB5-1FE3827E48EF}" type="pres">
      <dgm:prSet presAssocID="{31295DC6-F3CF-484A-8BCA-DC4F1C638E87}" presName="hierRoot2" presStyleCnt="0">
        <dgm:presLayoutVars>
          <dgm:hierBranch val="init"/>
        </dgm:presLayoutVars>
      </dgm:prSet>
      <dgm:spPr/>
    </dgm:pt>
    <dgm:pt modelId="{227C113E-EF2E-4AFC-B189-FC70E89284D6}" type="pres">
      <dgm:prSet presAssocID="{31295DC6-F3CF-484A-8BCA-DC4F1C638E87}" presName="rootComposite" presStyleCnt="0"/>
      <dgm:spPr/>
    </dgm:pt>
    <dgm:pt modelId="{AEE30A9F-9DBA-4A5F-9BDD-4E150DE81BA7}" type="pres">
      <dgm:prSet presAssocID="{31295DC6-F3CF-484A-8BCA-DC4F1C638E87}" presName="rootText" presStyleLbl="node4" presStyleIdx="6" presStyleCnt="14">
        <dgm:presLayoutVars>
          <dgm:chPref val="3"/>
        </dgm:presLayoutVars>
      </dgm:prSet>
      <dgm:spPr/>
    </dgm:pt>
    <dgm:pt modelId="{31EA7334-7100-40E3-A6DD-80F09B91747B}" type="pres">
      <dgm:prSet presAssocID="{31295DC6-F3CF-484A-8BCA-DC4F1C638E87}" presName="rootConnector" presStyleLbl="node4" presStyleIdx="6" presStyleCnt="14"/>
      <dgm:spPr/>
    </dgm:pt>
    <dgm:pt modelId="{0C67969A-F323-4F66-BB2A-DA78C23D8EAD}" type="pres">
      <dgm:prSet presAssocID="{31295DC6-F3CF-484A-8BCA-DC4F1C638E87}" presName="hierChild4" presStyleCnt="0"/>
      <dgm:spPr/>
    </dgm:pt>
    <dgm:pt modelId="{9A230CC0-532E-4CE9-A39F-D60D4A7F5AC7}" type="pres">
      <dgm:prSet presAssocID="{31295DC6-F3CF-484A-8BCA-DC4F1C638E87}" presName="hierChild5" presStyleCnt="0"/>
      <dgm:spPr/>
    </dgm:pt>
    <dgm:pt modelId="{96B380C8-A987-4854-985A-01878AB530B1}" type="pres">
      <dgm:prSet presAssocID="{5816D8C8-50A8-422B-96F8-EFDAB760E46C}" presName="Name37" presStyleLbl="parChTrans1D4" presStyleIdx="7" presStyleCnt="14"/>
      <dgm:spPr/>
    </dgm:pt>
    <dgm:pt modelId="{DAA912D5-C026-426F-988B-02F72266D509}" type="pres">
      <dgm:prSet presAssocID="{A791EEA2-04AC-4FF3-9C69-AD4CB4A32388}" presName="hierRoot2" presStyleCnt="0">
        <dgm:presLayoutVars>
          <dgm:hierBranch val="init"/>
        </dgm:presLayoutVars>
      </dgm:prSet>
      <dgm:spPr/>
    </dgm:pt>
    <dgm:pt modelId="{62319B1E-3575-40B7-8C4E-97B8FA2C4544}" type="pres">
      <dgm:prSet presAssocID="{A791EEA2-04AC-4FF3-9C69-AD4CB4A32388}" presName="rootComposite" presStyleCnt="0"/>
      <dgm:spPr/>
    </dgm:pt>
    <dgm:pt modelId="{FC72DAF3-435E-425F-9E82-42D7DB6C48CB}" type="pres">
      <dgm:prSet presAssocID="{A791EEA2-04AC-4FF3-9C69-AD4CB4A32388}" presName="rootText" presStyleLbl="node4" presStyleIdx="7" presStyleCnt="14">
        <dgm:presLayoutVars>
          <dgm:chPref val="3"/>
        </dgm:presLayoutVars>
      </dgm:prSet>
      <dgm:spPr/>
    </dgm:pt>
    <dgm:pt modelId="{FB8FC340-88A1-4F14-89EE-92B188286E7E}" type="pres">
      <dgm:prSet presAssocID="{A791EEA2-04AC-4FF3-9C69-AD4CB4A32388}" presName="rootConnector" presStyleLbl="node4" presStyleIdx="7" presStyleCnt="14"/>
      <dgm:spPr/>
    </dgm:pt>
    <dgm:pt modelId="{BB4EFF57-C323-45C2-85E5-1E0F0C138450}" type="pres">
      <dgm:prSet presAssocID="{A791EEA2-04AC-4FF3-9C69-AD4CB4A32388}" presName="hierChild4" presStyleCnt="0"/>
      <dgm:spPr/>
    </dgm:pt>
    <dgm:pt modelId="{ACE5FD8D-6CA7-4502-85BE-22C008ABD5D1}" type="pres">
      <dgm:prSet presAssocID="{A791EEA2-04AC-4FF3-9C69-AD4CB4A32388}" presName="hierChild5" presStyleCnt="0"/>
      <dgm:spPr/>
    </dgm:pt>
    <dgm:pt modelId="{AA80B9B4-4944-4A88-9337-B6AC6D82FEF1}" type="pres">
      <dgm:prSet presAssocID="{6C5AD5FA-7E51-40A9-A9C2-7BB70D7C153C}" presName="Name37" presStyleLbl="parChTrans1D4" presStyleIdx="8" presStyleCnt="14"/>
      <dgm:spPr/>
    </dgm:pt>
    <dgm:pt modelId="{30992D84-DF87-452A-8015-8E3E1E852904}" type="pres">
      <dgm:prSet presAssocID="{B9179405-717E-4850-9694-5909CE3C08C8}" presName="hierRoot2" presStyleCnt="0">
        <dgm:presLayoutVars>
          <dgm:hierBranch val="init"/>
        </dgm:presLayoutVars>
      </dgm:prSet>
      <dgm:spPr/>
    </dgm:pt>
    <dgm:pt modelId="{45309D18-95DD-4BFB-ACD5-FFD4A24814FE}" type="pres">
      <dgm:prSet presAssocID="{B9179405-717E-4850-9694-5909CE3C08C8}" presName="rootComposite" presStyleCnt="0"/>
      <dgm:spPr/>
    </dgm:pt>
    <dgm:pt modelId="{52479385-5FAA-4B30-8BC0-38742F448284}" type="pres">
      <dgm:prSet presAssocID="{B9179405-717E-4850-9694-5909CE3C08C8}" presName="rootText" presStyleLbl="node4" presStyleIdx="8" presStyleCnt="14">
        <dgm:presLayoutVars>
          <dgm:chPref val="3"/>
        </dgm:presLayoutVars>
      </dgm:prSet>
      <dgm:spPr/>
    </dgm:pt>
    <dgm:pt modelId="{52EA6F21-E3FA-42D1-A13B-40F32B3534A7}" type="pres">
      <dgm:prSet presAssocID="{B9179405-717E-4850-9694-5909CE3C08C8}" presName="rootConnector" presStyleLbl="node4" presStyleIdx="8" presStyleCnt="14"/>
      <dgm:spPr/>
    </dgm:pt>
    <dgm:pt modelId="{3ED1013D-C119-4334-807C-1DF7FB9EE939}" type="pres">
      <dgm:prSet presAssocID="{B9179405-717E-4850-9694-5909CE3C08C8}" presName="hierChild4" presStyleCnt="0"/>
      <dgm:spPr/>
    </dgm:pt>
    <dgm:pt modelId="{EE35CB1B-B659-4173-86FF-B48A51C5833A}" type="pres">
      <dgm:prSet presAssocID="{B9179405-717E-4850-9694-5909CE3C08C8}" presName="hierChild5" presStyleCnt="0"/>
      <dgm:spPr/>
    </dgm:pt>
    <dgm:pt modelId="{7A964B9B-F9C3-4492-8110-C1FA7B0882F7}" type="pres">
      <dgm:prSet presAssocID="{D56BB449-3D05-4EB9-8C7A-03F756846C18}" presName="hierChild5" presStyleCnt="0"/>
      <dgm:spPr/>
    </dgm:pt>
    <dgm:pt modelId="{1DBAA394-F9DB-4DA8-88F9-E4D7196C79BF}" type="pres">
      <dgm:prSet presAssocID="{17B91903-445F-43D4-9802-46AC48FCA7CA}" presName="Name35" presStyleLbl="parChTrans1D3" presStyleIdx="5" presStyleCnt="7"/>
      <dgm:spPr/>
    </dgm:pt>
    <dgm:pt modelId="{B5CD4BE0-DE3C-4828-9BCE-1E5A4F404F34}" type="pres">
      <dgm:prSet presAssocID="{A4FAB04D-8D84-488F-8752-CF2F64D5FD2E}" presName="hierRoot2" presStyleCnt="0">
        <dgm:presLayoutVars>
          <dgm:hierBranch val="init"/>
        </dgm:presLayoutVars>
      </dgm:prSet>
      <dgm:spPr/>
    </dgm:pt>
    <dgm:pt modelId="{469D5E30-50AC-4581-AB28-D4244D9CFBB2}" type="pres">
      <dgm:prSet presAssocID="{A4FAB04D-8D84-488F-8752-CF2F64D5FD2E}" presName="rootComposite" presStyleCnt="0"/>
      <dgm:spPr/>
    </dgm:pt>
    <dgm:pt modelId="{0EFFEDAF-DCA1-4429-9996-1AE9EA56BA9E}" type="pres">
      <dgm:prSet presAssocID="{A4FAB04D-8D84-488F-8752-CF2F64D5FD2E}" presName="rootText" presStyleLbl="node3" presStyleIdx="5" presStyleCnt="7">
        <dgm:presLayoutVars>
          <dgm:chPref val="3"/>
        </dgm:presLayoutVars>
      </dgm:prSet>
      <dgm:spPr/>
    </dgm:pt>
    <dgm:pt modelId="{19E522FF-7781-4537-8ED3-1A07E01F0AC6}" type="pres">
      <dgm:prSet presAssocID="{A4FAB04D-8D84-488F-8752-CF2F64D5FD2E}" presName="rootConnector" presStyleLbl="node3" presStyleIdx="5" presStyleCnt="7"/>
      <dgm:spPr/>
    </dgm:pt>
    <dgm:pt modelId="{D6650BE4-C51F-4E47-BF23-93906708464F}" type="pres">
      <dgm:prSet presAssocID="{A4FAB04D-8D84-488F-8752-CF2F64D5FD2E}" presName="hierChild4" presStyleCnt="0"/>
      <dgm:spPr/>
    </dgm:pt>
    <dgm:pt modelId="{3114E7AB-2CB3-4828-8A0B-91D2C21AC4B7}" type="pres">
      <dgm:prSet presAssocID="{FB10D035-7E4D-4975-B5F5-5377743C7524}" presName="Name37" presStyleLbl="parChTrans1D4" presStyleIdx="9" presStyleCnt="14"/>
      <dgm:spPr/>
    </dgm:pt>
    <dgm:pt modelId="{226EE1C8-7CC6-4796-97FE-003F59599D82}" type="pres">
      <dgm:prSet presAssocID="{DA04721F-9510-4455-8BB5-A4DC88AE8240}" presName="hierRoot2" presStyleCnt="0">
        <dgm:presLayoutVars>
          <dgm:hierBranch val="init"/>
        </dgm:presLayoutVars>
      </dgm:prSet>
      <dgm:spPr/>
    </dgm:pt>
    <dgm:pt modelId="{254DF89B-57B1-4FBC-AB69-4B0A9BBF4637}" type="pres">
      <dgm:prSet presAssocID="{DA04721F-9510-4455-8BB5-A4DC88AE8240}" presName="rootComposite" presStyleCnt="0"/>
      <dgm:spPr/>
    </dgm:pt>
    <dgm:pt modelId="{72BAA560-5105-48FE-82F2-9C2A8D59A151}" type="pres">
      <dgm:prSet presAssocID="{DA04721F-9510-4455-8BB5-A4DC88AE8240}" presName="rootText" presStyleLbl="node4" presStyleIdx="9" presStyleCnt="14">
        <dgm:presLayoutVars>
          <dgm:chPref val="3"/>
        </dgm:presLayoutVars>
      </dgm:prSet>
      <dgm:spPr/>
    </dgm:pt>
    <dgm:pt modelId="{B130D2D8-21D9-47D1-9C42-CC6033EB6CF6}" type="pres">
      <dgm:prSet presAssocID="{DA04721F-9510-4455-8BB5-A4DC88AE8240}" presName="rootConnector" presStyleLbl="node4" presStyleIdx="9" presStyleCnt="14"/>
      <dgm:spPr/>
    </dgm:pt>
    <dgm:pt modelId="{F0386D58-17E3-4B09-A620-B81ED26099F7}" type="pres">
      <dgm:prSet presAssocID="{DA04721F-9510-4455-8BB5-A4DC88AE8240}" presName="hierChild4" presStyleCnt="0"/>
      <dgm:spPr/>
    </dgm:pt>
    <dgm:pt modelId="{E84FEA0B-443E-4E7B-A8A2-2563C75118F5}" type="pres">
      <dgm:prSet presAssocID="{DA04721F-9510-4455-8BB5-A4DC88AE8240}" presName="hierChild5" presStyleCnt="0"/>
      <dgm:spPr/>
    </dgm:pt>
    <dgm:pt modelId="{B63C2AB1-E96F-4D25-B87A-85F376A2313A}" type="pres">
      <dgm:prSet presAssocID="{178C1E2E-12C3-4A9E-9025-7F007496B586}" presName="Name37" presStyleLbl="parChTrans1D4" presStyleIdx="10" presStyleCnt="14"/>
      <dgm:spPr/>
    </dgm:pt>
    <dgm:pt modelId="{714E5BE9-B23C-4D7B-9B80-74B2FD4D5B8B}" type="pres">
      <dgm:prSet presAssocID="{01F9F00B-EB0A-433E-8750-FBBEEECBCE1B}" presName="hierRoot2" presStyleCnt="0">
        <dgm:presLayoutVars>
          <dgm:hierBranch val="init"/>
        </dgm:presLayoutVars>
      </dgm:prSet>
      <dgm:spPr/>
    </dgm:pt>
    <dgm:pt modelId="{8A429CEC-AE33-483D-A846-19FF997917E0}" type="pres">
      <dgm:prSet presAssocID="{01F9F00B-EB0A-433E-8750-FBBEEECBCE1B}" presName="rootComposite" presStyleCnt="0"/>
      <dgm:spPr/>
    </dgm:pt>
    <dgm:pt modelId="{C14A327A-2041-41B2-A865-78286D062C4F}" type="pres">
      <dgm:prSet presAssocID="{01F9F00B-EB0A-433E-8750-FBBEEECBCE1B}" presName="rootText" presStyleLbl="node4" presStyleIdx="10" presStyleCnt="14">
        <dgm:presLayoutVars>
          <dgm:chPref val="3"/>
        </dgm:presLayoutVars>
      </dgm:prSet>
      <dgm:spPr/>
    </dgm:pt>
    <dgm:pt modelId="{2866E28B-68A9-40D1-BB95-AB80D1AF8B3E}" type="pres">
      <dgm:prSet presAssocID="{01F9F00B-EB0A-433E-8750-FBBEEECBCE1B}" presName="rootConnector" presStyleLbl="node4" presStyleIdx="10" presStyleCnt="14"/>
      <dgm:spPr/>
    </dgm:pt>
    <dgm:pt modelId="{5926C8F1-44F8-4EE6-BBC8-82A2580A9913}" type="pres">
      <dgm:prSet presAssocID="{01F9F00B-EB0A-433E-8750-FBBEEECBCE1B}" presName="hierChild4" presStyleCnt="0"/>
      <dgm:spPr/>
    </dgm:pt>
    <dgm:pt modelId="{265AD8FE-4049-4C86-BEDD-65B9932D6290}" type="pres">
      <dgm:prSet presAssocID="{01F9F00B-EB0A-433E-8750-FBBEEECBCE1B}" presName="hierChild5" presStyleCnt="0"/>
      <dgm:spPr/>
    </dgm:pt>
    <dgm:pt modelId="{E86FC3B1-70B1-4CC4-93E8-C64D447922AC}" type="pres">
      <dgm:prSet presAssocID="{9E7DAD94-B015-4C50-AAFF-0F0DEBAB8D40}" presName="Name37" presStyleLbl="parChTrans1D4" presStyleIdx="11" presStyleCnt="14"/>
      <dgm:spPr/>
    </dgm:pt>
    <dgm:pt modelId="{AD904940-BCBF-4377-A359-D34A11BFE919}" type="pres">
      <dgm:prSet presAssocID="{A7CFFD38-A0E7-4976-ABFE-605B1E1F0DC2}" presName="hierRoot2" presStyleCnt="0">
        <dgm:presLayoutVars>
          <dgm:hierBranch val="init"/>
        </dgm:presLayoutVars>
      </dgm:prSet>
      <dgm:spPr/>
    </dgm:pt>
    <dgm:pt modelId="{182B888B-4EAD-4F01-8E2E-D15221EF2C4D}" type="pres">
      <dgm:prSet presAssocID="{A7CFFD38-A0E7-4976-ABFE-605B1E1F0DC2}" presName="rootComposite" presStyleCnt="0"/>
      <dgm:spPr/>
    </dgm:pt>
    <dgm:pt modelId="{8150C08B-8FC5-4920-896F-27683D3BE3D4}" type="pres">
      <dgm:prSet presAssocID="{A7CFFD38-A0E7-4976-ABFE-605B1E1F0DC2}" presName="rootText" presStyleLbl="node4" presStyleIdx="11" presStyleCnt="14">
        <dgm:presLayoutVars>
          <dgm:chPref val="3"/>
        </dgm:presLayoutVars>
      </dgm:prSet>
      <dgm:spPr/>
    </dgm:pt>
    <dgm:pt modelId="{5EF33F96-0ECF-436D-878C-829B975DA9D4}" type="pres">
      <dgm:prSet presAssocID="{A7CFFD38-A0E7-4976-ABFE-605B1E1F0DC2}" presName="rootConnector" presStyleLbl="node4" presStyleIdx="11" presStyleCnt="14"/>
      <dgm:spPr/>
    </dgm:pt>
    <dgm:pt modelId="{22EF1A82-8036-4F53-A6CB-44A9E3171D8F}" type="pres">
      <dgm:prSet presAssocID="{A7CFFD38-A0E7-4976-ABFE-605B1E1F0DC2}" presName="hierChild4" presStyleCnt="0"/>
      <dgm:spPr/>
    </dgm:pt>
    <dgm:pt modelId="{85B71597-4B3A-44E4-9559-F699B6657BDC}" type="pres">
      <dgm:prSet presAssocID="{A7CFFD38-A0E7-4976-ABFE-605B1E1F0DC2}" presName="hierChild5" presStyleCnt="0"/>
      <dgm:spPr/>
    </dgm:pt>
    <dgm:pt modelId="{345A94E5-152F-483A-8C7F-A3908F44B8DE}" type="pres">
      <dgm:prSet presAssocID="{A4FAB04D-8D84-488F-8752-CF2F64D5FD2E}" presName="hierChild5" presStyleCnt="0"/>
      <dgm:spPr/>
    </dgm:pt>
    <dgm:pt modelId="{E7CD854B-CF75-4DFB-87A1-6D9406D41434}" type="pres">
      <dgm:prSet presAssocID="{9C06B9FA-A516-4BF8-B951-752A510B6372}" presName="Name35" presStyleLbl="parChTrans1D3" presStyleIdx="6" presStyleCnt="7"/>
      <dgm:spPr/>
    </dgm:pt>
    <dgm:pt modelId="{8ECD8017-568C-422E-848B-653EFA6FC332}" type="pres">
      <dgm:prSet presAssocID="{1E659B3C-6E80-4151-9F65-FBF6859CA348}" presName="hierRoot2" presStyleCnt="0">
        <dgm:presLayoutVars>
          <dgm:hierBranch val="init"/>
        </dgm:presLayoutVars>
      </dgm:prSet>
      <dgm:spPr/>
    </dgm:pt>
    <dgm:pt modelId="{468B7C67-0CAD-4DB2-A6C5-5A7E900A35B7}" type="pres">
      <dgm:prSet presAssocID="{1E659B3C-6E80-4151-9F65-FBF6859CA348}" presName="rootComposite" presStyleCnt="0"/>
      <dgm:spPr/>
    </dgm:pt>
    <dgm:pt modelId="{6032A935-9300-45E9-8182-7026E9782D20}" type="pres">
      <dgm:prSet presAssocID="{1E659B3C-6E80-4151-9F65-FBF6859CA348}" presName="rootText" presStyleLbl="node3" presStyleIdx="6" presStyleCnt="7">
        <dgm:presLayoutVars>
          <dgm:chPref val="3"/>
        </dgm:presLayoutVars>
      </dgm:prSet>
      <dgm:spPr/>
    </dgm:pt>
    <dgm:pt modelId="{A8CFD852-4887-4447-B57C-FEA483C996A5}" type="pres">
      <dgm:prSet presAssocID="{1E659B3C-6E80-4151-9F65-FBF6859CA348}" presName="rootConnector" presStyleLbl="node3" presStyleIdx="6" presStyleCnt="7"/>
      <dgm:spPr/>
    </dgm:pt>
    <dgm:pt modelId="{76EDCFE7-4EF5-4EB6-94E2-AA2DFBE16195}" type="pres">
      <dgm:prSet presAssocID="{1E659B3C-6E80-4151-9F65-FBF6859CA348}" presName="hierChild4" presStyleCnt="0"/>
      <dgm:spPr/>
    </dgm:pt>
    <dgm:pt modelId="{35EA09A9-C7E9-4F58-9AA6-6DC54119071D}" type="pres">
      <dgm:prSet presAssocID="{4E203B8E-9D62-4292-9039-94EC3CA54E3D}" presName="Name37" presStyleLbl="parChTrans1D4" presStyleIdx="12" presStyleCnt="14"/>
      <dgm:spPr/>
    </dgm:pt>
    <dgm:pt modelId="{EF52AE7F-C786-4EE0-9C13-0C19DB5FFDAB}" type="pres">
      <dgm:prSet presAssocID="{84ED8E0B-6AEE-46E1-9C70-15AD264A85FA}" presName="hierRoot2" presStyleCnt="0">
        <dgm:presLayoutVars>
          <dgm:hierBranch val="init"/>
        </dgm:presLayoutVars>
      </dgm:prSet>
      <dgm:spPr/>
    </dgm:pt>
    <dgm:pt modelId="{97414BBA-23A4-4D70-A781-93BA870E73D4}" type="pres">
      <dgm:prSet presAssocID="{84ED8E0B-6AEE-46E1-9C70-15AD264A85FA}" presName="rootComposite" presStyleCnt="0"/>
      <dgm:spPr/>
    </dgm:pt>
    <dgm:pt modelId="{AF4AF79A-CE91-4C3D-85CE-F4275A00E5D7}" type="pres">
      <dgm:prSet presAssocID="{84ED8E0B-6AEE-46E1-9C70-15AD264A85FA}" presName="rootText" presStyleLbl="node4" presStyleIdx="12" presStyleCnt="14">
        <dgm:presLayoutVars>
          <dgm:chPref val="3"/>
        </dgm:presLayoutVars>
      </dgm:prSet>
      <dgm:spPr/>
    </dgm:pt>
    <dgm:pt modelId="{E0107889-D75F-489B-9F71-1F44177DDE95}" type="pres">
      <dgm:prSet presAssocID="{84ED8E0B-6AEE-46E1-9C70-15AD264A85FA}" presName="rootConnector" presStyleLbl="node4" presStyleIdx="12" presStyleCnt="14"/>
      <dgm:spPr/>
    </dgm:pt>
    <dgm:pt modelId="{F67C9FD7-DD87-43F5-991C-5BF3A39FD22D}" type="pres">
      <dgm:prSet presAssocID="{84ED8E0B-6AEE-46E1-9C70-15AD264A85FA}" presName="hierChild4" presStyleCnt="0"/>
      <dgm:spPr/>
    </dgm:pt>
    <dgm:pt modelId="{F4BFC6AC-B331-4AA1-9555-D43F9A6E7B4C}" type="pres">
      <dgm:prSet presAssocID="{84ED8E0B-6AEE-46E1-9C70-15AD264A85FA}" presName="hierChild5" presStyleCnt="0"/>
      <dgm:spPr/>
    </dgm:pt>
    <dgm:pt modelId="{BC0010B3-D1A6-4978-A758-22C3E20066DE}" type="pres">
      <dgm:prSet presAssocID="{32182954-FE48-46DB-9CEE-4D829AF10872}" presName="Name37" presStyleLbl="parChTrans1D4" presStyleIdx="13" presStyleCnt="14"/>
      <dgm:spPr/>
    </dgm:pt>
    <dgm:pt modelId="{A54F4734-71F5-4834-96B8-56E4DA1A73C2}" type="pres">
      <dgm:prSet presAssocID="{E30EAD51-CA18-4133-9BBD-CE852B9F85FA}" presName="hierRoot2" presStyleCnt="0">
        <dgm:presLayoutVars>
          <dgm:hierBranch val="init"/>
        </dgm:presLayoutVars>
      </dgm:prSet>
      <dgm:spPr/>
    </dgm:pt>
    <dgm:pt modelId="{BCE462E8-E64A-4D50-91ED-36CC243ACC9D}" type="pres">
      <dgm:prSet presAssocID="{E30EAD51-CA18-4133-9BBD-CE852B9F85FA}" presName="rootComposite" presStyleCnt="0"/>
      <dgm:spPr/>
    </dgm:pt>
    <dgm:pt modelId="{B0970CDA-39C1-47A3-8064-A9752AE10357}" type="pres">
      <dgm:prSet presAssocID="{E30EAD51-CA18-4133-9BBD-CE852B9F85FA}" presName="rootText" presStyleLbl="node4" presStyleIdx="13" presStyleCnt="14">
        <dgm:presLayoutVars>
          <dgm:chPref val="3"/>
        </dgm:presLayoutVars>
      </dgm:prSet>
      <dgm:spPr/>
    </dgm:pt>
    <dgm:pt modelId="{BA55677C-F95C-44CE-A70A-5D9BB1893465}" type="pres">
      <dgm:prSet presAssocID="{E30EAD51-CA18-4133-9BBD-CE852B9F85FA}" presName="rootConnector" presStyleLbl="node4" presStyleIdx="13" presStyleCnt="14"/>
      <dgm:spPr/>
    </dgm:pt>
    <dgm:pt modelId="{68428C07-F84A-4B9C-9D93-0CA396B1F6DB}" type="pres">
      <dgm:prSet presAssocID="{E30EAD51-CA18-4133-9BBD-CE852B9F85FA}" presName="hierChild4" presStyleCnt="0"/>
      <dgm:spPr/>
    </dgm:pt>
    <dgm:pt modelId="{79E9D59D-E0A2-4713-BB58-47CDAB6CFAEB}" type="pres">
      <dgm:prSet presAssocID="{E30EAD51-CA18-4133-9BBD-CE852B9F85FA}" presName="hierChild5" presStyleCnt="0"/>
      <dgm:spPr/>
    </dgm:pt>
    <dgm:pt modelId="{DC56F8FB-5CDD-486A-9C47-DA34E6320D2F}" type="pres">
      <dgm:prSet presAssocID="{1E659B3C-6E80-4151-9F65-FBF6859CA348}" presName="hierChild5" presStyleCnt="0"/>
      <dgm:spPr/>
    </dgm:pt>
    <dgm:pt modelId="{E6A0D342-5C71-49FA-8D68-96A0E0417AD1}" type="pres">
      <dgm:prSet presAssocID="{409F3E26-DADE-4DEC-9C93-E2DFCC83414A}" presName="hierChild5" presStyleCnt="0"/>
      <dgm:spPr/>
    </dgm:pt>
    <dgm:pt modelId="{A8E2FB4C-6831-49BE-9AA1-084CE1779513}" type="pres">
      <dgm:prSet presAssocID="{135E25E6-5E52-4D4F-8FAA-948500EDB31A}" presName="hierChild3" presStyleCnt="0"/>
      <dgm:spPr/>
    </dgm:pt>
  </dgm:ptLst>
  <dgm:cxnLst>
    <dgm:cxn modelId="{78387F00-B4A9-47E4-8FF1-D6C3A9B21887}" srcId="{ACA9319A-1930-4052-A28E-6DD67FEE7C4B}" destId="{8FCDF635-CEB8-4857-A31B-271DC2A362A3}" srcOrd="2" destOrd="0" parTransId="{A6448891-541B-487F-A322-EBE733C79A58}" sibTransId="{A3D58197-7242-4D17-9017-B5F60F834B2B}"/>
    <dgm:cxn modelId="{B21DEA00-ADB5-4E6B-A4B6-01977944E8A9}" type="presOf" srcId="{5C7CC848-A572-41F5-8BC0-84DC709D0CEF}" destId="{EC6CB786-DD42-4EFC-80AA-AB201A9AB8E1}" srcOrd="0" destOrd="0" presId="urn:microsoft.com/office/officeart/2005/8/layout/orgChart1"/>
    <dgm:cxn modelId="{CFCEDE07-B8F5-40AA-898C-00A8D61A916D}" type="presOf" srcId="{1E659B3C-6E80-4151-9F65-FBF6859CA348}" destId="{6032A935-9300-45E9-8182-7026E9782D20}" srcOrd="0" destOrd="0" presId="urn:microsoft.com/office/officeart/2005/8/layout/orgChart1"/>
    <dgm:cxn modelId="{D33C7D08-B307-4F8B-B0A7-87F8F06BE6C5}" srcId="{135E25E6-5E52-4D4F-8FAA-948500EDB31A}" destId="{643269AF-265B-42E0-BAEB-4F85654EACC6}" srcOrd="0" destOrd="0" parTransId="{D878374B-B88A-429F-858F-19F4DA09790D}" sibTransId="{8A4CA59D-0CCE-4EDC-839E-49E37DBFB8BF}"/>
    <dgm:cxn modelId="{11EB9C08-A7C4-4085-8ED8-7461001D1E31}" type="presOf" srcId="{629DC4DD-7A12-4AA3-AFA8-F6E505D8B96F}" destId="{9CFB6918-2B9E-4B38-AE85-92D0A2C8F343}" srcOrd="0" destOrd="0" presId="urn:microsoft.com/office/officeart/2005/8/layout/orgChart1"/>
    <dgm:cxn modelId="{4A8C1B09-0975-4299-843E-999612561205}" type="presOf" srcId="{A4FAB04D-8D84-488F-8752-CF2F64D5FD2E}" destId="{0EFFEDAF-DCA1-4429-9996-1AE9EA56BA9E}" srcOrd="0" destOrd="0" presId="urn:microsoft.com/office/officeart/2005/8/layout/orgChart1"/>
    <dgm:cxn modelId="{971BEA0B-5A4E-423E-B584-871C8E539EEE}" srcId="{135E25E6-5E52-4D4F-8FAA-948500EDB31A}" destId="{409F3E26-DADE-4DEC-9C93-E2DFCC83414A}" srcOrd="1" destOrd="0" parTransId="{8CC461ED-E6D6-4FE9-AEE6-B2CECEADF66B}" sibTransId="{3BC2090A-A41A-410E-A9F0-2F99CB3DB003}"/>
    <dgm:cxn modelId="{B9045511-B2AB-4023-AA73-E2631C15EC76}" type="presOf" srcId="{8CC461ED-E6D6-4FE9-AEE6-B2CECEADF66B}" destId="{3EA9BDD4-70B2-4DC7-91A3-A358485B4002}" srcOrd="0" destOrd="0" presId="urn:microsoft.com/office/officeart/2005/8/layout/orgChart1"/>
    <dgm:cxn modelId="{172B8512-06EB-47A8-B75E-84DB4B2E4BED}" srcId="{409F3E26-DADE-4DEC-9C93-E2DFCC83414A}" destId="{A4FAB04D-8D84-488F-8752-CF2F64D5FD2E}" srcOrd="2" destOrd="0" parTransId="{17B91903-445F-43D4-9802-46AC48FCA7CA}" sibTransId="{44FE4EF6-A72D-4FEE-9F6D-D70D0A68DED7}"/>
    <dgm:cxn modelId="{629E2714-F915-4A65-93B4-5BE2E784A2B6}" type="presOf" srcId="{E9C9A2DC-A305-4D4A-8CE5-6B2A0376860D}" destId="{A1E60EC5-3010-4889-A5BE-1A097250E2B2}" srcOrd="0" destOrd="0" presId="urn:microsoft.com/office/officeart/2005/8/layout/orgChart1"/>
    <dgm:cxn modelId="{159E3716-ACF5-424A-A395-5A05A64B975A}" type="presOf" srcId="{29B08AD5-8E88-4BAA-AD86-6E26C79BE4FE}" destId="{C3877472-1406-4AA3-BDB8-2FDA3B998D8D}" srcOrd="0" destOrd="0" presId="urn:microsoft.com/office/officeart/2005/8/layout/orgChart1"/>
    <dgm:cxn modelId="{026CB218-89AA-4AC2-9C1D-A08A0FB699ED}" type="presOf" srcId="{135E25E6-5E52-4D4F-8FAA-948500EDB31A}" destId="{4957412F-CE27-44AA-9E3F-6B1CD795D2C1}" srcOrd="1" destOrd="0" presId="urn:microsoft.com/office/officeart/2005/8/layout/orgChart1"/>
    <dgm:cxn modelId="{D9783A1B-94C1-4D96-B21F-1C35FFD508CE}" type="presOf" srcId="{51619272-E607-462B-8A27-9637337DFD4F}" destId="{5F37A836-F940-463C-903C-2C77F3D86BA4}" srcOrd="0" destOrd="0" presId="urn:microsoft.com/office/officeart/2005/8/layout/orgChart1"/>
    <dgm:cxn modelId="{ECD1BD1B-BF21-48C3-84F0-9BE2D6236ED5}" type="presOf" srcId="{D56BB449-3D05-4EB9-8C7A-03F756846C18}" destId="{8B1AA770-358B-40B9-B678-252596BCC31F}" srcOrd="0" destOrd="0" presId="urn:microsoft.com/office/officeart/2005/8/layout/orgChart1"/>
    <dgm:cxn modelId="{C7A71420-ADA4-4CE8-9815-9637AA08F79F}" type="presOf" srcId="{A4FAB04D-8D84-488F-8752-CF2F64D5FD2E}" destId="{19E522FF-7781-4537-8ED3-1A07E01F0AC6}" srcOrd="1" destOrd="0" presId="urn:microsoft.com/office/officeart/2005/8/layout/orgChart1"/>
    <dgm:cxn modelId="{0AA9FB22-6B0F-4D92-A98B-04B6A21EA60D}" type="presOf" srcId="{178C1E2E-12C3-4A9E-9025-7F007496B586}" destId="{B63C2AB1-E96F-4D25-B87A-85F376A2313A}" srcOrd="0" destOrd="0" presId="urn:microsoft.com/office/officeart/2005/8/layout/orgChart1"/>
    <dgm:cxn modelId="{D77C9A27-D96A-4AD6-9CA4-D7AF26CE0466}" srcId="{D56BB449-3D05-4EB9-8C7A-03F756846C18}" destId="{A791EEA2-04AC-4FF3-9C69-AD4CB4A32388}" srcOrd="1" destOrd="0" parTransId="{5816D8C8-50A8-422B-96F8-EFDAB760E46C}" sibTransId="{3440087F-D900-45FD-96C7-AA62DA7E013C}"/>
    <dgm:cxn modelId="{1CBBA627-7371-4D33-8E59-076DAAA8F26B}" type="presOf" srcId="{84ED8E0B-6AEE-46E1-9C70-15AD264A85FA}" destId="{E0107889-D75F-489B-9F71-1F44177DDE95}" srcOrd="1" destOrd="0" presId="urn:microsoft.com/office/officeart/2005/8/layout/orgChart1"/>
    <dgm:cxn modelId="{45123C37-C893-4AF8-8F63-DBB623F01D80}" type="presOf" srcId="{29B08AD5-8E88-4BAA-AD86-6E26C79BE4FE}" destId="{E3530161-B3FA-44D8-8D1D-F4C5ADF5D2DB}" srcOrd="1" destOrd="0" presId="urn:microsoft.com/office/officeart/2005/8/layout/orgChart1"/>
    <dgm:cxn modelId="{6AC18B3C-6CAA-437A-930A-3966E025EE6B}" type="presOf" srcId="{93ADC0F8-E3D9-4538-A77A-1C1E4FDA98CB}" destId="{62A7D236-77EE-49C7-8225-8037DE28760E}" srcOrd="0" destOrd="0" presId="urn:microsoft.com/office/officeart/2005/8/layout/orgChart1"/>
    <dgm:cxn modelId="{EE88B23F-E2AE-4B3A-97D0-F1F9229534B4}" srcId="{409F3E26-DADE-4DEC-9C93-E2DFCC83414A}" destId="{ACA9319A-1930-4052-A28E-6DD67FEE7C4B}" srcOrd="0" destOrd="0" parTransId="{5F2D19C8-332E-46B2-9382-4C98FAC1FF35}" sibTransId="{1A532E97-E0D9-431B-AC8B-01D31D221060}"/>
    <dgm:cxn modelId="{287C8260-1F88-471D-94FC-CD36D908C2BD}" type="presOf" srcId="{D56BB449-3D05-4EB9-8C7A-03F756846C18}" destId="{8C64B39D-2292-4D65-BE50-F5D3F8A93E69}" srcOrd="1" destOrd="0" presId="urn:microsoft.com/office/officeart/2005/8/layout/orgChart1"/>
    <dgm:cxn modelId="{8EB1CE62-3FDA-49A3-88BF-AE0B659790D2}" type="presOf" srcId="{135E25E6-5E52-4D4F-8FAA-948500EDB31A}" destId="{C35D9C33-6857-4D6C-89B5-0592FF182DD4}" srcOrd="0" destOrd="0" presId="urn:microsoft.com/office/officeart/2005/8/layout/orgChart1"/>
    <dgm:cxn modelId="{852CA744-1EA6-430B-917B-9C86282F0757}" type="presOf" srcId="{42E86C49-331F-41B2-B079-C07D7D026337}" destId="{68E11CB3-527F-4EA1-A74A-D53DC109CC35}" srcOrd="0" destOrd="0" presId="urn:microsoft.com/office/officeart/2005/8/layout/orgChart1"/>
    <dgm:cxn modelId="{99286C65-F6BE-4085-9B23-8BF1CC8B6AC7}" type="presOf" srcId="{FB10D035-7E4D-4975-B5F5-5377743C7524}" destId="{3114E7AB-2CB3-4828-8A0B-91D2C21AC4B7}" srcOrd="0" destOrd="0" presId="urn:microsoft.com/office/officeart/2005/8/layout/orgChart1"/>
    <dgm:cxn modelId="{D5149666-C392-42AC-A09C-580394E0AAE4}" type="presOf" srcId="{8EEDE551-0A7B-4CA7-8FB6-C4A742F1D4E8}" destId="{06CA22D8-2ADC-4E4A-961B-D1A73A1E6E03}" srcOrd="0" destOrd="0" presId="urn:microsoft.com/office/officeart/2005/8/layout/orgChart1"/>
    <dgm:cxn modelId="{4BE88148-4721-42C3-B1CF-6CDA5BC33C8A}" type="presOf" srcId="{ACA9319A-1930-4052-A28E-6DD67FEE7C4B}" destId="{17D1B8A2-434D-4B67-AF0C-83D04812E89B}" srcOrd="1" destOrd="0" presId="urn:microsoft.com/office/officeart/2005/8/layout/orgChart1"/>
    <dgm:cxn modelId="{86A1FD68-F5D0-4C2C-84CA-0E179E39987F}" type="presOf" srcId="{5816D8C8-50A8-422B-96F8-EFDAB760E46C}" destId="{96B380C8-A987-4854-985A-01878AB530B1}" srcOrd="0" destOrd="0" presId="urn:microsoft.com/office/officeart/2005/8/layout/orgChart1"/>
    <dgm:cxn modelId="{81CD196E-4A16-4E5A-BB41-9FB01FA6B241}" type="presOf" srcId="{32182954-FE48-46DB-9CEE-4D829AF10872}" destId="{BC0010B3-D1A6-4978-A758-22C3E20066DE}" srcOrd="0" destOrd="0" presId="urn:microsoft.com/office/officeart/2005/8/layout/orgChart1"/>
    <dgm:cxn modelId="{288F616E-FB6E-44DE-89B8-E106452D4F9A}" srcId="{A4FAB04D-8D84-488F-8752-CF2F64D5FD2E}" destId="{A7CFFD38-A0E7-4976-ABFE-605B1E1F0DC2}" srcOrd="2" destOrd="0" parTransId="{9E7DAD94-B015-4C50-AAFF-0F0DEBAB8D40}" sibTransId="{13D14F46-B78A-4B7E-8D86-CAB6BA1BC496}"/>
    <dgm:cxn modelId="{8AEA6B6E-0748-4631-938C-DE8991812131}" srcId="{643269AF-265B-42E0-BAEB-4F85654EACC6}" destId="{23C7852C-5883-4262-BFE9-3937BD5933E1}" srcOrd="0" destOrd="0" parTransId="{595370A0-152E-426D-AC19-AA9031AA9FCA}" sibTransId="{1878CBD0-389D-4378-BAEC-585B23C525DB}"/>
    <dgm:cxn modelId="{9A7C5C50-C394-48BC-B511-AFD7F7198F12}" type="presOf" srcId="{B9179405-717E-4850-9694-5909CE3C08C8}" destId="{52EA6F21-E3FA-42D1-A13B-40F32B3534A7}" srcOrd="1" destOrd="0" presId="urn:microsoft.com/office/officeart/2005/8/layout/orgChart1"/>
    <dgm:cxn modelId="{A53B6655-77AE-43E0-BE0C-7E8628ED22FC}" srcId="{A4FAB04D-8D84-488F-8752-CF2F64D5FD2E}" destId="{01F9F00B-EB0A-433E-8750-FBBEEECBCE1B}" srcOrd="1" destOrd="0" parTransId="{178C1E2E-12C3-4A9E-9025-7F007496B586}" sibTransId="{B98C97F3-8265-4D1C-B0CF-DB8DE35F5F04}"/>
    <dgm:cxn modelId="{50732277-0863-4999-84A0-004C1A74ECA1}" type="presOf" srcId="{E30EAD51-CA18-4133-9BBD-CE852B9F85FA}" destId="{BA55677C-F95C-44CE-A70A-5D9BB1893465}" srcOrd="1" destOrd="0" presId="urn:microsoft.com/office/officeart/2005/8/layout/orgChart1"/>
    <dgm:cxn modelId="{C41E1678-0169-4742-8E93-C702AC93BC65}" type="presOf" srcId="{01F9F00B-EB0A-433E-8750-FBBEEECBCE1B}" destId="{2866E28B-68A9-40D1-BB95-AB80D1AF8B3E}" srcOrd="1" destOrd="0" presId="urn:microsoft.com/office/officeart/2005/8/layout/orgChart1"/>
    <dgm:cxn modelId="{C22F3358-A372-43C4-B07F-E8FFB3748C9F}" type="presOf" srcId="{5F2D19C8-332E-46B2-9382-4C98FAC1FF35}" destId="{2D877CB8-8020-48BE-B9D2-44C0E1232A87}" srcOrd="0" destOrd="0" presId="urn:microsoft.com/office/officeart/2005/8/layout/orgChart1"/>
    <dgm:cxn modelId="{AE7CE378-7A4A-4C7A-96F7-64575E19EF85}" type="presOf" srcId="{BF1BEB90-F468-40DB-87CB-3687AE4D2E97}" destId="{D6B2D61D-5FA7-481F-904C-009FA8F5C9CE}" srcOrd="1" destOrd="0" presId="urn:microsoft.com/office/officeart/2005/8/layout/orgChart1"/>
    <dgm:cxn modelId="{0F96A57C-9681-41A6-BEF9-971B38C5EA8A}" srcId="{D56BB449-3D05-4EB9-8C7A-03F756846C18}" destId="{B9179405-717E-4850-9694-5909CE3C08C8}" srcOrd="2" destOrd="0" parTransId="{6C5AD5FA-7E51-40A9-A9C2-7BB70D7C153C}" sibTransId="{B46E1642-EAD1-4492-AB22-932E16A25255}"/>
    <dgm:cxn modelId="{1E011080-A952-4662-ABEF-E90059E07CA6}" type="presOf" srcId="{F648C41D-2C8F-401E-9141-45497C32FCAF}" destId="{194AB795-4902-4852-AD29-3BDB8696C63B}" srcOrd="0" destOrd="0" presId="urn:microsoft.com/office/officeart/2005/8/layout/orgChart1"/>
    <dgm:cxn modelId="{43A22D82-B0FE-4CC1-92B1-DD7923A07FBD}" srcId="{1E659B3C-6E80-4151-9F65-FBF6859CA348}" destId="{84ED8E0B-6AEE-46E1-9C70-15AD264A85FA}" srcOrd="0" destOrd="0" parTransId="{4E203B8E-9D62-4292-9039-94EC3CA54E3D}" sibTransId="{87A04834-7D7A-42C4-BBBD-3885DB514B72}"/>
    <dgm:cxn modelId="{AE2AE485-6772-4710-BD77-F049A1858C72}" srcId="{1E659B3C-6E80-4151-9F65-FBF6859CA348}" destId="{E30EAD51-CA18-4133-9BBD-CE852B9F85FA}" srcOrd="1" destOrd="0" parTransId="{32182954-FE48-46DB-9CEE-4D829AF10872}" sibTransId="{176BC9F4-1728-43EC-AAFA-55B76ECC963E}"/>
    <dgm:cxn modelId="{23B97887-0C1C-4903-B793-9A03B86AFA1A}" type="presOf" srcId="{42E86C49-331F-41B2-B079-C07D7D026337}" destId="{3CC5C66C-198D-4E0C-8695-33F049F253E5}" srcOrd="1" destOrd="0" presId="urn:microsoft.com/office/officeart/2005/8/layout/orgChart1"/>
    <dgm:cxn modelId="{FBD29587-FA84-4B13-8341-7AD22F366A59}" type="presOf" srcId="{84ED8E0B-6AEE-46E1-9C70-15AD264A85FA}" destId="{AF4AF79A-CE91-4C3D-85CE-F4275A00E5D7}" srcOrd="0" destOrd="0" presId="urn:microsoft.com/office/officeart/2005/8/layout/orgChart1"/>
    <dgm:cxn modelId="{DB19AE87-A1E3-4D1A-BE69-01BED8310658}" type="presOf" srcId="{E30EAD51-CA18-4133-9BBD-CE852B9F85FA}" destId="{B0970CDA-39C1-47A3-8064-A9752AE10357}" srcOrd="0" destOrd="0" presId="urn:microsoft.com/office/officeart/2005/8/layout/orgChart1"/>
    <dgm:cxn modelId="{ECC3AF87-76F4-4C09-A418-9D5E6F13EA60}" type="presOf" srcId="{B9179405-717E-4850-9694-5909CE3C08C8}" destId="{52479385-5FAA-4B30-8BC0-38742F448284}" srcOrd="0" destOrd="0" presId="urn:microsoft.com/office/officeart/2005/8/layout/orgChart1"/>
    <dgm:cxn modelId="{2B5CFA88-C838-4043-B591-B0270CBD3865}" type="presOf" srcId="{1E659B3C-6E80-4151-9F65-FBF6859CA348}" destId="{A8CFD852-4887-4447-B57C-FEA483C996A5}" srcOrd="1" destOrd="0" presId="urn:microsoft.com/office/officeart/2005/8/layout/orgChart1"/>
    <dgm:cxn modelId="{32AF108A-CBFA-4A25-B6A8-48BF81FE0312}" srcId="{23C7852C-5883-4262-BFE9-3937BD5933E1}" destId="{29B08AD5-8E88-4BAA-AD86-6E26C79BE4FE}" srcOrd="0" destOrd="0" parTransId="{629DC4DD-7A12-4AA3-AFA8-F6E505D8B96F}" sibTransId="{91898E9E-59F8-4A6D-A8EB-A46E6BF2871F}"/>
    <dgm:cxn modelId="{7989868B-230E-43FD-BCE0-527AB3254153}" srcId="{409F3E26-DADE-4DEC-9C93-E2DFCC83414A}" destId="{D56BB449-3D05-4EB9-8C7A-03F756846C18}" srcOrd="1" destOrd="0" parTransId="{E6B2A7B5-8210-4236-9A4D-2E4EFD5734F4}" sibTransId="{86B33EED-17DC-4B04-9564-CEED08F6F4A7}"/>
    <dgm:cxn modelId="{9CDF198C-1C44-4F90-8E64-BD0AF00932E9}" srcId="{ACA9319A-1930-4052-A28E-6DD67FEE7C4B}" destId="{42E86C49-331F-41B2-B079-C07D7D026337}" srcOrd="1" destOrd="0" parTransId="{2D0FA23F-6E1A-4609-908F-6EA8D3C198D3}" sibTransId="{279EE37B-4C71-4AE6-8CB9-9BBB0A521072}"/>
    <dgm:cxn modelId="{D5E84E8C-F4A2-484E-8EB1-39BA4DACA60A}" type="presOf" srcId="{A791EEA2-04AC-4FF3-9C69-AD4CB4A32388}" destId="{FB8FC340-88A1-4F14-89EE-92B188286E7E}" srcOrd="1" destOrd="0" presId="urn:microsoft.com/office/officeart/2005/8/layout/orgChart1"/>
    <dgm:cxn modelId="{815D4296-EEA9-4E55-8E69-ACAB75829ACD}" type="presOf" srcId="{8FCDF635-CEB8-4857-A31B-271DC2A362A3}" destId="{D2819F94-F81A-4537-85C4-4C1A3EEDCD29}" srcOrd="0" destOrd="0" presId="urn:microsoft.com/office/officeart/2005/8/layout/orgChart1"/>
    <dgm:cxn modelId="{D456B598-5622-48C1-B268-56BF5509F4E4}" type="presOf" srcId="{9C06B9FA-A516-4BF8-B951-752A510B6372}" destId="{E7CD854B-CF75-4DFB-87A1-6D9406D41434}" srcOrd="0" destOrd="0" presId="urn:microsoft.com/office/officeart/2005/8/layout/orgChart1"/>
    <dgm:cxn modelId="{AAA7999A-7546-4F72-A121-63D7CC26F62D}" type="presOf" srcId="{B0C61C4E-3940-4CB6-8993-9247852945AC}" destId="{8D512A1C-228C-421C-8BEF-7735E6763375}" srcOrd="0" destOrd="0" presId="urn:microsoft.com/office/officeart/2005/8/layout/orgChart1"/>
    <dgm:cxn modelId="{A5C0AA9C-ED0B-44C4-89A7-53D877C550BA}" type="presOf" srcId="{643269AF-265B-42E0-BAEB-4F85654EACC6}" destId="{03FCB692-168D-4F9C-A1A0-F3DD69E08DC3}" srcOrd="0" destOrd="0" presId="urn:microsoft.com/office/officeart/2005/8/layout/orgChart1"/>
    <dgm:cxn modelId="{1283229F-F751-498E-8177-B1D76D1CD94D}" type="presOf" srcId="{23C7852C-5883-4262-BFE9-3937BD5933E1}" destId="{67E1DA9E-AFD8-4DDE-88DB-3E5027031E39}" srcOrd="0" destOrd="0" presId="urn:microsoft.com/office/officeart/2005/8/layout/orgChart1"/>
    <dgm:cxn modelId="{11AB0DA7-3DCC-4DAA-A8C8-9769C288C96B}" type="presOf" srcId="{2D0FA23F-6E1A-4609-908F-6EA8D3C198D3}" destId="{F0214062-C58F-4617-9245-9297F8A6CA6E}" srcOrd="0" destOrd="0" presId="urn:microsoft.com/office/officeart/2005/8/layout/orgChart1"/>
    <dgm:cxn modelId="{CB5E11A9-213E-4FB9-96BA-629FD472AE07}" type="presOf" srcId="{51619272-E607-462B-8A27-9637337DFD4F}" destId="{B1989AF1-9877-447F-9839-D11257466492}" srcOrd="1" destOrd="0" presId="urn:microsoft.com/office/officeart/2005/8/layout/orgChart1"/>
    <dgm:cxn modelId="{5B2BC4AC-42C3-46BA-AAC8-739E394EAA62}" type="presOf" srcId="{E6B2A7B5-8210-4236-9A4D-2E4EFD5734F4}" destId="{5D1B2A52-1F05-4EB9-8259-A1777163DBF9}" srcOrd="0" destOrd="0" presId="urn:microsoft.com/office/officeart/2005/8/layout/orgChart1"/>
    <dgm:cxn modelId="{492D0FAD-49D8-4C9F-BD67-083CB899E2F6}" type="presOf" srcId="{9FF5A591-19F7-4B57-8B03-9E86E95323D3}" destId="{505F0AFC-9270-462F-B3B2-58079243868B}" srcOrd="0" destOrd="0" presId="urn:microsoft.com/office/officeart/2005/8/layout/orgChart1"/>
    <dgm:cxn modelId="{B06041AE-C7A3-481C-AFD1-9EF9B4778885}" type="presOf" srcId="{93ADC0F8-E3D9-4538-A77A-1C1E4FDA98CB}" destId="{C40A2E92-E3DE-4ED1-A3E9-0C919F986C5F}" srcOrd="1" destOrd="0" presId="urn:microsoft.com/office/officeart/2005/8/layout/orgChart1"/>
    <dgm:cxn modelId="{E6FCDDAE-DC35-491D-A421-4473CB36D33F}" type="presOf" srcId="{ACA9319A-1930-4052-A28E-6DD67FEE7C4B}" destId="{B87FE903-105E-4AC1-A1DF-BFB2BF044D95}" srcOrd="0" destOrd="0" presId="urn:microsoft.com/office/officeart/2005/8/layout/orgChart1"/>
    <dgm:cxn modelId="{F2B163B2-9CBF-4347-86D2-4A000B748D17}" type="presOf" srcId="{59B82AED-716D-4EC6-8641-BD3C634340AD}" destId="{C6B3EC33-7D1A-447C-96F9-A94764C47A66}" srcOrd="0" destOrd="0" presId="urn:microsoft.com/office/officeart/2005/8/layout/orgChart1"/>
    <dgm:cxn modelId="{BEFA83B2-CCE2-46E6-B270-01CB3C4F54B9}" type="presOf" srcId="{409F3E26-DADE-4DEC-9C93-E2DFCC83414A}" destId="{85F58C1C-15C3-4EC0-A80B-DB8EA211255E}" srcOrd="0" destOrd="0" presId="urn:microsoft.com/office/officeart/2005/8/layout/orgChart1"/>
    <dgm:cxn modelId="{352DCBB5-EE4B-49B8-B7BD-1150248AECF9}" type="presOf" srcId="{B0C61C4E-3940-4CB6-8993-9247852945AC}" destId="{29BAF88D-EF4C-4CB6-A570-93380890FEA9}" srcOrd="1" destOrd="0" presId="urn:microsoft.com/office/officeart/2005/8/layout/orgChart1"/>
    <dgm:cxn modelId="{FC1BBDB8-1E90-40F6-BDF1-840B1C56D199}" srcId="{ACA9319A-1930-4052-A28E-6DD67FEE7C4B}" destId="{BF1BEB90-F468-40DB-87CB-3687AE4D2E97}" srcOrd="0" destOrd="0" parTransId="{F648C41D-2C8F-401E-9141-45497C32FCAF}" sibTransId="{C3C4A86A-10DE-4FF6-96F2-EC8107416949}"/>
    <dgm:cxn modelId="{7239E2BC-44C4-4DD6-8914-E81D3740A2FB}" type="presOf" srcId="{A791EEA2-04AC-4FF3-9C69-AD4CB4A32388}" destId="{FC72DAF3-435E-425F-9E82-42D7DB6C48CB}" srcOrd="0" destOrd="0" presId="urn:microsoft.com/office/officeart/2005/8/layout/orgChart1"/>
    <dgm:cxn modelId="{4C6BE1C2-B090-4035-8C6D-9323CFF33FA0}" srcId="{A4FAB04D-8D84-488F-8752-CF2F64D5FD2E}" destId="{DA04721F-9510-4455-8BB5-A4DC88AE8240}" srcOrd="0" destOrd="0" parTransId="{FB10D035-7E4D-4975-B5F5-5377743C7524}" sibTransId="{23D94F17-5533-47FB-B2CA-3ADD762AAA3E}"/>
    <dgm:cxn modelId="{C1AF30C4-8461-4F89-B2C9-D8B4C26599F1}" type="presOf" srcId="{A7CFFD38-A0E7-4976-ABFE-605B1E1F0DC2}" destId="{5EF33F96-0ECF-436D-878C-829B975DA9D4}" srcOrd="1" destOrd="0" presId="urn:microsoft.com/office/officeart/2005/8/layout/orgChart1"/>
    <dgm:cxn modelId="{F31899C5-482D-463B-A3E5-2D82971AF34F}" type="presOf" srcId="{9E7DAD94-B015-4C50-AAFF-0F0DEBAB8D40}" destId="{E86FC3B1-70B1-4CC4-93E8-C64D447922AC}" srcOrd="0" destOrd="0" presId="urn:microsoft.com/office/officeart/2005/8/layout/orgChart1"/>
    <dgm:cxn modelId="{C9AB4CC6-DC15-4DC2-8A91-9918F38A0D1B}" type="presOf" srcId="{A6448891-541B-487F-A322-EBE733C79A58}" destId="{FF3B7066-383E-4F6B-AC4C-CB0F06D495D1}" srcOrd="0" destOrd="0" presId="urn:microsoft.com/office/officeart/2005/8/layout/orgChart1"/>
    <dgm:cxn modelId="{93D13CC7-9741-4194-B8BC-B97C9D7EF2DF}" type="presOf" srcId="{8FCDF635-CEB8-4857-A31B-271DC2A362A3}" destId="{275DF9E5-7D98-42DB-8DBB-3DAEEBB77FF4}" srcOrd="1" destOrd="0" presId="urn:microsoft.com/office/officeart/2005/8/layout/orgChart1"/>
    <dgm:cxn modelId="{E5E507C8-3742-43AA-BD64-ED58529C1FA7}" type="presOf" srcId="{17B91903-445F-43D4-9802-46AC48FCA7CA}" destId="{1DBAA394-F9DB-4DA8-88F9-E4D7196C79BF}" srcOrd="0" destOrd="0" presId="urn:microsoft.com/office/officeart/2005/8/layout/orgChart1"/>
    <dgm:cxn modelId="{671E25CD-8E72-475A-8FDA-0D3D614CCD03}" srcId="{E9C9A2DC-A305-4D4A-8CE5-6B2A0376860D}" destId="{135E25E6-5E52-4D4F-8FAA-948500EDB31A}" srcOrd="0" destOrd="0" parTransId="{BC1284C6-9E93-4888-AD6A-495FC92E5BD6}" sibTransId="{E9A2F5AD-0B16-4EB6-B109-D0A125ED092B}"/>
    <dgm:cxn modelId="{695F6DCE-83DD-4756-BE98-FBE7D34B6869}" type="presOf" srcId="{A7CFFD38-A0E7-4976-ABFE-605B1E1F0DC2}" destId="{8150C08B-8FC5-4920-896F-27683D3BE3D4}" srcOrd="0" destOrd="0" presId="urn:microsoft.com/office/officeart/2005/8/layout/orgChart1"/>
    <dgm:cxn modelId="{E52321CF-89AA-4AA9-90C1-C022ED975319}" srcId="{643269AF-265B-42E0-BAEB-4F85654EACC6}" destId="{59B82AED-716D-4EC6-8641-BD3C634340AD}" srcOrd="2" destOrd="0" parTransId="{28103C3F-AFAD-41DD-8978-61F534D94F77}" sibTransId="{100FF34C-49E1-458B-B9CF-3B9D367271AD}"/>
    <dgm:cxn modelId="{086E63CF-4BB0-49F9-9B85-1E891110ECA7}" type="presOf" srcId="{BB4CABC9-F391-4AD8-AE71-167700540FF3}" destId="{9E375133-FAF3-4939-B52B-7841CBB788D4}" srcOrd="0" destOrd="0" presId="urn:microsoft.com/office/officeart/2005/8/layout/orgChart1"/>
    <dgm:cxn modelId="{0DF314D2-2097-4DEB-94D3-1B085ECB2E33}" srcId="{643269AF-265B-42E0-BAEB-4F85654EACC6}" destId="{B0C61C4E-3940-4CB6-8993-9247852945AC}" srcOrd="1" destOrd="0" parTransId="{BB4CABC9-F391-4AD8-AE71-167700540FF3}" sibTransId="{FC367E63-7870-49A7-A3EE-F9C6841A39EA}"/>
    <dgm:cxn modelId="{66611DD2-BDA6-4E2B-A943-8F62373C807A}" srcId="{59B82AED-716D-4EC6-8641-BD3C634340AD}" destId="{93ADC0F8-E3D9-4538-A77A-1C1E4FDA98CB}" srcOrd="0" destOrd="0" parTransId="{5C7CC848-A572-41F5-8BC0-84DC709D0CEF}" sibTransId="{899CE7AD-553B-4112-8CD4-4855C90BD28F}"/>
    <dgm:cxn modelId="{33DDB9D4-EA62-4F60-8D1A-E0B0EA2E206A}" type="presOf" srcId="{31295DC6-F3CF-484A-8BCA-DC4F1C638E87}" destId="{AEE30A9F-9DBA-4A5F-9BDD-4E150DE81BA7}" srcOrd="0" destOrd="0" presId="urn:microsoft.com/office/officeart/2005/8/layout/orgChart1"/>
    <dgm:cxn modelId="{919975D7-FC90-478F-94A6-F4D433364BBF}" type="presOf" srcId="{31295DC6-F3CF-484A-8BCA-DC4F1C638E87}" destId="{31EA7334-7100-40E3-A6DD-80F09B91747B}" srcOrd="1" destOrd="0" presId="urn:microsoft.com/office/officeart/2005/8/layout/orgChart1"/>
    <dgm:cxn modelId="{CB795FDC-7A73-4516-A079-DFF84CD63CF0}" srcId="{B0C61C4E-3940-4CB6-8993-9247852945AC}" destId="{51619272-E607-462B-8A27-9637337DFD4F}" srcOrd="0" destOrd="0" parTransId="{9FF5A591-19F7-4B57-8B03-9E86E95323D3}" sibTransId="{D0558E0B-075C-4693-8E74-797CC1664946}"/>
    <dgm:cxn modelId="{5628D1E0-5C2D-41F7-9B73-15496462E6AC}" type="presOf" srcId="{4E203B8E-9D62-4292-9039-94EC3CA54E3D}" destId="{35EA09A9-C7E9-4F58-9AA6-6DC54119071D}" srcOrd="0" destOrd="0" presId="urn:microsoft.com/office/officeart/2005/8/layout/orgChart1"/>
    <dgm:cxn modelId="{929237E1-CFE4-4D41-A694-7A94A2157D2D}" type="presOf" srcId="{23C7852C-5883-4262-BFE9-3937BD5933E1}" destId="{4810A176-6D2A-45B9-9571-A70D4DAD2779}" srcOrd="1" destOrd="0" presId="urn:microsoft.com/office/officeart/2005/8/layout/orgChart1"/>
    <dgm:cxn modelId="{9F4667E8-6A64-4044-888F-5194980FB69B}" type="presOf" srcId="{28103C3F-AFAD-41DD-8978-61F534D94F77}" destId="{DABA686B-1E71-4EC9-837A-76D21FB6A193}" srcOrd="0" destOrd="0" presId="urn:microsoft.com/office/officeart/2005/8/layout/orgChart1"/>
    <dgm:cxn modelId="{AAFD57ED-0F43-4E5A-9675-203B0F46502E}" type="presOf" srcId="{DA04721F-9510-4455-8BB5-A4DC88AE8240}" destId="{72BAA560-5105-48FE-82F2-9C2A8D59A151}" srcOrd="0" destOrd="0" presId="urn:microsoft.com/office/officeart/2005/8/layout/orgChart1"/>
    <dgm:cxn modelId="{2355E8ED-2425-419E-BC72-DBD54DBE3D0E}" srcId="{409F3E26-DADE-4DEC-9C93-E2DFCC83414A}" destId="{1E659B3C-6E80-4151-9F65-FBF6859CA348}" srcOrd="3" destOrd="0" parTransId="{9C06B9FA-A516-4BF8-B951-752A510B6372}" sibTransId="{7B316570-F73C-4710-B307-C7694950241A}"/>
    <dgm:cxn modelId="{72A414EF-F945-4FBC-8459-859972A0F0A6}" type="presOf" srcId="{59B82AED-716D-4EC6-8641-BD3C634340AD}" destId="{6342E474-4ECA-4180-A4F6-DECABC29787E}" srcOrd="1" destOrd="0" presId="urn:microsoft.com/office/officeart/2005/8/layout/orgChart1"/>
    <dgm:cxn modelId="{B78194EF-2E06-44B9-A7C9-D54E6BC4C2BC}" type="presOf" srcId="{D878374B-B88A-429F-858F-19F4DA09790D}" destId="{621D8B8B-F151-42F9-B8BB-36B6C03C6B02}" srcOrd="0" destOrd="0" presId="urn:microsoft.com/office/officeart/2005/8/layout/orgChart1"/>
    <dgm:cxn modelId="{2362C2EF-71E1-4358-B7F3-B27C15FC8683}" type="presOf" srcId="{643269AF-265B-42E0-BAEB-4F85654EACC6}" destId="{A69D7644-3BE3-4BCF-B087-DF711AF7FA6C}" srcOrd="1" destOrd="0" presId="urn:microsoft.com/office/officeart/2005/8/layout/orgChart1"/>
    <dgm:cxn modelId="{655535F2-ADE5-4601-8B8F-0917BDBB5C2A}" type="presOf" srcId="{BF1BEB90-F468-40DB-87CB-3687AE4D2E97}" destId="{B4FE4ABC-A7B2-4A87-96A5-66C94AE241F7}" srcOrd="0" destOrd="0" presId="urn:microsoft.com/office/officeart/2005/8/layout/orgChart1"/>
    <dgm:cxn modelId="{616D62F2-ED11-4927-8F88-79D615CF81E3}" type="presOf" srcId="{DA04721F-9510-4455-8BB5-A4DC88AE8240}" destId="{B130D2D8-21D9-47D1-9C42-CC6033EB6CF6}" srcOrd="1" destOrd="0" presId="urn:microsoft.com/office/officeart/2005/8/layout/orgChart1"/>
    <dgm:cxn modelId="{A0FD28F3-2AF5-4E08-B422-D3066D13CB8E}" type="presOf" srcId="{6C5AD5FA-7E51-40A9-A9C2-7BB70D7C153C}" destId="{AA80B9B4-4944-4A88-9337-B6AC6D82FEF1}" srcOrd="0" destOrd="0" presId="urn:microsoft.com/office/officeart/2005/8/layout/orgChart1"/>
    <dgm:cxn modelId="{94EDEBF3-B62F-47DC-8082-055C8098D953}" srcId="{D56BB449-3D05-4EB9-8C7A-03F756846C18}" destId="{31295DC6-F3CF-484A-8BCA-DC4F1C638E87}" srcOrd="0" destOrd="0" parTransId="{8EEDE551-0A7B-4CA7-8FB6-C4A742F1D4E8}" sibTransId="{1AF8D4BF-5CBB-467E-BEDD-C55C8D05485D}"/>
    <dgm:cxn modelId="{80960EF5-8901-4D85-9508-3394869CA4A8}" type="presOf" srcId="{01F9F00B-EB0A-433E-8750-FBBEEECBCE1B}" destId="{C14A327A-2041-41B2-A865-78286D062C4F}" srcOrd="0" destOrd="0" presId="urn:microsoft.com/office/officeart/2005/8/layout/orgChart1"/>
    <dgm:cxn modelId="{0BF736F7-CF4D-42C9-891F-48BEBE3D37F8}" type="presOf" srcId="{409F3E26-DADE-4DEC-9C93-E2DFCC83414A}" destId="{2AC58652-F1E8-4FD0-B70C-7B47CADD78E7}" srcOrd="1" destOrd="0" presId="urn:microsoft.com/office/officeart/2005/8/layout/orgChart1"/>
    <dgm:cxn modelId="{3DB29AF8-8707-4EDE-B1D6-FCAB1527DABA}" type="presOf" srcId="{595370A0-152E-426D-AC19-AA9031AA9FCA}" destId="{7ADAB893-D414-4C7D-B243-15342337EDBB}" srcOrd="0" destOrd="0" presId="urn:microsoft.com/office/officeart/2005/8/layout/orgChart1"/>
    <dgm:cxn modelId="{7F5D3A45-DF31-42D4-BF2D-E26101021EE3}" type="presParOf" srcId="{A1E60EC5-3010-4889-A5BE-1A097250E2B2}" destId="{26673EBA-23E6-4F7B-A385-D1A83C6FFC54}" srcOrd="0" destOrd="0" presId="urn:microsoft.com/office/officeart/2005/8/layout/orgChart1"/>
    <dgm:cxn modelId="{CB78217A-FFD8-40E2-99C4-763AA3D421CC}" type="presParOf" srcId="{26673EBA-23E6-4F7B-A385-D1A83C6FFC54}" destId="{C4FD054B-655F-42E2-9B64-6DA8676438E9}" srcOrd="0" destOrd="0" presId="urn:microsoft.com/office/officeart/2005/8/layout/orgChart1"/>
    <dgm:cxn modelId="{1F79DA68-D187-4B4B-B3C5-E7EE0A85D4E3}" type="presParOf" srcId="{C4FD054B-655F-42E2-9B64-6DA8676438E9}" destId="{C35D9C33-6857-4D6C-89B5-0592FF182DD4}" srcOrd="0" destOrd="0" presId="urn:microsoft.com/office/officeart/2005/8/layout/orgChart1"/>
    <dgm:cxn modelId="{0489AFD6-61D9-4A8E-B627-B9FD37331337}" type="presParOf" srcId="{C4FD054B-655F-42E2-9B64-6DA8676438E9}" destId="{4957412F-CE27-44AA-9E3F-6B1CD795D2C1}" srcOrd="1" destOrd="0" presId="urn:microsoft.com/office/officeart/2005/8/layout/orgChart1"/>
    <dgm:cxn modelId="{FB51C4EE-B22C-403D-A2DB-B82139099B39}" type="presParOf" srcId="{26673EBA-23E6-4F7B-A385-D1A83C6FFC54}" destId="{4A779E24-4455-45D9-8C49-A3D5730E7469}" srcOrd="1" destOrd="0" presId="urn:microsoft.com/office/officeart/2005/8/layout/orgChart1"/>
    <dgm:cxn modelId="{5FEF578B-4E6A-43E5-A0B6-0038097DFDE0}" type="presParOf" srcId="{4A779E24-4455-45D9-8C49-A3D5730E7469}" destId="{621D8B8B-F151-42F9-B8BB-36B6C03C6B02}" srcOrd="0" destOrd="0" presId="urn:microsoft.com/office/officeart/2005/8/layout/orgChart1"/>
    <dgm:cxn modelId="{A6AC4CA8-203C-4E80-A3FE-987631CFAD35}" type="presParOf" srcId="{4A779E24-4455-45D9-8C49-A3D5730E7469}" destId="{41E7328C-72FC-4A0E-BA98-331CDC9C9F56}" srcOrd="1" destOrd="0" presId="urn:microsoft.com/office/officeart/2005/8/layout/orgChart1"/>
    <dgm:cxn modelId="{9DF19D6E-D7D8-4120-823E-4E543CAA7D7F}" type="presParOf" srcId="{41E7328C-72FC-4A0E-BA98-331CDC9C9F56}" destId="{D2899895-A789-4702-B518-89BA5202EE4C}" srcOrd="0" destOrd="0" presId="urn:microsoft.com/office/officeart/2005/8/layout/orgChart1"/>
    <dgm:cxn modelId="{46A76208-0FB7-4922-9D2A-5B0E25384767}" type="presParOf" srcId="{D2899895-A789-4702-B518-89BA5202EE4C}" destId="{03FCB692-168D-4F9C-A1A0-F3DD69E08DC3}" srcOrd="0" destOrd="0" presId="urn:microsoft.com/office/officeart/2005/8/layout/orgChart1"/>
    <dgm:cxn modelId="{0E49B300-F2FE-4ED5-870F-44205E81B7E1}" type="presParOf" srcId="{D2899895-A789-4702-B518-89BA5202EE4C}" destId="{A69D7644-3BE3-4BCF-B087-DF711AF7FA6C}" srcOrd="1" destOrd="0" presId="urn:microsoft.com/office/officeart/2005/8/layout/orgChart1"/>
    <dgm:cxn modelId="{4B202204-9FD4-4BBE-B1DA-5E5BC4EDCD32}" type="presParOf" srcId="{41E7328C-72FC-4A0E-BA98-331CDC9C9F56}" destId="{C4324D68-ACAF-49A6-AB67-538DFC279881}" srcOrd="1" destOrd="0" presId="urn:microsoft.com/office/officeart/2005/8/layout/orgChart1"/>
    <dgm:cxn modelId="{A41CA5AD-4F19-45CC-8E1E-8737A681E588}" type="presParOf" srcId="{C4324D68-ACAF-49A6-AB67-538DFC279881}" destId="{7ADAB893-D414-4C7D-B243-15342337EDBB}" srcOrd="0" destOrd="0" presId="urn:microsoft.com/office/officeart/2005/8/layout/orgChart1"/>
    <dgm:cxn modelId="{5A0AB428-8D47-464A-8671-A5EED80A42FD}" type="presParOf" srcId="{C4324D68-ACAF-49A6-AB67-538DFC279881}" destId="{636D6F74-4543-4AB3-8421-29E88D7590BD}" srcOrd="1" destOrd="0" presId="urn:microsoft.com/office/officeart/2005/8/layout/orgChart1"/>
    <dgm:cxn modelId="{4093AA02-962F-4E5D-A3C3-FD31F4DFACB0}" type="presParOf" srcId="{636D6F74-4543-4AB3-8421-29E88D7590BD}" destId="{0A1BA170-DC3C-4A9C-92DA-1C589CAC3D66}" srcOrd="0" destOrd="0" presId="urn:microsoft.com/office/officeart/2005/8/layout/orgChart1"/>
    <dgm:cxn modelId="{43BDC946-32C4-4CAA-B45C-8988C71A6DBC}" type="presParOf" srcId="{0A1BA170-DC3C-4A9C-92DA-1C589CAC3D66}" destId="{67E1DA9E-AFD8-4DDE-88DB-3E5027031E39}" srcOrd="0" destOrd="0" presId="urn:microsoft.com/office/officeart/2005/8/layout/orgChart1"/>
    <dgm:cxn modelId="{AC29FCA3-0406-4844-8191-566E4A3D6963}" type="presParOf" srcId="{0A1BA170-DC3C-4A9C-92DA-1C589CAC3D66}" destId="{4810A176-6D2A-45B9-9571-A70D4DAD2779}" srcOrd="1" destOrd="0" presId="urn:microsoft.com/office/officeart/2005/8/layout/orgChart1"/>
    <dgm:cxn modelId="{F7F8BA05-BDC4-44DC-AD55-F0BF977DFCE2}" type="presParOf" srcId="{636D6F74-4543-4AB3-8421-29E88D7590BD}" destId="{3E89052F-6E11-4EB8-9F90-904DA43AB333}" srcOrd="1" destOrd="0" presId="urn:microsoft.com/office/officeart/2005/8/layout/orgChart1"/>
    <dgm:cxn modelId="{583E2389-1C96-4A02-A1DC-B594FE62D07D}" type="presParOf" srcId="{3E89052F-6E11-4EB8-9F90-904DA43AB333}" destId="{9CFB6918-2B9E-4B38-AE85-92D0A2C8F343}" srcOrd="0" destOrd="0" presId="urn:microsoft.com/office/officeart/2005/8/layout/orgChart1"/>
    <dgm:cxn modelId="{0D37BBC3-43D2-4572-AD9B-0697FF1DE517}" type="presParOf" srcId="{3E89052F-6E11-4EB8-9F90-904DA43AB333}" destId="{352D605C-FC32-46A2-87D0-5EFC65245385}" srcOrd="1" destOrd="0" presId="urn:microsoft.com/office/officeart/2005/8/layout/orgChart1"/>
    <dgm:cxn modelId="{DCB4FB34-2B8B-4D81-BF07-F167BF6ABE8C}" type="presParOf" srcId="{352D605C-FC32-46A2-87D0-5EFC65245385}" destId="{1D981241-1E9E-4B18-811A-9429D63F1EDD}" srcOrd="0" destOrd="0" presId="urn:microsoft.com/office/officeart/2005/8/layout/orgChart1"/>
    <dgm:cxn modelId="{EA95D320-A461-49F5-8DFE-56E2C94DB2C4}" type="presParOf" srcId="{1D981241-1E9E-4B18-811A-9429D63F1EDD}" destId="{C3877472-1406-4AA3-BDB8-2FDA3B998D8D}" srcOrd="0" destOrd="0" presId="urn:microsoft.com/office/officeart/2005/8/layout/orgChart1"/>
    <dgm:cxn modelId="{EF785BC1-ED21-4BDF-99F3-D32EC1260FAE}" type="presParOf" srcId="{1D981241-1E9E-4B18-811A-9429D63F1EDD}" destId="{E3530161-B3FA-44D8-8D1D-F4C5ADF5D2DB}" srcOrd="1" destOrd="0" presId="urn:microsoft.com/office/officeart/2005/8/layout/orgChart1"/>
    <dgm:cxn modelId="{4A9C17B6-3CEA-4ED3-98B3-B2630A2C0592}" type="presParOf" srcId="{352D605C-FC32-46A2-87D0-5EFC65245385}" destId="{DBDF6EB9-1EC1-422D-B4F9-C57492AF4166}" srcOrd="1" destOrd="0" presId="urn:microsoft.com/office/officeart/2005/8/layout/orgChart1"/>
    <dgm:cxn modelId="{9261B437-6E17-4F26-8E5B-9043A2AAD3E2}" type="presParOf" srcId="{352D605C-FC32-46A2-87D0-5EFC65245385}" destId="{C5170FA4-48EF-4A5D-8AC0-A67E556F1F89}" srcOrd="2" destOrd="0" presId="urn:microsoft.com/office/officeart/2005/8/layout/orgChart1"/>
    <dgm:cxn modelId="{E970EEAA-567E-4557-81AC-2B3EE3E24D11}" type="presParOf" srcId="{636D6F74-4543-4AB3-8421-29E88D7590BD}" destId="{FA963617-C2D9-423E-A310-5F322A85B6D0}" srcOrd="2" destOrd="0" presId="urn:microsoft.com/office/officeart/2005/8/layout/orgChart1"/>
    <dgm:cxn modelId="{76A0211E-DD06-4E0A-9AF1-664085B543FF}" type="presParOf" srcId="{C4324D68-ACAF-49A6-AB67-538DFC279881}" destId="{9E375133-FAF3-4939-B52B-7841CBB788D4}" srcOrd="2" destOrd="0" presId="urn:microsoft.com/office/officeart/2005/8/layout/orgChart1"/>
    <dgm:cxn modelId="{61777A34-B00D-460C-B566-1272FBB8D038}" type="presParOf" srcId="{C4324D68-ACAF-49A6-AB67-538DFC279881}" destId="{C96C60A2-12B7-41E9-AE06-C8270446ED7E}" srcOrd="3" destOrd="0" presId="urn:microsoft.com/office/officeart/2005/8/layout/orgChart1"/>
    <dgm:cxn modelId="{28AFBB39-AD8E-4C07-8F50-BB8C31E28B2A}" type="presParOf" srcId="{C96C60A2-12B7-41E9-AE06-C8270446ED7E}" destId="{74A3ACA9-CB88-488B-88DD-994DA8B88D28}" srcOrd="0" destOrd="0" presId="urn:microsoft.com/office/officeart/2005/8/layout/orgChart1"/>
    <dgm:cxn modelId="{4B13136E-5920-4038-8C60-1DD4FD92C3AF}" type="presParOf" srcId="{74A3ACA9-CB88-488B-88DD-994DA8B88D28}" destId="{8D512A1C-228C-421C-8BEF-7735E6763375}" srcOrd="0" destOrd="0" presId="urn:microsoft.com/office/officeart/2005/8/layout/orgChart1"/>
    <dgm:cxn modelId="{FA14777C-1371-4035-B634-E1ABEEB8469D}" type="presParOf" srcId="{74A3ACA9-CB88-488B-88DD-994DA8B88D28}" destId="{29BAF88D-EF4C-4CB6-A570-93380890FEA9}" srcOrd="1" destOrd="0" presId="urn:microsoft.com/office/officeart/2005/8/layout/orgChart1"/>
    <dgm:cxn modelId="{208B3D30-F6DC-4E63-98B1-8808BA79DFA2}" type="presParOf" srcId="{C96C60A2-12B7-41E9-AE06-C8270446ED7E}" destId="{64607A66-C8E6-40E1-8671-5E9E8FCAFC2A}" srcOrd="1" destOrd="0" presId="urn:microsoft.com/office/officeart/2005/8/layout/orgChart1"/>
    <dgm:cxn modelId="{E99F0DB8-FB17-4496-B7E8-7165093103B1}" type="presParOf" srcId="{64607A66-C8E6-40E1-8671-5E9E8FCAFC2A}" destId="{505F0AFC-9270-462F-B3B2-58079243868B}" srcOrd="0" destOrd="0" presId="urn:microsoft.com/office/officeart/2005/8/layout/orgChart1"/>
    <dgm:cxn modelId="{1529B08D-E773-4FAD-A71C-0DA7247FF02C}" type="presParOf" srcId="{64607A66-C8E6-40E1-8671-5E9E8FCAFC2A}" destId="{DDBA2D33-CC01-4ED9-B48A-805B0A0DDD7C}" srcOrd="1" destOrd="0" presId="urn:microsoft.com/office/officeart/2005/8/layout/orgChart1"/>
    <dgm:cxn modelId="{43637A34-E056-4355-80E3-45C7C1912B2D}" type="presParOf" srcId="{DDBA2D33-CC01-4ED9-B48A-805B0A0DDD7C}" destId="{F514EC35-DD08-465E-A233-3468016EFA85}" srcOrd="0" destOrd="0" presId="urn:microsoft.com/office/officeart/2005/8/layout/orgChart1"/>
    <dgm:cxn modelId="{79BCF3B3-9A8F-4CB2-87B7-80767F660956}" type="presParOf" srcId="{F514EC35-DD08-465E-A233-3468016EFA85}" destId="{5F37A836-F940-463C-903C-2C77F3D86BA4}" srcOrd="0" destOrd="0" presId="urn:microsoft.com/office/officeart/2005/8/layout/orgChart1"/>
    <dgm:cxn modelId="{9F3593D9-90CB-48C0-A5F5-36D9747F2C1B}" type="presParOf" srcId="{F514EC35-DD08-465E-A233-3468016EFA85}" destId="{B1989AF1-9877-447F-9839-D11257466492}" srcOrd="1" destOrd="0" presId="urn:microsoft.com/office/officeart/2005/8/layout/orgChart1"/>
    <dgm:cxn modelId="{BA2B3D8C-58AA-4425-BD28-53F77E2B5764}" type="presParOf" srcId="{DDBA2D33-CC01-4ED9-B48A-805B0A0DDD7C}" destId="{3B8E950D-CEE3-4938-A44D-8128F72AD183}" srcOrd="1" destOrd="0" presId="urn:microsoft.com/office/officeart/2005/8/layout/orgChart1"/>
    <dgm:cxn modelId="{5FC9E72F-790C-4B60-BAA7-EEBB31DF287E}" type="presParOf" srcId="{DDBA2D33-CC01-4ED9-B48A-805B0A0DDD7C}" destId="{C9A353A4-8CED-4814-B1A4-0F85E758218A}" srcOrd="2" destOrd="0" presId="urn:microsoft.com/office/officeart/2005/8/layout/orgChart1"/>
    <dgm:cxn modelId="{2EF81FD8-E591-4648-9C67-FE4BFB4518D1}" type="presParOf" srcId="{C96C60A2-12B7-41E9-AE06-C8270446ED7E}" destId="{30945F6C-BFAC-48B5-8BF7-28E6CF2BB2FC}" srcOrd="2" destOrd="0" presId="urn:microsoft.com/office/officeart/2005/8/layout/orgChart1"/>
    <dgm:cxn modelId="{20E806EB-F198-4EB3-9365-0F3EF10A5B52}" type="presParOf" srcId="{C4324D68-ACAF-49A6-AB67-538DFC279881}" destId="{DABA686B-1E71-4EC9-837A-76D21FB6A193}" srcOrd="4" destOrd="0" presId="urn:microsoft.com/office/officeart/2005/8/layout/orgChart1"/>
    <dgm:cxn modelId="{49FD2221-E028-43C3-B3A3-F058CBC2E15B}" type="presParOf" srcId="{C4324D68-ACAF-49A6-AB67-538DFC279881}" destId="{E325BAA1-5867-49E0-B2F9-C2252B8930E9}" srcOrd="5" destOrd="0" presId="urn:microsoft.com/office/officeart/2005/8/layout/orgChart1"/>
    <dgm:cxn modelId="{1EB9920B-6399-4A66-A718-EC5F6CF40665}" type="presParOf" srcId="{E325BAA1-5867-49E0-B2F9-C2252B8930E9}" destId="{F7A369F7-12F8-41EA-B977-2617AA46EB9E}" srcOrd="0" destOrd="0" presId="urn:microsoft.com/office/officeart/2005/8/layout/orgChart1"/>
    <dgm:cxn modelId="{2DEFA539-672A-4243-8EEC-221F302D1A6D}" type="presParOf" srcId="{F7A369F7-12F8-41EA-B977-2617AA46EB9E}" destId="{C6B3EC33-7D1A-447C-96F9-A94764C47A66}" srcOrd="0" destOrd="0" presId="urn:microsoft.com/office/officeart/2005/8/layout/orgChart1"/>
    <dgm:cxn modelId="{89B2149C-A5FB-45F7-A40D-3164E3BD8DCB}" type="presParOf" srcId="{F7A369F7-12F8-41EA-B977-2617AA46EB9E}" destId="{6342E474-4ECA-4180-A4F6-DECABC29787E}" srcOrd="1" destOrd="0" presId="urn:microsoft.com/office/officeart/2005/8/layout/orgChart1"/>
    <dgm:cxn modelId="{255A10EA-AF68-4F03-B04B-1A74E7724AB7}" type="presParOf" srcId="{E325BAA1-5867-49E0-B2F9-C2252B8930E9}" destId="{293951FF-1F22-4A5E-9E88-ADEDC0248DA3}" srcOrd="1" destOrd="0" presId="urn:microsoft.com/office/officeart/2005/8/layout/orgChart1"/>
    <dgm:cxn modelId="{B6C32642-3B5F-4E26-8D76-7B62C27B96B3}" type="presParOf" srcId="{293951FF-1F22-4A5E-9E88-ADEDC0248DA3}" destId="{EC6CB786-DD42-4EFC-80AA-AB201A9AB8E1}" srcOrd="0" destOrd="0" presId="urn:microsoft.com/office/officeart/2005/8/layout/orgChart1"/>
    <dgm:cxn modelId="{33F0F835-188A-45BE-9481-284017C2C807}" type="presParOf" srcId="{293951FF-1F22-4A5E-9E88-ADEDC0248DA3}" destId="{C07E525A-00D5-457B-A78F-52E9A0C5635F}" srcOrd="1" destOrd="0" presId="urn:microsoft.com/office/officeart/2005/8/layout/orgChart1"/>
    <dgm:cxn modelId="{301F9AC7-362D-42FB-A86B-CB1E83922DDA}" type="presParOf" srcId="{C07E525A-00D5-457B-A78F-52E9A0C5635F}" destId="{EE04BFB2-486E-45F0-8311-48CA32B23842}" srcOrd="0" destOrd="0" presId="urn:microsoft.com/office/officeart/2005/8/layout/orgChart1"/>
    <dgm:cxn modelId="{CA64A8AE-48FA-4253-9CEA-923CDDE52C60}" type="presParOf" srcId="{EE04BFB2-486E-45F0-8311-48CA32B23842}" destId="{62A7D236-77EE-49C7-8225-8037DE28760E}" srcOrd="0" destOrd="0" presId="urn:microsoft.com/office/officeart/2005/8/layout/orgChart1"/>
    <dgm:cxn modelId="{3A5F692D-D1E8-424A-BADF-4E49C70D449D}" type="presParOf" srcId="{EE04BFB2-486E-45F0-8311-48CA32B23842}" destId="{C40A2E92-E3DE-4ED1-A3E9-0C919F986C5F}" srcOrd="1" destOrd="0" presId="urn:microsoft.com/office/officeart/2005/8/layout/orgChart1"/>
    <dgm:cxn modelId="{ACCBC7E9-FD7D-4330-B4C8-AF5F5AD325EE}" type="presParOf" srcId="{C07E525A-00D5-457B-A78F-52E9A0C5635F}" destId="{8015DF56-0C23-4518-973F-B63EB093E36E}" srcOrd="1" destOrd="0" presId="urn:microsoft.com/office/officeart/2005/8/layout/orgChart1"/>
    <dgm:cxn modelId="{24BF9C2D-78C0-4826-9738-CD7FFEBB858F}" type="presParOf" srcId="{C07E525A-00D5-457B-A78F-52E9A0C5635F}" destId="{331D6151-E3F1-40DC-9FA8-912E076997B1}" srcOrd="2" destOrd="0" presId="urn:microsoft.com/office/officeart/2005/8/layout/orgChart1"/>
    <dgm:cxn modelId="{894C85B5-8C7B-4B23-9EDD-4D553C960EEB}" type="presParOf" srcId="{E325BAA1-5867-49E0-B2F9-C2252B8930E9}" destId="{F781F7F5-F6AD-43B6-9A20-C1082F48BFB4}" srcOrd="2" destOrd="0" presId="urn:microsoft.com/office/officeart/2005/8/layout/orgChart1"/>
    <dgm:cxn modelId="{FD592664-5542-4310-BCEA-36A12778B607}" type="presParOf" srcId="{41E7328C-72FC-4A0E-BA98-331CDC9C9F56}" destId="{A5F47048-4807-4791-9FB2-71B68736C4DD}" srcOrd="2" destOrd="0" presId="urn:microsoft.com/office/officeart/2005/8/layout/orgChart1"/>
    <dgm:cxn modelId="{6337E4E2-9145-4F77-9B5C-633CA287C72A}" type="presParOf" srcId="{4A779E24-4455-45D9-8C49-A3D5730E7469}" destId="{3EA9BDD4-70B2-4DC7-91A3-A358485B4002}" srcOrd="2" destOrd="0" presId="urn:microsoft.com/office/officeart/2005/8/layout/orgChart1"/>
    <dgm:cxn modelId="{BB862F55-FFE9-4BE2-AD62-B84022399BE9}" type="presParOf" srcId="{4A779E24-4455-45D9-8C49-A3D5730E7469}" destId="{04B64C66-05FE-4B98-A425-22298BB3D129}" srcOrd="3" destOrd="0" presId="urn:microsoft.com/office/officeart/2005/8/layout/orgChart1"/>
    <dgm:cxn modelId="{CC84BD0C-DA8D-485E-820D-F8183E5640BC}" type="presParOf" srcId="{04B64C66-05FE-4B98-A425-22298BB3D129}" destId="{BC178FAF-C700-452E-992D-59E064B1DC05}" srcOrd="0" destOrd="0" presId="urn:microsoft.com/office/officeart/2005/8/layout/orgChart1"/>
    <dgm:cxn modelId="{F258D1F2-12CB-4B55-A06C-26E1ED481F88}" type="presParOf" srcId="{BC178FAF-C700-452E-992D-59E064B1DC05}" destId="{85F58C1C-15C3-4EC0-A80B-DB8EA211255E}" srcOrd="0" destOrd="0" presId="urn:microsoft.com/office/officeart/2005/8/layout/orgChart1"/>
    <dgm:cxn modelId="{F7CC225B-67E5-4E4B-832F-481D7BF5068F}" type="presParOf" srcId="{BC178FAF-C700-452E-992D-59E064B1DC05}" destId="{2AC58652-F1E8-4FD0-B70C-7B47CADD78E7}" srcOrd="1" destOrd="0" presId="urn:microsoft.com/office/officeart/2005/8/layout/orgChart1"/>
    <dgm:cxn modelId="{5053650A-8234-4FC5-BD83-AFA49CE89C53}" type="presParOf" srcId="{04B64C66-05FE-4B98-A425-22298BB3D129}" destId="{90E4E704-84A3-48FF-A5E8-72763DF8EAF4}" srcOrd="1" destOrd="0" presId="urn:microsoft.com/office/officeart/2005/8/layout/orgChart1"/>
    <dgm:cxn modelId="{55290A70-0359-4767-99BA-2EE9B77484F7}" type="presParOf" srcId="{90E4E704-84A3-48FF-A5E8-72763DF8EAF4}" destId="{2D877CB8-8020-48BE-B9D2-44C0E1232A87}" srcOrd="0" destOrd="0" presId="urn:microsoft.com/office/officeart/2005/8/layout/orgChart1"/>
    <dgm:cxn modelId="{B76D90EE-B90D-4D3E-8210-5C0ADCDD4B24}" type="presParOf" srcId="{90E4E704-84A3-48FF-A5E8-72763DF8EAF4}" destId="{F12411C7-B0D4-429D-9AA5-4DA139241F92}" srcOrd="1" destOrd="0" presId="urn:microsoft.com/office/officeart/2005/8/layout/orgChart1"/>
    <dgm:cxn modelId="{1845F957-47ED-4529-9677-065CE703131D}" type="presParOf" srcId="{F12411C7-B0D4-429D-9AA5-4DA139241F92}" destId="{1BCFE9B4-591A-4415-9CA5-CEDF1724367D}" srcOrd="0" destOrd="0" presId="urn:microsoft.com/office/officeart/2005/8/layout/orgChart1"/>
    <dgm:cxn modelId="{95DE11C1-176E-44E9-9DEB-58A48C54CD5F}" type="presParOf" srcId="{1BCFE9B4-591A-4415-9CA5-CEDF1724367D}" destId="{B87FE903-105E-4AC1-A1DF-BFB2BF044D95}" srcOrd="0" destOrd="0" presId="urn:microsoft.com/office/officeart/2005/8/layout/orgChart1"/>
    <dgm:cxn modelId="{55B1434E-D50E-4361-8EF8-96F4E4D2ECDE}" type="presParOf" srcId="{1BCFE9B4-591A-4415-9CA5-CEDF1724367D}" destId="{17D1B8A2-434D-4B67-AF0C-83D04812E89B}" srcOrd="1" destOrd="0" presId="urn:microsoft.com/office/officeart/2005/8/layout/orgChart1"/>
    <dgm:cxn modelId="{82107E04-9FD6-46BA-A2C5-FABE45B03EE9}" type="presParOf" srcId="{F12411C7-B0D4-429D-9AA5-4DA139241F92}" destId="{B6248779-CA16-4C3C-B0B6-67A9ADFA3F1E}" srcOrd="1" destOrd="0" presId="urn:microsoft.com/office/officeart/2005/8/layout/orgChart1"/>
    <dgm:cxn modelId="{B1474EF9-EF3F-45A4-836B-285C6C9915D3}" type="presParOf" srcId="{B6248779-CA16-4C3C-B0B6-67A9ADFA3F1E}" destId="{194AB795-4902-4852-AD29-3BDB8696C63B}" srcOrd="0" destOrd="0" presId="urn:microsoft.com/office/officeart/2005/8/layout/orgChart1"/>
    <dgm:cxn modelId="{A34CEA77-4AEB-4438-95D5-A7E220E8755B}" type="presParOf" srcId="{B6248779-CA16-4C3C-B0B6-67A9ADFA3F1E}" destId="{0C89004D-FE16-4FF0-94DC-3F0BF6A7990F}" srcOrd="1" destOrd="0" presId="urn:microsoft.com/office/officeart/2005/8/layout/orgChart1"/>
    <dgm:cxn modelId="{4D390BDD-22D4-4ABC-BCE2-DCFA922FBCCA}" type="presParOf" srcId="{0C89004D-FE16-4FF0-94DC-3F0BF6A7990F}" destId="{D9648D45-BAF3-4CB1-B8C2-A48C79B10814}" srcOrd="0" destOrd="0" presId="urn:microsoft.com/office/officeart/2005/8/layout/orgChart1"/>
    <dgm:cxn modelId="{1EFCE7CB-975E-497C-8284-8737E100FB60}" type="presParOf" srcId="{D9648D45-BAF3-4CB1-B8C2-A48C79B10814}" destId="{B4FE4ABC-A7B2-4A87-96A5-66C94AE241F7}" srcOrd="0" destOrd="0" presId="urn:microsoft.com/office/officeart/2005/8/layout/orgChart1"/>
    <dgm:cxn modelId="{485B3295-77E1-4901-BB46-28001183EBEA}" type="presParOf" srcId="{D9648D45-BAF3-4CB1-B8C2-A48C79B10814}" destId="{D6B2D61D-5FA7-481F-904C-009FA8F5C9CE}" srcOrd="1" destOrd="0" presId="urn:microsoft.com/office/officeart/2005/8/layout/orgChart1"/>
    <dgm:cxn modelId="{69E93DDF-2FA7-45FA-979F-5B61021149B2}" type="presParOf" srcId="{0C89004D-FE16-4FF0-94DC-3F0BF6A7990F}" destId="{9F2AC9BC-B9BD-40C2-B064-47D401A822AC}" srcOrd="1" destOrd="0" presId="urn:microsoft.com/office/officeart/2005/8/layout/orgChart1"/>
    <dgm:cxn modelId="{F8EC2708-C0B8-4075-BB85-DC951A8FD80B}" type="presParOf" srcId="{0C89004D-FE16-4FF0-94DC-3F0BF6A7990F}" destId="{80523CB6-2CE6-456F-B3CE-4696BABE4999}" srcOrd="2" destOrd="0" presId="urn:microsoft.com/office/officeart/2005/8/layout/orgChart1"/>
    <dgm:cxn modelId="{5C8BDC6D-1BC3-435D-9EE8-D1AD8691BDE9}" type="presParOf" srcId="{B6248779-CA16-4C3C-B0B6-67A9ADFA3F1E}" destId="{F0214062-C58F-4617-9245-9297F8A6CA6E}" srcOrd="2" destOrd="0" presId="urn:microsoft.com/office/officeart/2005/8/layout/orgChart1"/>
    <dgm:cxn modelId="{5249F632-4FEF-4310-83EB-32D2EF0A695F}" type="presParOf" srcId="{B6248779-CA16-4C3C-B0B6-67A9ADFA3F1E}" destId="{43423F41-F0A7-4B25-A615-081D55EBDDBF}" srcOrd="3" destOrd="0" presId="urn:microsoft.com/office/officeart/2005/8/layout/orgChart1"/>
    <dgm:cxn modelId="{99A2F117-FCB5-4C68-ACAE-FA6C0D03023E}" type="presParOf" srcId="{43423F41-F0A7-4B25-A615-081D55EBDDBF}" destId="{A22778D3-9729-48FE-986D-2E94EF8C8ED0}" srcOrd="0" destOrd="0" presId="urn:microsoft.com/office/officeart/2005/8/layout/orgChart1"/>
    <dgm:cxn modelId="{B2FFF24D-E726-4325-883C-9AED320FA26F}" type="presParOf" srcId="{A22778D3-9729-48FE-986D-2E94EF8C8ED0}" destId="{68E11CB3-527F-4EA1-A74A-D53DC109CC35}" srcOrd="0" destOrd="0" presId="urn:microsoft.com/office/officeart/2005/8/layout/orgChart1"/>
    <dgm:cxn modelId="{124DD683-65F1-478B-9E8F-FF301A409192}" type="presParOf" srcId="{A22778D3-9729-48FE-986D-2E94EF8C8ED0}" destId="{3CC5C66C-198D-4E0C-8695-33F049F253E5}" srcOrd="1" destOrd="0" presId="urn:microsoft.com/office/officeart/2005/8/layout/orgChart1"/>
    <dgm:cxn modelId="{86D09C01-6409-4A51-A56B-37974440BE2C}" type="presParOf" srcId="{43423F41-F0A7-4B25-A615-081D55EBDDBF}" destId="{41CB60B2-FE79-4816-A465-6E14B991EB2B}" srcOrd="1" destOrd="0" presId="urn:microsoft.com/office/officeart/2005/8/layout/orgChart1"/>
    <dgm:cxn modelId="{28A42863-BBBB-4B93-A16E-D38D49302D46}" type="presParOf" srcId="{43423F41-F0A7-4B25-A615-081D55EBDDBF}" destId="{C9BBDC06-40A1-4F99-B39D-207E512A7363}" srcOrd="2" destOrd="0" presId="urn:microsoft.com/office/officeart/2005/8/layout/orgChart1"/>
    <dgm:cxn modelId="{C9A75C6E-C14B-43DC-A44E-AE3840416DE2}" type="presParOf" srcId="{B6248779-CA16-4C3C-B0B6-67A9ADFA3F1E}" destId="{FF3B7066-383E-4F6B-AC4C-CB0F06D495D1}" srcOrd="4" destOrd="0" presId="urn:microsoft.com/office/officeart/2005/8/layout/orgChart1"/>
    <dgm:cxn modelId="{F6242C0C-AFE8-4FD0-BF60-929FA388111A}" type="presParOf" srcId="{B6248779-CA16-4C3C-B0B6-67A9ADFA3F1E}" destId="{2D45EB5B-1B2B-4FA0-B060-E39EA01A4439}" srcOrd="5" destOrd="0" presId="urn:microsoft.com/office/officeart/2005/8/layout/orgChart1"/>
    <dgm:cxn modelId="{D06887C4-ECD2-40EC-84D0-DF2F699AC373}" type="presParOf" srcId="{2D45EB5B-1B2B-4FA0-B060-E39EA01A4439}" destId="{F6A1661B-780C-4056-9092-06DDB5724255}" srcOrd="0" destOrd="0" presId="urn:microsoft.com/office/officeart/2005/8/layout/orgChart1"/>
    <dgm:cxn modelId="{61394D22-6F5A-4F00-ADFE-06524A54643A}" type="presParOf" srcId="{F6A1661B-780C-4056-9092-06DDB5724255}" destId="{D2819F94-F81A-4537-85C4-4C1A3EEDCD29}" srcOrd="0" destOrd="0" presId="urn:microsoft.com/office/officeart/2005/8/layout/orgChart1"/>
    <dgm:cxn modelId="{24A24144-5D4D-4A32-A484-D0A18A2089DB}" type="presParOf" srcId="{F6A1661B-780C-4056-9092-06DDB5724255}" destId="{275DF9E5-7D98-42DB-8DBB-3DAEEBB77FF4}" srcOrd="1" destOrd="0" presId="urn:microsoft.com/office/officeart/2005/8/layout/orgChart1"/>
    <dgm:cxn modelId="{3702950C-119D-41E6-A3B9-BA233D0AFD5E}" type="presParOf" srcId="{2D45EB5B-1B2B-4FA0-B060-E39EA01A4439}" destId="{E470BBC8-FB88-49F2-ABE2-13CE95D49F2E}" srcOrd="1" destOrd="0" presId="urn:microsoft.com/office/officeart/2005/8/layout/orgChart1"/>
    <dgm:cxn modelId="{781D3AB0-7891-4738-990C-8E3E86D8AE24}" type="presParOf" srcId="{2D45EB5B-1B2B-4FA0-B060-E39EA01A4439}" destId="{3DD67D35-0C92-4E63-A818-7BE449B23F22}" srcOrd="2" destOrd="0" presId="urn:microsoft.com/office/officeart/2005/8/layout/orgChart1"/>
    <dgm:cxn modelId="{77AC330A-0B4F-49F5-9D16-6B5ACFC6F867}" type="presParOf" srcId="{F12411C7-B0D4-429D-9AA5-4DA139241F92}" destId="{757357F7-1496-4564-B85A-DB64E5F921BA}" srcOrd="2" destOrd="0" presId="urn:microsoft.com/office/officeart/2005/8/layout/orgChart1"/>
    <dgm:cxn modelId="{9E1E051C-3FE6-4769-A806-F80E1691751F}" type="presParOf" srcId="{90E4E704-84A3-48FF-A5E8-72763DF8EAF4}" destId="{5D1B2A52-1F05-4EB9-8259-A1777163DBF9}" srcOrd="2" destOrd="0" presId="urn:microsoft.com/office/officeart/2005/8/layout/orgChart1"/>
    <dgm:cxn modelId="{7A5AC355-6F34-43E8-9970-12F6A21443C2}" type="presParOf" srcId="{90E4E704-84A3-48FF-A5E8-72763DF8EAF4}" destId="{37ACCFFA-F392-4EB8-B977-F61F060BFA7E}" srcOrd="3" destOrd="0" presId="urn:microsoft.com/office/officeart/2005/8/layout/orgChart1"/>
    <dgm:cxn modelId="{19E3EDB6-C5D7-402B-9CD6-F78222351123}" type="presParOf" srcId="{37ACCFFA-F392-4EB8-B977-F61F060BFA7E}" destId="{814E3D12-DC57-413B-8727-E34E934C3684}" srcOrd="0" destOrd="0" presId="urn:microsoft.com/office/officeart/2005/8/layout/orgChart1"/>
    <dgm:cxn modelId="{7452E52F-8C27-4C62-9861-AFDD44D7E5B7}" type="presParOf" srcId="{814E3D12-DC57-413B-8727-E34E934C3684}" destId="{8B1AA770-358B-40B9-B678-252596BCC31F}" srcOrd="0" destOrd="0" presId="urn:microsoft.com/office/officeart/2005/8/layout/orgChart1"/>
    <dgm:cxn modelId="{091B4F4B-CFED-40F9-97AC-99C492FE5D36}" type="presParOf" srcId="{814E3D12-DC57-413B-8727-E34E934C3684}" destId="{8C64B39D-2292-4D65-BE50-F5D3F8A93E69}" srcOrd="1" destOrd="0" presId="urn:microsoft.com/office/officeart/2005/8/layout/orgChart1"/>
    <dgm:cxn modelId="{7566E77E-6FE3-41E6-860B-0FF5ACC79650}" type="presParOf" srcId="{37ACCFFA-F392-4EB8-B977-F61F060BFA7E}" destId="{E3164F9B-3696-4000-B5C8-1F1D98CA9D90}" srcOrd="1" destOrd="0" presId="urn:microsoft.com/office/officeart/2005/8/layout/orgChart1"/>
    <dgm:cxn modelId="{C32F476C-90AF-4C01-9CC8-DBCF5BE76C4F}" type="presParOf" srcId="{E3164F9B-3696-4000-B5C8-1F1D98CA9D90}" destId="{06CA22D8-2ADC-4E4A-961B-D1A73A1E6E03}" srcOrd="0" destOrd="0" presId="urn:microsoft.com/office/officeart/2005/8/layout/orgChart1"/>
    <dgm:cxn modelId="{A67721BF-1624-4537-815A-B6767708E79E}" type="presParOf" srcId="{E3164F9B-3696-4000-B5C8-1F1D98CA9D90}" destId="{8F27244C-F556-465F-8AB5-1FE3827E48EF}" srcOrd="1" destOrd="0" presId="urn:microsoft.com/office/officeart/2005/8/layout/orgChart1"/>
    <dgm:cxn modelId="{221C3D2D-3083-45B8-B9D8-049D92E044A4}" type="presParOf" srcId="{8F27244C-F556-465F-8AB5-1FE3827E48EF}" destId="{227C113E-EF2E-4AFC-B189-FC70E89284D6}" srcOrd="0" destOrd="0" presId="urn:microsoft.com/office/officeart/2005/8/layout/orgChart1"/>
    <dgm:cxn modelId="{A9A8CB59-C3D3-4CEC-9C8E-DA2B62EA801D}" type="presParOf" srcId="{227C113E-EF2E-4AFC-B189-FC70E89284D6}" destId="{AEE30A9F-9DBA-4A5F-9BDD-4E150DE81BA7}" srcOrd="0" destOrd="0" presId="urn:microsoft.com/office/officeart/2005/8/layout/orgChart1"/>
    <dgm:cxn modelId="{93A0767D-E214-4A06-9177-047631091226}" type="presParOf" srcId="{227C113E-EF2E-4AFC-B189-FC70E89284D6}" destId="{31EA7334-7100-40E3-A6DD-80F09B91747B}" srcOrd="1" destOrd="0" presId="urn:microsoft.com/office/officeart/2005/8/layout/orgChart1"/>
    <dgm:cxn modelId="{842A2A9C-B206-48E0-97F4-1CF72614421F}" type="presParOf" srcId="{8F27244C-F556-465F-8AB5-1FE3827E48EF}" destId="{0C67969A-F323-4F66-BB2A-DA78C23D8EAD}" srcOrd="1" destOrd="0" presId="urn:microsoft.com/office/officeart/2005/8/layout/orgChart1"/>
    <dgm:cxn modelId="{83EA42F0-1B52-46CE-9E09-6751DDFF124E}" type="presParOf" srcId="{8F27244C-F556-465F-8AB5-1FE3827E48EF}" destId="{9A230CC0-532E-4CE9-A39F-D60D4A7F5AC7}" srcOrd="2" destOrd="0" presId="urn:microsoft.com/office/officeart/2005/8/layout/orgChart1"/>
    <dgm:cxn modelId="{E9CF7418-885F-40E4-874C-02C7E533FE22}" type="presParOf" srcId="{E3164F9B-3696-4000-B5C8-1F1D98CA9D90}" destId="{96B380C8-A987-4854-985A-01878AB530B1}" srcOrd="2" destOrd="0" presId="urn:microsoft.com/office/officeart/2005/8/layout/orgChart1"/>
    <dgm:cxn modelId="{19465BA6-4534-4F8A-9DB4-2FF04630BD4D}" type="presParOf" srcId="{E3164F9B-3696-4000-B5C8-1F1D98CA9D90}" destId="{DAA912D5-C026-426F-988B-02F72266D509}" srcOrd="3" destOrd="0" presId="urn:microsoft.com/office/officeart/2005/8/layout/orgChart1"/>
    <dgm:cxn modelId="{41197738-21DB-4990-8215-BB3AFD9A9E5E}" type="presParOf" srcId="{DAA912D5-C026-426F-988B-02F72266D509}" destId="{62319B1E-3575-40B7-8C4E-97B8FA2C4544}" srcOrd="0" destOrd="0" presId="urn:microsoft.com/office/officeart/2005/8/layout/orgChart1"/>
    <dgm:cxn modelId="{B7CFAAEA-5D79-4B11-BE30-24D9FBE945C3}" type="presParOf" srcId="{62319B1E-3575-40B7-8C4E-97B8FA2C4544}" destId="{FC72DAF3-435E-425F-9E82-42D7DB6C48CB}" srcOrd="0" destOrd="0" presId="urn:microsoft.com/office/officeart/2005/8/layout/orgChart1"/>
    <dgm:cxn modelId="{878F3E37-E432-440D-BC60-689B37D7D1FC}" type="presParOf" srcId="{62319B1E-3575-40B7-8C4E-97B8FA2C4544}" destId="{FB8FC340-88A1-4F14-89EE-92B188286E7E}" srcOrd="1" destOrd="0" presId="urn:microsoft.com/office/officeart/2005/8/layout/orgChart1"/>
    <dgm:cxn modelId="{E9A07982-0AA2-4104-A10B-6AC7EB8D5D6D}" type="presParOf" srcId="{DAA912D5-C026-426F-988B-02F72266D509}" destId="{BB4EFF57-C323-45C2-85E5-1E0F0C138450}" srcOrd="1" destOrd="0" presId="urn:microsoft.com/office/officeart/2005/8/layout/orgChart1"/>
    <dgm:cxn modelId="{3C2949CC-A1D3-483E-88A8-C2BB28E320AE}" type="presParOf" srcId="{DAA912D5-C026-426F-988B-02F72266D509}" destId="{ACE5FD8D-6CA7-4502-85BE-22C008ABD5D1}" srcOrd="2" destOrd="0" presId="urn:microsoft.com/office/officeart/2005/8/layout/orgChart1"/>
    <dgm:cxn modelId="{6195A16C-4410-4F57-95B1-8EB69630993A}" type="presParOf" srcId="{E3164F9B-3696-4000-B5C8-1F1D98CA9D90}" destId="{AA80B9B4-4944-4A88-9337-B6AC6D82FEF1}" srcOrd="4" destOrd="0" presId="urn:microsoft.com/office/officeart/2005/8/layout/orgChart1"/>
    <dgm:cxn modelId="{F5B11E8F-4F62-474B-89CA-77E247CEF671}" type="presParOf" srcId="{E3164F9B-3696-4000-B5C8-1F1D98CA9D90}" destId="{30992D84-DF87-452A-8015-8E3E1E852904}" srcOrd="5" destOrd="0" presId="urn:microsoft.com/office/officeart/2005/8/layout/orgChart1"/>
    <dgm:cxn modelId="{ED57AF6B-1F27-43DC-9EAE-C6FF8DCB95DA}" type="presParOf" srcId="{30992D84-DF87-452A-8015-8E3E1E852904}" destId="{45309D18-95DD-4BFB-ACD5-FFD4A24814FE}" srcOrd="0" destOrd="0" presId="urn:microsoft.com/office/officeart/2005/8/layout/orgChart1"/>
    <dgm:cxn modelId="{160D1952-279F-4513-A32F-CC70C8155C3E}" type="presParOf" srcId="{45309D18-95DD-4BFB-ACD5-FFD4A24814FE}" destId="{52479385-5FAA-4B30-8BC0-38742F448284}" srcOrd="0" destOrd="0" presId="urn:microsoft.com/office/officeart/2005/8/layout/orgChart1"/>
    <dgm:cxn modelId="{04198009-2D9E-477C-B4B9-F87595EBFAC6}" type="presParOf" srcId="{45309D18-95DD-4BFB-ACD5-FFD4A24814FE}" destId="{52EA6F21-E3FA-42D1-A13B-40F32B3534A7}" srcOrd="1" destOrd="0" presId="urn:microsoft.com/office/officeart/2005/8/layout/orgChart1"/>
    <dgm:cxn modelId="{7E76F1A7-C46D-4996-8051-88D71838AEBA}" type="presParOf" srcId="{30992D84-DF87-452A-8015-8E3E1E852904}" destId="{3ED1013D-C119-4334-807C-1DF7FB9EE939}" srcOrd="1" destOrd="0" presId="urn:microsoft.com/office/officeart/2005/8/layout/orgChart1"/>
    <dgm:cxn modelId="{9B1319A0-93CC-4B63-97E3-1AED6A5EBB94}" type="presParOf" srcId="{30992D84-DF87-452A-8015-8E3E1E852904}" destId="{EE35CB1B-B659-4173-86FF-B48A51C5833A}" srcOrd="2" destOrd="0" presId="urn:microsoft.com/office/officeart/2005/8/layout/orgChart1"/>
    <dgm:cxn modelId="{831C8882-7403-40D0-8017-CF7148F9F692}" type="presParOf" srcId="{37ACCFFA-F392-4EB8-B977-F61F060BFA7E}" destId="{7A964B9B-F9C3-4492-8110-C1FA7B0882F7}" srcOrd="2" destOrd="0" presId="urn:microsoft.com/office/officeart/2005/8/layout/orgChart1"/>
    <dgm:cxn modelId="{6A0535FC-BC17-42E1-A42A-FCFFA4C9F67F}" type="presParOf" srcId="{90E4E704-84A3-48FF-A5E8-72763DF8EAF4}" destId="{1DBAA394-F9DB-4DA8-88F9-E4D7196C79BF}" srcOrd="4" destOrd="0" presId="urn:microsoft.com/office/officeart/2005/8/layout/orgChart1"/>
    <dgm:cxn modelId="{E23B6AF3-42FA-40F2-96D2-712F537646C0}" type="presParOf" srcId="{90E4E704-84A3-48FF-A5E8-72763DF8EAF4}" destId="{B5CD4BE0-DE3C-4828-9BCE-1E5A4F404F34}" srcOrd="5" destOrd="0" presId="urn:microsoft.com/office/officeart/2005/8/layout/orgChart1"/>
    <dgm:cxn modelId="{0C526061-CF5E-47CA-A143-4B154FA41FB7}" type="presParOf" srcId="{B5CD4BE0-DE3C-4828-9BCE-1E5A4F404F34}" destId="{469D5E30-50AC-4581-AB28-D4244D9CFBB2}" srcOrd="0" destOrd="0" presId="urn:microsoft.com/office/officeart/2005/8/layout/orgChart1"/>
    <dgm:cxn modelId="{AAE75F2E-74D5-4A93-A965-3966E45648DA}" type="presParOf" srcId="{469D5E30-50AC-4581-AB28-D4244D9CFBB2}" destId="{0EFFEDAF-DCA1-4429-9996-1AE9EA56BA9E}" srcOrd="0" destOrd="0" presId="urn:microsoft.com/office/officeart/2005/8/layout/orgChart1"/>
    <dgm:cxn modelId="{1A77CD50-FC00-49E2-87A8-02AD6ACB8F89}" type="presParOf" srcId="{469D5E30-50AC-4581-AB28-D4244D9CFBB2}" destId="{19E522FF-7781-4537-8ED3-1A07E01F0AC6}" srcOrd="1" destOrd="0" presId="urn:microsoft.com/office/officeart/2005/8/layout/orgChart1"/>
    <dgm:cxn modelId="{87A483C6-DFB1-4465-8174-D251D7B36365}" type="presParOf" srcId="{B5CD4BE0-DE3C-4828-9BCE-1E5A4F404F34}" destId="{D6650BE4-C51F-4E47-BF23-93906708464F}" srcOrd="1" destOrd="0" presId="urn:microsoft.com/office/officeart/2005/8/layout/orgChart1"/>
    <dgm:cxn modelId="{11F961FA-3A62-4CE0-B033-5110EA6ADD44}" type="presParOf" srcId="{D6650BE4-C51F-4E47-BF23-93906708464F}" destId="{3114E7AB-2CB3-4828-8A0B-91D2C21AC4B7}" srcOrd="0" destOrd="0" presId="urn:microsoft.com/office/officeart/2005/8/layout/orgChart1"/>
    <dgm:cxn modelId="{CE9AF99F-A959-4798-BC20-41C787AE886E}" type="presParOf" srcId="{D6650BE4-C51F-4E47-BF23-93906708464F}" destId="{226EE1C8-7CC6-4796-97FE-003F59599D82}" srcOrd="1" destOrd="0" presId="urn:microsoft.com/office/officeart/2005/8/layout/orgChart1"/>
    <dgm:cxn modelId="{D525E6B0-9D7D-4E2A-BE9E-330B0BC0B91A}" type="presParOf" srcId="{226EE1C8-7CC6-4796-97FE-003F59599D82}" destId="{254DF89B-57B1-4FBC-AB69-4B0A9BBF4637}" srcOrd="0" destOrd="0" presId="urn:microsoft.com/office/officeart/2005/8/layout/orgChart1"/>
    <dgm:cxn modelId="{C40B4AC8-5DB5-4DC4-8C1C-AD993D2E397E}" type="presParOf" srcId="{254DF89B-57B1-4FBC-AB69-4B0A9BBF4637}" destId="{72BAA560-5105-48FE-82F2-9C2A8D59A151}" srcOrd="0" destOrd="0" presId="urn:microsoft.com/office/officeart/2005/8/layout/orgChart1"/>
    <dgm:cxn modelId="{7F59DCA1-A668-4A1C-9C68-A13C464E0770}" type="presParOf" srcId="{254DF89B-57B1-4FBC-AB69-4B0A9BBF4637}" destId="{B130D2D8-21D9-47D1-9C42-CC6033EB6CF6}" srcOrd="1" destOrd="0" presId="urn:microsoft.com/office/officeart/2005/8/layout/orgChart1"/>
    <dgm:cxn modelId="{50463738-F063-43CD-810A-CFED5CA9A2A7}" type="presParOf" srcId="{226EE1C8-7CC6-4796-97FE-003F59599D82}" destId="{F0386D58-17E3-4B09-A620-B81ED26099F7}" srcOrd="1" destOrd="0" presId="urn:microsoft.com/office/officeart/2005/8/layout/orgChart1"/>
    <dgm:cxn modelId="{91B33E1C-464B-4C18-8C55-C07CBB16C6C5}" type="presParOf" srcId="{226EE1C8-7CC6-4796-97FE-003F59599D82}" destId="{E84FEA0B-443E-4E7B-A8A2-2563C75118F5}" srcOrd="2" destOrd="0" presId="urn:microsoft.com/office/officeart/2005/8/layout/orgChart1"/>
    <dgm:cxn modelId="{CFAD0E52-A93F-4386-81A8-A679D0BDD1D0}" type="presParOf" srcId="{D6650BE4-C51F-4E47-BF23-93906708464F}" destId="{B63C2AB1-E96F-4D25-B87A-85F376A2313A}" srcOrd="2" destOrd="0" presId="urn:microsoft.com/office/officeart/2005/8/layout/orgChart1"/>
    <dgm:cxn modelId="{0964A925-221C-473E-9A95-355AC9572879}" type="presParOf" srcId="{D6650BE4-C51F-4E47-BF23-93906708464F}" destId="{714E5BE9-B23C-4D7B-9B80-74B2FD4D5B8B}" srcOrd="3" destOrd="0" presId="urn:microsoft.com/office/officeart/2005/8/layout/orgChart1"/>
    <dgm:cxn modelId="{28DA6FB7-F979-46E0-B44C-6649D94ED96A}" type="presParOf" srcId="{714E5BE9-B23C-4D7B-9B80-74B2FD4D5B8B}" destId="{8A429CEC-AE33-483D-A846-19FF997917E0}" srcOrd="0" destOrd="0" presId="urn:microsoft.com/office/officeart/2005/8/layout/orgChart1"/>
    <dgm:cxn modelId="{E0929A7C-1C2F-4FE9-856A-53F7EB0F24D5}" type="presParOf" srcId="{8A429CEC-AE33-483D-A846-19FF997917E0}" destId="{C14A327A-2041-41B2-A865-78286D062C4F}" srcOrd="0" destOrd="0" presId="urn:microsoft.com/office/officeart/2005/8/layout/orgChart1"/>
    <dgm:cxn modelId="{CDA51A7C-378F-48E8-8045-62010693445E}" type="presParOf" srcId="{8A429CEC-AE33-483D-A846-19FF997917E0}" destId="{2866E28B-68A9-40D1-BB95-AB80D1AF8B3E}" srcOrd="1" destOrd="0" presId="urn:microsoft.com/office/officeart/2005/8/layout/orgChart1"/>
    <dgm:cxn modelId="{BA689943-F5B6-47E9-86A5-21F31431AB2B}" type="presParOf" srcId="{714E5BE9-B23C-4D7B-9B80-74B2FD4D5B8B}" destId="{5926C8F1-44F8-4EE6-BBC8-82A2580A9913}" srcOrd="1" destOrd="0" presId="urn:microsoft.com/office/officeart/2005/8/layout/orgChart1"/>
    <dgm:cxn modelId="{F1BFE24D-CA5A-43DA-AF3A-8774000ABB23}" type="presParOf" srcId="{714E5BE9-B23C-4D7B-9B80-74B2FD4D5B8B}" destId="{265AD8FE-4049-4C86-BEDD-65B9932D6290}" srcOrd="2" destOrd="0" presId="urn:microsoft.com/office/officeart/2005/8/layout/orgChart1"/>
    <dgm:cxn modelId="{98EC17B4-F331-447D-820B-1897CC12662D}" type="presParOf" srcId="{D6650BE4-C51F-4E47-BF23-93906708464F}" destId="{E86FC3B1-70B1-4CC4-93E8-C64D447922AC}" srcOrd="4" destOrd="0" presId="urn:microsoft.com/office/officeart/2005/8/layout/orgChart1"/>
    <dgm:cxn modelId="{1BCBC859-EF80-4014-91E0-497C6E2EEB59}" type="presParOf" srcId="{D6650BE4-C51F-4E47-BF23-93906708464F}" destId="{AD904940-BCBF-4377-A359-D34A11BFE919}" srcOrd="5" destOrd="0" presId="urn:microsoft.com/office/officeart/2005/8/layout/orgChart1"/>
    <dgm:cxn modelId="{7AAFBDAE-82BB-4413-97BC-8E26D53AFFA3}" type="presParOf" srcId="{AD904940-BCBF-4377-A359-D34A11BFE919}" destId="{182B888B-4EAD-4F01-8E2E-D15221EF2C4D}" srcOrd="0" destOrd="0" presId="urn:microsoft.com/office/officeart/2005/8/layout/orgChart1"/>
    <dgm:cxn modelId="{23F4111D-54D2-49A0-B432-77E064873197}" type="presParOf" srcId="{182B888B-4EAD-4F01-8E2E-D15221EF2C4D}" destId="{8150C08B-8FC5-4920-896F-27683D3BE3D4}" srcOrd="0" destOrd="0" presId="urn:microsoft.com/office/officeart/2005/8/layout/orgChart1"/>
    <dgm:cxn modelId="{5F276554-CA43-453A-887A-CC14EAF7DD59}" type="presParOf" srcId="{182B888B-4EAD-4F01-8E2E-D15221EF2C4D}" destId="{5EF33F96-0ECF-436D-878C-829B975DA9D4}" srcOrd="1" destOrd="0" presId="urn:microsoft.com/office/officeart/2005/8/layout/orgChart1"/>
    <dgm:cxn modelId="{D58FD2AD-9C95-41A7-A896-E4A508359915}" type="presParOf" srcId="{AD904940-BCBF-4377-A359-D34A11BFE919}" destId="{22EF1A82-8036-4F53-A6CB-44A9E3171D8F}" srcOrd="1" destOrd="0" presId="urn:microsoft.com/office/officeart/2005/8/layout/orgChart1"/>
    <dgm:cxn modelId="{09862ADC-EB0D-4443-A272-B3430C03F4D7}" type="presParOf" srcId="{AD904940-BCBF-4377-A359-D34A11BFE919}" destId="{85B71597-4B3A-44E4-9559-F699B6657BDC}" srcOrd="2" destOrd="0" presId="urn:microsoft.com/office/officeart/2005/8/layout/orgChart1"/>
    <dgm:cxn modelId="{16F391A0-6371-43D5-A64D-BC648E023A7A}" type="presParOf" srcId="{B5CD4BE0-DE3C-4828-9BCE-1E5A4F404F34}" destId="{345A94E5-152F-483A-8C7F-A3908F44B8DE}" srcOrd="2" destOrd="0" presId="urn:microsoft.com/office/officeart/2005/8/layout/orgChart1"/>
    <dgm:cxn modelId="{E09D9D8D-0DFA-4EED-9D16-52AB9B44DA16}" type="presParOf" srcId="{90E4E704-84A3-48FF-A5E8-72763DF8EAF4}" destId="{E7CD854B-CF75-4DFB-87A1-6D9406D41434}" srcOrd="6" destOrd="0" presId="urn:microsoft.com/office/officeart/2005/8/layout/orgChart1"/>
    <dgm:cxn modelId="{1E052191-47F6-4203-B161-4259243B25BE}" type="presParOf" srcId="{90E4E704-84A3-48FF-A5E8-72763DF8EAF4}" destId="{8ECD8017-568C-422E-848B-653EFA6FC332}" srcOrd="7" destOrd="0" presId="urn:microsoft.com/office/officeart/2005/8/layout/orgChart1"/>
    <dgm:cxn modelId="{BADD4DE4-EF46-49EA-B5D9-ACEBCD00FDBA}" type="presParOf" srcId="{8ECD8017-568C-422E-848B-653EFA6FC332}" destId="{468B7C67-0CAD-4DB2-A6C5-5A7E900A35B7}" srcOrd="0" destOrd="0" presId="urn:microsoft.com/office/officeart/2005/8/layout/orgChart1"/>
    <dgm:cxn modelId="{EB9E2C5C-DDCA-473C-9424-6F13BCAC7C45}" type="presParOf" srcId="{468B7C67-0CAD-4DB2-A6C5-5A7E900A35B7}" destId="{6032A935-9300-45E9-8182-7026E9782D20}" srcOrd="0" destOrd="0" presId="urn:microsoft.com/office/officeart/2005/8/layout/orgChart1"/>
    <dgm:cxn modelId="{67CF6FB3-46C6-4D25-948B-385F6FD834E7}" type="presParOf" srcId="{468B7C67-0CAD-4DB2-A6C5-5A7E900A35B7}" destId="{A8CFD852-4887-4447-B57C-FEA483C996A5}" srcOrd="1" destOrd="0" presId="urn:microsoft.com/office/officeart/2005/8/layout/orgChart1"/>
    <dgm:cxn modelId="{F4E776A4-C5BA-4F26-A928-FC581640481F}" type="presParOf" srcId="{8ECD8017-568C-422E-848B-653EFA6FC332}" destId="{76EDCFE7-4EF5-4EB6-94E2-AA2DFBE16195}" srcOrd="1" destOrd="0" presId="urn:microsoft.com/office/officeart/2005/8/layout/orgChart1"/>
    <dgm:cxn modelId="{BDEDCB1B-C811-45B8-BB98-6978406DAAF8}" type="presParOf" srcId="{76EDCFE7-4EF5-4EB6-94E2-AA2DFBE16195}" destId="{35EA09A9-C7E9-4F58-9AA6-6DC54119071D}" srcOrd="0" destOrd="0" presId="urn:microsoft.com/office/officeart/2005/8/layout/orgChart1"/>
    <dgm:cxn modelId="{A52E258F-C90A-4008-9633-1F5388BF6BA6}" type="presParOf" srcId="{76EDCFE7-4EF5-4EB6-94E2-AA2DFBE16195}" destId="{EF52AE7F-C786-4EE0-9C13-0C19DB5FFDAB}" srcOrd="1" destOrd="0" presId="urn:microsoft.com/office/officeart/2005/8/layout/orgChart1"/>
    <dgm:cxn modelId="{D910B33B-2C5E-49DA-BE3A-F46B418EB35F}" type="presParOf" srcId="{EF52AE7F-C786-4EE0-9C13-0C19DB5FFDAB}" destId="{97414BBA-23A4-4D70-A781-93BA870E73D4}" srcOrd="0" destOrd="0" presId="urn:microsoft.com/office/officeart/2005/8/layout/orgChart1"/>
    <dgm:cxn modelId="{C3090A4B-B8BA-4212-A1AE-77B4966CBC6B}" type="presParOf" srcId="{97414BBA-23A4-4D70-A781-93BA870E73D4}" destId="{AF4AF79A-CE91-4C3D-85CE-F4275A00E5D7}" srcOrd="0" destOrd="0" presId="urn:microsoft.com/office/officeart/2005/8/layout/orgChart1"/>
    <dgm:cxn modelId="{A8DF502A-ADA2-4450-8CA6-6802F05FB9AE}" type="presParOf" srcId="{97414BBA-23A4-4D70-A781-93BA870E73D4}" destId="{E0107889-D75F-489B-9F71-1F44177DDE95}" srcOrd="1" destOrd="0" presId="urn:microsoft.com/office/officeart/2005/8/layout/orgChart1"/>
    <dgm:cxn modelId="{5EB54AB8-4D84-469B-B65E-4AAC7BB22501}" type="presParOf" srcId="{EF52AE7F-C786-4EE0-9C13-0C19DB5FFDAB}" destId="{F67C9FD7-DD87-43F5-991C-5BF3A39FD22D}" srcOrd="1" destOrd="0" presId="urn:microsoft.com/office/officeart/2005/8/layout/orgChart1"/>
    <dgm:cxn modelId="{32E18118-1D50-472E-A8F2-B738B6D115C8}" type="presParOf" srcId="{EF52AE7F-C786-4EE0-9C13-0C19DB5FFDAB}" destId="{F4BFC6AC-B331-4AA1-9555-D43F9A6E7B4C}" srcOrd="2" destOrd="0" presId="urn:microsoft.com/office/officeart/2005/8/layout/orgChart1"/>
    <dgm:cxn modelId="{0BE763C9-98F8-4BA5-9103-2CBB19F7FCB4}" type="presParOf" srcId="{76EDCFE7-4EF5-4EB6-94E2-AA2DFBE16195}" destId="{BC0010B3-D1A6-4978-A758-22C3E20066DE}" srcOrd="2" destOrd="0" presId="urn:microsoft.com/office/officeart/2005/8/layout/orgChart1"/>
    <dgm:cxn modelId="{DD156BC8-FEBA-4D5F-A4EB-E6E107FEC064}" type="presParOf" srcId="{76EDCFE7-4EF5-4EB6-94E2-AA2DFBE16195}" destId="{A54F4734-71F5-4834-96B8-56E4DA1A73C2}" srcOrd="3" destOrd="0" presId="urn:microsoft.com/office/officeart/2005/8/layout/orgChart1"/>
    <dgm:cxn modelId="{6BC93E32-637C-40A4-8493-B7E51F1942AD}" type="presParOf" srcId="{A54F4734-71F5-4834-96B8-56E4DA1A73C2}" destId="{BCE462E8-E64A-4D50-91ED-36CC243ACC9D}" srcOrd="0" destOrd="0" presId="urn:microsoft.com/office/officeart/2005/8/layout/orgChart1"/>
    <dgm:cxn modelId="{AB934D7D-8109-451A-8DCC-07995F73C735}" type="presParOf" srcId="{BCE462E8-E64A-4D50-91ED-36CC243ACC9D}" destId="{B0970CDA-39C1-47A3-8064-A9752AE10357}" srcOrd="0" destOrd="0" presId="urn:microsoft.com/office/officeart/2005/8/layout/orgChart1"/>
    <dgm:cxn modelId="{9E8D0767-6051-4900-B1AD-DFA6794F4186}" type="presParOf" srcId="{BCE462E8-E64A-4D50-91ED-36CC243ACC9D}" destId="{BA55677C-F95C-44CE-A70A-5D9BB1893465}" srcOrd="1" destOrd="0" presId="urn:microsoft.com/office/officeart/2005/8/layout/orgChart1"/>
    <dgm:cxn modelId="{C14213DC-B0C2-473A-876D-A9FA65F2834E}" type="presParOf" srcId="{A54F4734-71F5-4834-96B8-56E4DA1A73C2}" destId="{68428C07-F84A-4B9C-9D93-0CA396B1F6DB}" srcOrd="1" destOrd="0" presId="urn:microsoft.com/office/officeart/2005/8/layout/orgChart1"/>
    <dgm:cxn modelId="{F851021D-3CF6-45BB-BE50-D867B7AF0E19}" type="presParOf" srcId="{A54F4734-71F5-4834-96B8-56E4DA1A73C2}" destId="{79E9D59D-E0A2-4713-BB58-47CDAB6CFAEB}" srcOrd="2" destOrd="0" presId="urn:microsoft.com/office/officeart/2005/8/layout/orgChart1"/>
    <dgm:cxn modelId="{7549D2E3-6C33-4512-B487-2ADF91521667}" type="presParOf" srcId="{8ECD8017-568C-422E-848B-653EFA6FC332}" destId="{DC56F8FB-5CDD-486A-9C47-DA34E6320D2F}" srcOrd="2" destOrd="0" presId="urn:microsoft.com/office/officeart/2005/8/layout/orgChart1"/>
    <dgm:cxn modelId="{3FAD5C0D-F941-4064-9F6C-6DFF26ED8440}" type="presParOf" srcId="{04B64C66-05FE-4B98-A425-22298BB3D129}" destId="{E6A0D342-5C71-49FA-8D68-96A0E0417AD1}" srcOrd="2" destOrd="0" presId="urn:microsoft.com/office/officeart/2005/8/layout/orgChart1"/>
    <dgm:cxn modelId="{E9457177-F7CB-4DE1-A89F-DFC334B30789}" type="presParOf" srcId="{26673EBA-23E6-4F7B-A385-D1A83C6FFC54}" destId="{A8E2FB4C-6831-49BE-9AA1-084CE177951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0010B3-D1A6-4978-A758-22C3E20066DE}">
      <dsp:nvSpPr>
        <dsp:cNvPr id="0" name=""/>
        <dsp:cNvSpPr/>
      </dsp:nvSpPr>
      <dsp:spPr>
        <a:xfrm>
          <a:off x="10203451" y="3125867"/>
          <a:ext cx="207934" cy="162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887"/>
              </a:lnTo>
              <a:lnTo>
                <a:pt x="207934" y="16218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EA09A9-C7E9-4F58-9AA6-6DC54119071D}">
      <dsp:nvSpPr>
        <dsp:cNvPr id="0" name=""/>
        <dsp:cNvSpPr/>
      </dsp:nvSpPr>
      <dsp:spPr>
        <a:xfrm>
          <a:off x="10203451" y="3125867"/>
          <a:ext cx="207934" cy="63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665"/>
              </a:lnTo>
              <a:lnTo>
                <a:pt x="207934" y="637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D854B-CF75-4DFB-87A1-6D9406D41434}">
      <dsp:nvSpPr>
        <dsp:cNvPr id="0" name=""/>
        <dsp:cNvSpPr/>
      </dsp:nvSpPr>
      <dsp:spPr>
        <a:xfrm>
          <a:off x="8241938" y="2141645"/>
          <a:ext cx="2516004" cy="29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3"/>
              </a:lnTo>
              <a:lnTo>
                <a:pt x="2516004" y="145553"/>
              </a:lnTo>
              <a:lnTo>
                <a:pt x="2516004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FC3B1-70B1-4CC4-93E8-C64D447922AC}">
      <dsp:nvSpPr>
        <dsp:cNvPr id="0" name=""/>
        <dsp:cNvSpPr/>
      </dsp:nvSpPr>
      <dsp:spPr>
        <a:xfrm>
          <a:off x="8526114" y="3125867"/>
          <a:ext cx="207934" cy="2606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109"/>
              </a:lnTo>
              <a:lnTo>
                <a:pt x="207934" y="2606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C2AB1-E96F-4D25-B87A-85F376A2313A}">
      <dsp:nvSpPr>
        <dsp:cNvPr id="0" name=""/>
        <dsp:cNvSpPr/>
      </dsp:nvSpPr>
      <dsp:spPr>
        <a:xfrm>
          <a:off x="8526114" y="3125867"/>
          <a:ext cx="207934" cy="162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887"/>
              </a:lnTo>
              <a:lnTo>
                <a:pt x="207934" y="16218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14E7AB-2CB3-4828-8A0B-91D2C21AC4B7}">
      <dsp:nvSpPr>
        <dsp:cNvPr id="0" name=""/>
        <dsp:cNvSpPr/>
      </dsp:nvSpPr>
      <dsp:spPr>
        <a:xfrm>
          <a:off x="8526114" y="3125867"/>
          <a:ext cx="207934" cy="63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665"/>
              </a:lnTo>
              <a:lnTo>
                <a:pt x="207934" y="637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BAA394-F9DB-4DA8-88F9-E4D7196C79BF}">
      <dsp:nvSpPr>
        <dsp:cNvPr id="0" name=""/>
        <dsp:cNvSpPr/>
      </dsp:nvSpPr>
      <dsp:spPr>
        <a:xfrm>
          <a:off x="8241938" y="2141645"/>
          <a:ext cx="838668" cy="29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3"/>
              </a:lnTo>
              <a:lnTo>
                <a:pt x="838668" y="145553"/>
              </a:lnTo>
              <a:lnTo>
                <a:pt x="838668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80B9B4-4944-4A88-9337-B6AC6D82FEF1}">
      <dsp:nvSpPr>
        <dsp:cNvPr id="0" name=""/>
        <dsp:cNvSpPr/>
      </dsp:nvSpPr>
      <dsp:spPr>
        <a:xfrm>
          <a:off x="6848778" y="3125867"/>
          <a:ext cx="207934" cy="2606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109"/>
              </a:lnTo>
              <a:lnTo>
                <a:pt x="207934" y="2606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B380C8-A987-4854-985A-01878AB530B1}">
      <dsp:nvSpPr>
        <dsp:cNvPr id="0" name=""/>
        <dsp:cNvSpPr/>
      </dsp:nvSpPr>
      <dsp:spPr>
        <a:xfrm>
          <a:off x="6848778" y="3125867"/>
          <a:ext cx="207934" cy="162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887"/>
              </a:lnTo>
              <a:lnTo>
                <a:pt x="207934" y="16218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CA22D8-2ADC-4E4A-961B-D1A73A1E6E03}">
      <dsp:nvSpPr>
        <dsp:cNvPr id="0" name=""/>
        <dsp:cNvSpPr/>
      </dsp:nvSpPr>
      <dsp:spPr>
        <a:xfrm>
          <a:off x="6848778" y="3125867"/>
          <a:ext cx="207934" cy="63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665"/>
              </a:lnTo>
              <a:lnTo>
                <a:pt x="207934" y="637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1B2A52-1F05-4EB9-8259-A1777163DBF9}">
      <dsp:nvSpPr>
        <dsp:cNvPr id="0" name=""/>
        <dsp:cNvSpPr/>
      </dsp:nvSpPr>
      <dsp:spPr>
        <a:xfrm>
          <a:off x="7403269" y="2141645"/>
          <a:ext cx="838668" cy="291107"/>
        </a:xfrm>
        <a:custGeom>
          <a:avLst/>
          <a:gdLst/>
          <a:ahLst/>
          <a:cxnLst/>
          <a:rect l="0" t="0" r="0" b="0"/>
          <a:pathLst>
            <a:path>
              <a:moveTo>
                <a:pt x="838668" y="0"/>
              </a:moveTo>
              <a:lnTo>
                <a:pt x="838668" y="145553"/>
              </a:lnTo>
              <a:lnTo>
                <a:pt x="0" y="145553"/>
              </a:lnTo>
              <a:lnTo>
                <a:pt x="0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B7066-383E-4F6B-AC4C-CB0F06D495D1}">
      <dsp:nvSpPr>
        <dsp:cNvPr id="0" name=""/>
        <dsp:cNvSpPr/>
      </dsp:nvSpPr>
      <dsp:spPr>
        <a:xfrm>
          <a:off x="5171442" y="3125867"/>
          <a:ext cx="207934" cy="26061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6109"/>
              </a:lnTo>
              <a:lnTo>
                <a:pt x="207934" y="26061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214062-C58F-4617-9245-9297F8A6CA6E}">
      <dsp:nvSpPr>
        <dsp:cNvPr id="0" name=""/>
        <dsp:cNvSpPr/>
      </dsp:nvSpPr>
      <dsp:spPr>
        <a:xfrm>
          <a:off x="5171442" y="3125867"/>
          <a:ext cx="207934" cy="16218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1887"/>
              </a:lnTo>
              <a:lnTo>
                <a:pt x="207934" y="162188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4AB795-4902-4852-AD29-3BDB8696C63B}">
      <dsp:nvSpPr>
        <dsp:cNvPr id="0" name=""/>
        <dsp:cNvSpPr/>
      </dsp:nvSpPr>
      <dsp:spPr>
        <a:xfrm>
          <a:off x="5171442" y="3125867"/>
          <a:ext cx="207934" cy="637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7665"/>
              </a:lnTo>
              <a:lnTo>
                <a:pt x="207934" y="6376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77CB8-8020-48BE-B9D2-44C0E1232A87}">
      <dsp:nvSpPr>
        <dsp:cNvPr id="0" name=""/>
        <dsp:cNvSpPr/>
      </dsp:nvSpPr>
      <dsp:spPr>
        <a:xfrm>
          <a:off x="5725933" y="2141645"/>
          <a:ext cx="2516004" cy="291107"/>
        </a:xfrm>
        <a:custGeom>
          <a:avLst/>
          <a:gdLst/>
          <a:ahLst/>
          <a:cxnLst/>
          <a:rect l="0" t="0" r="0" b="0"/>
          <a:pathLst>
            <a:path>
              <a:moveTo>
                <a:pt x="2516004" y="0"/>
              </a:moveTo>
              <a:lnTo>
                <a:pt x="2516004" y="145553"/>
              </a:lnTo>
              <a:lnTo>
                <a:pt x="0" y="145553"/>
              </a:lnTo>
              <a:lnTo>
                <a:pt x="0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A9BDD4-70B2-4DC7-91A3-A358485B4002}">
      <dsp:nvSpPr>
        <dsp:cNvPr id="0" name=""/>
        <dsp:cNvSpPr/>
      </dsp:nvSpPr>
      <dsp:spPr>
        <a:xfrm>
          <a:off x="5306599" y="1157423"/>
          <a:ext cx="2935338" cy="29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3"/>
              </a:lnTo>
              <a:lnTo>
                <a:pt x="2935338" y="145553"/>
              </a:lnTo>
              <a:lnTo>
                <a:pt x="2935338" y="291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6CB786-DD42-4EFC-80AA-AB201A9AB8E1}">
      <dsp:nvSpPr>
        <dsp:cNvPr id="0" name=""/>
        <dsp:cNvSpPr/>
      </dsp:nvSpPr>
      <dsp:spPr>
        <a:xfrm>
          <a:off x="4002877" y="3125867"/>
          <a:ext cx="91440" cy="291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BA686B-1E71-4EC9-837A-76D21FB6A193}">
      <dsp:nvSpPr>
        <dsp:cNvPr id="0" name=""/>
        <dsp:cNvSpPr/>
      </dsp:nvSpPr>
      <dsp:spPr>
        <a:xfrm>
          <a:off x="2371260" y="2141645"/>
          <a:ext cx="1677336" cy="2911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53"/>
              </a:lnTo>
              <a:lnTo>
                <a:pt x="1677336" y="145553"/>
              </a:lnTo>
              <a:lnTo>
                <a:pt x="1677336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5F0AFC-9270-462F-B3B2-58079243868B}">
      <dsp:nvSpPr>
        <dsp:cNvPr id="0" name=""/>
        <dsp:cNvSpPr/>
      </dsp:nvSpPr>
      <dsp:spPr>
        <a:xfrm>
          <a:off x="2325540" y="3125867"/>
          <a:ext cx="91440" cy="291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75133-FAF3-4939-B52B-7841CBB788D4}">
      <dsp:nvSpPr>
        <dsp:cNvPr id="0" name=""/>
        <dsp:cNvSpPr/>
      </dsp:nvSpPr>
      <dsp:spPr>
        <a:xfrm>
          <a:off x="2325540" y="2141645"/>
          <a:ext cx="91440" cy="291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FB6918-2B9E-4B38-AE85-92D0A2C8F343}">
      <dsp:nvSpPr>
        <dsp:cNvPr id="0" name=""/>
        <dsp:cNvSpPr/>
      </dsp:nvSpPr>
      <dsp:spPr>
        <a:xfrm>
          <a:off x="648204" y="3125867"/>
          <a:ext cx="91440" cy="29110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DAB893-D414-4C7D-B243-15342337EDBB}">
      <dsp:nvSpPr>
        <dsp:cNvPr id="0" name=""/>
        <dsp:cNvSpPr/>
      </dsp:nvSpPr>
      <dsp:spPr>
        <a:xfrm>
          <a:off x="693924" y="2141645"/>
          <a:ext cx="1677336" cy="291107"/>
        </a:xfrm>
        <a:custGeom>
          <a:avLst/>
          <a:gdLst/>
          <a:ahLst/>
          <a:cxnLst/>
          <a:rect l="0" t="0" r="0" b="0"/>
          <a:pathLst>
            <a:path>
              <a:moveTo>
                <a:pt x="1677336" y="0"/>
              </a:moveTo>
              <a:lnTo>
                <a:pt x="1677336" y="145553"/>
              </a:lnTo>
              <a:lnTo>
                <a:pt x="0" y="145553"/>
              </a:lnTo>
              <a:lnTo>
                <a:pt x="0" y="2911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D8B8B-F151-42F9-B8BB-36B6C03C6B02}">
      <dsp:nvSpPr>
        <dsp:cNvPr id="0" name=""/>
        <dsp:cNvSpPr/>
      </dsp:nvSpPr>
      <dsp:spPr>
        <a:xfrm>
          <a:off x="2371260" y="1157423"/>
          <a:ext cx="2935338" cy="291107"/>
        </a:xfrm>
        <a:custGeom>
          <a:avLst/>
          <a:gdLst/>
          <a:ahLst/>
          <a:cxnLst/>
          <a:rect l="0" t="0" r="0" b="0"/>
          <a:pathLst>
            <a:path>
              <a:moveTo>
                <a:pt x="2935338" y="0"/>
              </a:moveTo>
              <a:lnTo>
                <a:pt x="2935338" y="145553"/>
              </a:lnTo>
              <a:lnTo>
                <a:pt x="0" y="145553"/>
              </a:lnTo>
              <a:lnTo>
                <a:pt x="0" y="2911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5D9C33-6857-4D6C-89B5-0592FF182DD4}">
      <dsp:nvSpPr>
        <dsp:cNvPr id="0" name=""/>
        <dsp:cNvSpPr/>
      </dsp:nvSpPr>
      <dsp:spPr>
        <a:xfrm>
          <a:off x="4613485" y="464308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Areas de </a:t>
          </a:r>
          <a:r>
            <a:rPr lang="en-US" sz="1000" kern="1200" dirty="0" err="1"/>
            <a:t>aprendizaje</a:t>
          </a:r>
          <a:endParaRPr lang="en-US" sz="1000" kern="1200" dirty="0"/>
        </a:p>
      </dsp:txBody>
      <dsp:txXfrm>
        <a:off x="4613485" y="464308"/>
        <a:ext cx="1386228" cy="693114"/>
      </dsp:txXfrm>
    </dsp:sp>
    <dsp:sp modelId="{03FCB692-168D-4F9C-A1A0-F3DD69E08DC3}">
      <dsp:nvSpPr>
        <dsp:cNvPr id="0" name=""/>
        <dsp:cNvSpPr/>
      </dsp:nvSpPr>
      <dsp:spPr>
        <a:xfrm>
          <a:off x="1678146" y="1448531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Trabajo</a:t>
          </a:r>
          <a:endParaRPr lang="en-US" sz="1000" kern="1200" dirty="0"/>
        </a:p>
      </dsp:txBody>
      <dsp:txXfrm>
        <a:off x="1678146" y="1448531"/>
        <a:ext cx="1386228" cy="693114"/>
      </dsp:txXfrm>
    </dsp:sp>
    <dsp:sp modelId="{67E1DA9E-AFD8-4DDE-88DB-3E5027031E39}">
      <dsp:nvSpPr>
        <dsp:cNvPr id="0" name=""/>
        <dsp:cNvSpPr/>
      </dsp:nvSpPr>
      <dsp:spPr>
        <a:xfrm>
          <a:off x="810" y="2432753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Es </a:t>
          </a:r>
          <a:r>
            <a:rPr lang="en-US" sz="1000" kern="1200" dirty="0" err="1"/>
            <a:t>dificil</a:t>
          </a:r>
          <a:r>
            <a:rPr lang="en-US" sz="1000" kern="1200" dirty="0"/>
            <a:t> que </a:t>
          </a:r>
          <a:r>
            <a:rPr lang="en-US" sz="1000" kern="1200" dirty="0" err="1"/>
            <a:t>otro</a:t>
          </a:r>
          <a:r>
            <a:rPr lang="en-US" sz="1000" kern="1200" dirty="0"/>
            <a:t> </a:t>
          </a:r>
          <a:r>
            <a:rPr lang="en-US" sz="1000" kern="1200" dirty="0" err="1"/>
            <a:t>pueda</a:t>
          </a:r>
          <a:r>
            <a:rPr lang="en-US" sz="1000" kern="1200" dirty="0"/>
            <a:t> </a:t>
          </a:r>
          <a:r>
            <a:rPr lang="en-US" sz="1000" kern="1200" dirty="0" err="1"/>
            <a:t>correr</a:t>
          </a:r>
          <a:r>
            <a:rPr lang="en-US" sz="1000" kern="1200" dirty="0"/>
            <a:t> le pipeline</a:t>
          </a:r>
        </a:p>
      </dsp:txBody>
      <dsp:txXfrm>
        <a:off x="810" y="2432753"/>
        <a:ext cx="1386228" cy="693114"/>
      </dsp:txXfrm>
    </dsp:sp>
    <dsp:sp modelId="{C3877472-1406-4AA3-BDB8-2FDA3B998D8D}">
      <dsp:nvSpPr>
        <dsp:cNvPr id="0" name=""/>
        <dsp:cNvSpPr/>
      </dsp:nvSpPr>
      <dsp:spPr>
        <a:xfrm>
          <a:off x="810" y="3416975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Debo mover </a:t>
          </a:r>
          <a:r>
            <a:rPr lang="en-US" sz="1000" kern="1200" dirty="0" err="1"/>
            <a:t>los</a:t>
          </a:r>
          <a:r>
            <a:rPr lang="en-US" sz="1000" kern="1200" dirty="0"/>
            <a:t> </a:t>
          </a:r>
          <a:r>
            <a:rPr lang="en-US" sz="1000" kern="1200" dirty="0" err="1"/>
            <a:t>archivos</a:t>
          </a:r>
          <a:r>
            <a:rPr lang="en-US" sz="1000" kern="1200" dirty="0"/>
            <a:t> del pipeline a </a:t>
          </a:r>
          <a:r>
            <a:rPr lang="en-US" sz="1000" kern="1200" dirty="0" err="1"/>
            <a:t>una</a:t>
          </a:r>
          <a:r>
            <a:rPr lang="en-US" sz="1000" kern="1200" dirty="0"/>
            <a:t> </a:t>
          </a:r>
          <a:r>
            <a:rPr lang="en-US" sz="1000" kern="1200" dirty="0" err="1"/>
            <a:t>nube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</a:t>
          </a:r>
          <a:r>
            <a:rPr lang="en-US" sz="1000" b="1" kern="1200" dirty="0"/>
            <a:t>SharePoint</a:t>
          </a:r>
          <a:br>
            <a:rPr lang="en-US" sz="1000" b="1" kern="1200" dirty="0"/>
          </a:br>
          <a:r>
            <a:rPr lang="en-US" sz="1000" b="0" kern="1200" dirty="0"/>
            <a:t>(8 horas)</a:t>
          </a:r>
        </a:p>
      </dsp:txBody>
      <dsp:txXfrm>
        <a:off x="810" y="3416975"/>
        <a:ext cx="1386228" cy="693114"/>
      </dsp:txXfrm>
    </dsp:sp>
    <dsp:sp modelId="{8D512A1C-228C-421C-8BEF-7735E6763375}">
      <dsp:nvSpPr>
        <dsp:cNvPr id="0" name=""/>
        <dsp:cNvSpPr/>
      </dsp:nvSpPr>
      <dsp:spPr>
        <a:xfrm>
          <a:off x="1678146" y="2432753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Que mi </a:t>
          </a:r>
          <a:r>
            <a:rPr lang="en-US" sz="1000" kern="1200" dirty="0" err="1"/>
            <a:t>codigo</a:t>
          </a:r>
          <a:r>
            <a:rPr lang="en-US" sz="1000" kern="1200" dirty="0"/>
            <a:t> no se </a:t>
          </a:r>
          <a:r>
            <a:rPr lang="en-US" sz="1000" kern="1200" dirty="0" err="1"/>
            <a:t>rompa</a:t>
          </a:r>
          <a:r>
            <a:rPr lang="en-US" sz="1000" kern="1200" dirty="0"/>
            <a:t> las </a:t>
          </a:r>
          <a:r>
            <a:rPr lang="en-US" sz="1000" kern="1200" dirty="0" err="1"/>
            <a:t>actualizaciones</a:t>
          </a:r>
          <a:r>
            <a:rPr lang="en-US" sz="1000" kern="1200" dirty="0"/>
            <a:t> de las </a:t>
          </a:r>
          <a:r>
            <a:rPr lang="en-US" sz="1000" kern="1200" dirty="0" err="1"/>
            <a:t>librerias</a:t>
          </a:r>
          <a:endParaRPr lang="en-US" sz="1000" kern="1200" dirty="0"/>
        </a:p>
      </dsp:txBody>
      <dsp:txXfrm>
        <a:off x="1678146" y="2432753"/>
        <a:ext cx="1386228" cy="693114"/>
      </dsp:txXfrm>
    </dsp:sp>
    <dsp:sp modelId="{5F37A836-F940-463C-903C-2C77F3D86BA4}">
      <dsp:nvSpPr>
        <dsp:cNvPr id="0" name=""/>
        <dsp:cNvSpPr/>
      </dsp:nvSpPr>
      <dsp:spPr>
        <a:xfrm>
          <a:off x="1678146" y="3416975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Aprender</a:t>
          </a:r>
          <a:r>
            <a:rPr lang="en-US" sz="1000" kern="1200" dirty="0"/>
            <a:t> a usar </a:t>
          </a:r>
          <a:r>
            <a:rPr lang="en-US" sz="1000" b="1" kern="1200" dirty="0" err="1"/>
            <a:t>renv</a:t>
          </a:r>
          <a:r>
            <a:rPr lang="en-US" sz="1000" kern="1200" dirty="0"/>
            <a:t> y </a:t>
          </a:r>
          <a:r>
            <a:rPr lang="en-US" sz="1000" kern="1200" dirty="0" err="1"/>
            <a:t>solucinar</a:t>
          </a:r>
          <a:r>
            <a:rPr lang="en-US" sz="1000" kern="1200" dirty="0"/>
            <a:t> </a:t>
          </a:r>
          <a:r>
            <a:rPr lang="en-US" sz="1000" kern="1200" dirty="0" err="1"/>
            <a:t>los</a:t>
          </a:r>
          <a:r>
            <a:rPr lang="en-US" sz="1000" kern="1200" dirty="0"/>
            <a:t> </a:t>
          </a:r>
          <a:r>
            <a:rPr lang="en-US" sz="1000" kern="1200" dirty="0" err="1"/>
            <a:t>problemas</a:t>
          </a:r>
          <a:r>
            <a:rPr lang="en-US" sz="1000" kern="1200" dirty="0"/>
            <a:t> de </a:t>
          </a:r>
          <a:r>
            <a:rPr lang="en-US" sz="1000" kern="1200" dirty="0" err="1"/>
            <a:t>permisos</a:t>
          </a:r>
          <a:r>
            <a:rPr lang="en-US" sz="1000" kern="1200" dirty="0"/>
            <a:t> </a:t>
          </a:r>
          <a:r>
            <a:rPr lang="en-US" sz="1000" kern="1200" dirty="0" err="1"/>
            <a:t>en</a:t>
          </a:r>
          <a:r>
            <a:rPr lang="en-US" sz="1000" kern="1200" dirty="0"/>
            <a:t> mi pc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kern="1200" dirty="0"/>
            <a:t>(8 horas)</a:t>
          </a:r>
          <a:endParaRPr lang="en-US" sz="1000" kern="1200" dirty="0"/>
        </a:p>
      </dsp:txBody>
      <dsp:txXfrm>
        <a:off x="1678146" y="3416975"/>
        <a:ext cx="1386228" cy="693114"/>
      </dsp:txXfrm>
    </dsp:sp>
    <dsp:sp modelId="{C6B3EC33-7D1A-447C-96F9-A94764C47A66}">
      <dsp:nvSpPr>
        <dsp:cNvPr id="0" name=""/>
        <dsp:cNvSpPr/>
      </dsp:nvSpPr>
      <dsp:spPr>
        <a:xfrm>
          <a:off x="3355482" y="2432753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Lograr</a:t>
          </a:r>
          <a:r>
            <a:rPr lang="en-US" sz="1000" kern="1200" dirty="0"/>
            <a:t> que mi </a:t>
          </a:r>
          <a:r>
            <a:rPr lang="en-US" sz="1000" kern="1200" dirty="0" err="1"/>
            <a:t>codigo</a:t>
          </a:r>
          <a:r>
            <a:rPr lang="en-US" sz="1000" kern="1200" dirty="0"/>
            <a:t> sea </a:t>
          </a:r>
          <a:r>
            <a:rPr lang="en-US" sz="1000" kern="1200" dirty="0" err="1"/>
            <a:t>facil</a:t>
          </a:r>
          <a:r>
            <a:rPr lang="en-US" sz="1000" kern="1200" dirty="0"/>
            <a:t> de </a:t>
          </a:r>
          <a:r>
            <a:rPr lang="en-US" sz="1000" kern="1200" dirty="0" err="1"/>
            <a:t>modificar</a:t>
          </a:r>
          <a:endParaRPr lang="en-US" sz="1000" kern="1200" dirty="0"/>
        </a:p>
      </dsp:txBody>
      <dsp:txXfrm>
        <a:off x="3355482" y="2432753"/>
        <a:ext cx="1386228" cy="693114"/>
      </dsp:txXfrm>
    </dsp:sp>
    <dsp:sp modelId="{62A7D236-77EE-49C7-8225-8037DE28760E}">
      <dsp:nvSpPr>
        <dsp:cNvPr id="0" name=""/>
        <dsp:cNvSpPr/>
      </dsp:nvSpPr>
      <dsp:spPr>
        <a:xfrm>
          <a:off x="3355482" y="3416975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Terminar</a:t>
          </a:r>
          <a:r>
            <a:rPr lang="en-US" sz="1000" kern="1200" dirty="0"/>
            <a:t> de leer </a:t>
          </a:r>
          <a:r>
            <a:rPr lang="en-US" sz="1000" kern="1200" dirty="0" err="1"/>
            <a:t>el</a:t>
          </a:r>
          <a:r>
            <a:rPr lang="en-US" sz="1000" kern="1200" dirty="0"/>
            <a:t> </a:t>
          </a:r>
          <a:r>
            <a:rPr lang="en-US" sz="1000" b="1" kern="1200" dirty="0" err="1"/>
            <a:t>libro</a:t>
          </a:r>
          <a:r>
            <a:rPr lang="en-US" sz="1000" b="1" kern="1200" dirty="0"/>
            <a:t> </a:t>
          </a:r>
          <a:r>
            <a:rPr lang="en-US" sz="1000" b="0" kern="1200" dirty="0"/>
            <a:t>y </a:t>
          </a:r>
          <a:r>
            <a:rPr lang="en-US" sz="1000" b="0" kern="1200" dirty="0" err="1"/>
            <a:t>revisar</a:t>
          </a:r>
          <a:r>
            <a:rPr lang="en-US" sz="1000" b="0" kern="1200" dirty="0"/>
            <a:t> </a:t>
          </a:r>
          <a:r>
            <a:rPr lang="en-US" sz="1000" b="0" kern="1200" dirty="0" err="1"/>
            <a:t>los</a:t>
          </a:r>
          <a:r>
            <a:rPr lang="en-US" sz="1000" b="0" kern="1200" dirty="0"/>
            <a:t> 6 </a:t>
          </a:r>
          <a:r>
            <a:rPr lang="en-US" sz="1000" b="0" kern="1200" dirty="0" err="1"/>
            <a:t>proyectos</a:t>
          </a:r>
          <a:r>
            <a:rPr lang="en-US" sz="1000" b="0" kern="1200" dirty="0"/>
            <a:t> mas </a:t>
          </a:r>
          <a:r>
            <a:rPr lang="en-US" sz="1000" b="0" kern="1200" dirty="0" err="1"/>
            <a:t>importantes</a:t>
          </a:r>
          <a:endParaRPr lang="en-US" sz="1000" b="0" kern="1200" dirty="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/>
            <a:t>(84 Horas)</a:t>
          </a:r>
        </a:p>
      </dsp:txBody>
      <dsp:txXfrm>
        <a:off x="3355482" y="3416975"/>
        <a:ext cx="1386228" cy="693114"/>
      </dsp:txXfrm>
    </dsp:sp>
    <dsp:sp modelId="{85F58C1C-15C3-4EC0-A80B-DB8EA211255E}">
      <dsp:nvSpPr>
        <dsp:cNvPr id="0" name=""/>
        <dsp:cNvSpPr/>
      </dsp:nvSpPr>
      <dsp:spPr>
        <a:xfrm>
          <a:off x="7548823" y="1448531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Portafolio</a:t>
          </a:r>
          <a:endParaRPr lang="en-US" sz="1000" kern="1200" dirty="0"/>
        </a:p>
      </dsp:txBody>
      <dsp:txXfrm>
        <a:off x="7548823" y="1448531"/>
        <a:ext cx="1386228" cy="693114"/>
      </dsp:txXfrm>
    </dsp:sp>
    <dsp:sp modelId="{B87FE903-105E-4AC1-A1DF-BFB2BF044D95}">
      <dsp:nvSpPr>
        <dsp:cNvPr id="0" name=""/>
        <dsp:cNvSpPr/>
      </dsp:nvSpPr>
      <dsp:spPr>
        <a:xfrm>
          <a:off x="5032819" y="2432753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Analisis</a:t>
          </a:r>
          <a:r>
            <a:rPr lang="en-US" sz="1000" kern="1200" dirty="0"/>
            <a:t> </a:t>
          </a:r>
          <a:r>
            <a:rPr lang="en-US" sz="1000" kern="1200" dirty="0" err="1"/>
            <a:t>exploratorio</a:t>
          </a:r>
          <a:r>
            <a:rPr lang="en-US" sz="1000" kern="1200" dirty="0"/>
            <a:t> de </a:t>
          </a:r>
          <a:r>
            <a:rPr lang="en-US" sz="1000" kern="1200" dirty="0" err="1"/>
            <a:t>datos</a:t>
          </a:r>
          <a:endParaRPr lang="en-US" sz="1000" kern="1200" dirty="0"/>
        </a:p>
      </dsp:txBody>
      <dsp:txXfrm>
        <a:off x="5032819" y="2432753"/>
        <a:ext cx="1386228" cy="693114"/>
      </dsp:txXfrm>
    </dsp:sp>
    <dsp:sp modelId="{B4FE4ABC-A7B2-4A87-96A5-66C94AE241F7}">
      <dsp:nvSpPr>
        <dsp:cNvPr id="0" name=""/>
        <dsp:cNvSpPr/>
      </dsp:nvSpPr>
      <dsp:spPr>
        <a:xfrm>
          <a:off x="5379376" y="3416975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Terminar</a:t>
          </a:r>
          <a:r>
            <a:rPr lang="en-US" sz="1000" kern="1200" dirty="0"/>
            <a:t> </a:t>
          </a:r>
          <a:r>
            <a:rPr lang="en-US" sz="1000" kern="1200" dirty="0" err="1"/>
            <a:t>el</a:t>
          </a:r>
          <a:r>
            <a:rPr lang="en-US" sz="1000" kern="1200" dirty="0"/>
            <a:t> track de Network Analysis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(36 Horas)</a:t>
          </a:r>
        </a:p>
      </dsp:txBody>
      <dsp:txXfrm>
        <a:off x="5379376" y="3416975"/>
        <a:ext cx="1386228" cy="693114"/>
      </dsp:txXfrm>
    </dsp:sp>
    <dsp:sp modelId="{68E11CB3-527F-4EA1-A74A-D53DC109CC35}">
      <dsp:nvSpPr>
        <dsp:cNvPr id="0" name=""/>
        <dsp:cNvSpPr/>
      </dsp:nvSpPr>
      <dsp:spPr>
        <a:xfrm>
          <a:off x="5379376" y="4401197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Repasar</a:t>
          </a:r>
          <a:r>
            <a:rPr lang="en-US" sz="1000" kern="1200" dirty="0"/>
            <a:t> text mining con David Robinson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(30 horas)</a:t>
          </a:r>
        </a:p>
      </dsp:txBody>
      <dsp:txXfrm>
        <a:off x="5379376" y="4401197"/>
        <a:ext cx="1386228" cy="693114"/>
      </dsp:txXfrm>
    </dsp:sp>
    <dsp:sp modelId="{D2819F94-F81A-4537-85C4-4C1A3EEDCD29}">
      <dsp:nvSpPr>
        <dsp:cNvPr id="0" name=""/>
        <dsp:cNvSpPr/>
      </dsp:nvSpPr>
      <dsp:spPr>
        <a:xfrm>
          <a:off x="5379376" y="5385419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Crear</a:t>
          </a:r>
          <a:r>
            <a:rPr lang="en-US" sz="1000" kern="1200" dirty="0"/>
            <a:t> un </a:t>
          </a:r>
          <a:r>
            <a:rPr lang="en-US" sz="1000" kern="1200" dirty="0" err="1"/>
            <a:t>reporte</a:t>
          </a:r>
          <a:r>
            <a:rPr lang="en-US" sz="1000" kern="1200" dirty="0"/>
            <a:t> que </a:t>
          </a:r>
          <a:r>
            <a:rPr lang="en-US" sz="1000" kern="1200" dirty="0" err="1"/>
            <a:t>demuestre</a:t>
          </a:r>
          <a:r>
            <a:rPr lang="en-US" sz="1000" kern="1200" dirty="0"/>
            <a:t> lo </a:t>
          </a:r>
          <a:r>
            <a:rPr lang="en-US" sz="1000" kern="1200" dirty="0" err="1"/>
            <a:t>aprendido</a:t>
          </a:r>
          <a:br>
            <a:rPr lang="en-US" sz="1000" kern="1200" dirty="0"/>
          </a:br>
          <a:r>
            <a:rPr lang="en-US" sz="1000" kern="1200" dirty="0"/>
            <a:t>(40 Horas)</a:t>
          </a:r>
        </a:p>
      </dsp:txBody>
      <dsp:txXfrm>
        <a:off x="5379376" y="5385419"/>
        <a:ext cx="1386228" cy="693114"/>
      </dsp:txXfrm>
    </dsp:sp>
    <dsp:sp modelId="{8B1AA770-358B-40B9-B678-252596BCC31F}">
      <dsp:nvSpPr>
        <dsp:cNvPr id="0" name=""/>
        <dsp:cNvSpPr/>
      </dsp:nvSpPr>
      <dsp:spPr>
        <a:xfrm>
          <a:off x="6710155" y="2432753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Analisis</a:t>
          </a:r>
          <a:r>
            <a:rPr lang="en-US" sz="1000" kern="1200" dirty="0"/>
            <a:t> </a:t>
          </a:r>
          <a:r>
            <a:rPr lang="en-US" sz="1000" kern="1200" dirty="0" err="1"/>
            <a:t>inferencia</a:t>
          </a:r>
          <a:r>
            <a:rPr lang="en-US" sz="1000" kern="1200" dirty="0"/>
            <a:t> </a:t>
          </a:r>
          <a:r>
            <a:rPr lang="en-US" sz="1000" kern="1200" dirty="0" err="1"/>
            <a:t>estadistica</a:t>
          </a:r>
          <a:endParaRPr lang="en-US" sz="1000" kern="1200" dirty="0"/>
        </a:p>
      </dsp:txBody>
      <dsp:txXfrm>
        <a:off x="6710155" y="2432753"/>
        <a:ext cx="1386228" cy="693114"/>
      </dsp:txXfrm>
    </dsp:sp>
    <dsp:sp modelId="{AEE30A9F-9DBA-4A5F-9BDD-4E150DE81BA7}">
      <dsp:nvSpPr>
        <dsp:cNvPr id="0" name=""/>
        <dsp:cNvSpPr/>
      </dsp:nvSpPr>
      <dsp:spPr>
        <a:xfrm>
          <a:off x="7056712" y="3416975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Terminar</a:t>
          </a:r>
          <a:r>
            <a:rPr lang="en-US" sz="1000" kern="1200" dirty="0"/>
            <a:t> del track de </a:t>
          </a:r>
          <a:r>
            <a:rPr lang="en-US" sz="1000" kern="1200" dirty="0" err="1"/>
            <a:t>estadistica</a:t>
          </a:r>
          <a:r>
            <a:rPr lang="en-US" sz="1000" kern="1200" dirty="0"/>
            <a:t> de data camp</a:t>
          </a:r>
          <a:br>
            <a:rPr lang="en-US" sz="1000" kern="1200" dirty="0"/>
          </a:br>
          <a:r>
            <a:rPr lang="en-US" sz="1000" kern="1200" dirty="0"/>
            <a:t>(201 horas)</a:t>
          </a:r>
        </a:p>
      </dsp:txBody>
      <dsp:txXfrm>
        <a:off x="7056712" y="3416975"/>
        <a:ext cx="1386228" cy="693114"/>
      </dsp:txXfrm>
    </dsp:sp>
    <dsp:sp modelId="{FC72DAF3-435E-425F-9E82-42D7DB6C48CB}">
      <dsp:nvSpPr>
        <dsp:cNvPr id="0" name=""/>
        <dsp:cNvSpPr/>
      </dsp:nvSpPr>
      <dsp:spPr>
        <a:xfrm>
          <a:off x="7056712" y="4401197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Leer </a:t>
          </a:r>
          <a:r>
            <a:rPr lang="en-US" sz="1000" kern="1200" dirty="0" err="1"/>
            <a:t>el</a:t>
          </a:r>
          <a:r>
            <a:rPr lang="en-US" sz="1000" kern="1200" dirty="0"/>
            <a:t> </a:t>
          </a:r>
          <a:r>
            <a:rPr lang="en-US" sz="1000" kern="1200" dirty="0" err="1"/>
            <a:t>libro</a:t>
          </a:r>
          <a:r>
            <a:rPr lang="en-US" sz="1000" kern="1200" dirty="0"/>
            <a:t> de Statistical Inference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(40 horas)</a:t>
          </a:r>
        </a:p>
      </dsp:txBody>
      <dsp:txXfrm>
        <a:off x="7056712" y="4401197"/>
        <a:ext cx="1386228" cy="693114"/>
      </dsp:txXfrm>
    </dsp:sp>
    <dsp:sp modelId="{52479385-5FAA-4B30-8BC0-38742F448284}">
      <dsp:nvSpPr>
        <dsp:cNvPr id="0" name=""/>
        <dsp:cNvSpPr/>
      </dsp:nvSpPr>
      <dsp:spPr>
        <a:xfrm>
          <a:off x="7056712" y="5385419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Hacer</a:t>
          </a:r>
          <a:r>
            <a:rPr lang="en-US" sz="1000" kern="1200" dirty="0"/>
            <a:t> un Proyecto </a:t>
          </a:r>
          <a:r>
            <a:rPr lang="en-US" sz="1000" kern="1200" dirty="0" err="1"/>
            <a:t>en</a:t>
          </a:r>
          <a:r>
            <a:rPr lang="en-US" sz="1000" kern="1200" dirty="0"/>
            <a:t> que </a:t>
          </a:r>
          <a:r>
            <a:rPr lang="en-US" sz="1000" kern="1200" dirty="0" err="1"/>
            <a:t>pueda</a:t>
          </a:r>
          <a:r>
            <a:rPr lang="en-US" sz="1000" kern="1200" dirty="0"/>
            <a:t> </a:t>
          </a:r>
          <a:r>
            <a:rPr lang="en-US" sz="1000" kern="1200" dirty="0" err="1"/>
            <a:t>demostrar</a:t>
          </a:r>
          <a:r>
            <a:rPr lang="en-US" sz="1000" kern="1200" dirty="0"/>
            <a:t> mis </a:t>
          </a:r>
          <a:r>
            <a:rPr lang="en-US" sz="1000" kern="1200" dirty="0" err="1"/>
            <a:t>capacidades</a:t>
          </a:r>
          <a:br>
            <a:rPr lang="en-US" sz="1000" kern="1200" dirty="0"/>
          </a:br>
          <a:r>
            <a:rPr lang="en-US" sz="1000" kern="1200" dirty="0"/>
            <a:t>(60 horas)</a:t>
          </a:r>
        </a:p>
      </dsp:txBody>
      <dsp:txXfrm>
        <a:off x="7056712" y="5385419"/>
        <a:ext cx="1386228" cy="693114"/>
      </dsp:txXfrm>
    </dsp:sp>
    <dsp:sp modelId="{0EFFEDAF-DCA1-4429-9996-1AE9EA56BA9E}">
      <dsp:nvSpPr>
        <dsp:cNvPr id="0" name=""/>
        <dsp:cNvSpPr/>
      </dsp:nvSpPr>
      <dsp:spPr>
        <a:xfrm>
          <a:off x="8387491" y="2432753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Machine Learning</a:t>
          </a:r>
        </a:p>
      </dsp:txBody>
      <dsp:txXfrm>
        <a:off x="8387491" y="2432753"/>
        <a:ext cx="1386228" cy="693114"/>
      </dsp:txXfrm>
    </dsp:sp>
    <dsp:sp modelId="{72BAA560-5105-48FE-82F2-9C2A8D59A151}">
      <dsp:nvSpPr>
        <dsp:cNvPr id="0" name=""/>
        <dsp:cNvSpPr/>
      </dsp:nvSpPr>
      <dsp:spPr>
        <a:xfrm>
          <a:off x="8734049" y="3416975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Matt </a:t>
          </a:r>
          <a:r>
            <a:rPr lang="en-US" sz="1000" kern="1200" dirty="0" err="1"/>
            <a:t>Dacho</a:t>
          </a:r>
          <a:br>
            <a:rPr lang="en-US" sz="1000" kern="1200"/>
          </a:br>
          <a:r>
            <a:rPr lang="en-US" sz="1000" kern="1200"/>
            <a:t>(40 Horas)</a:t>
          </a:r>
          <a:endParaRPr lang="en-US" sz="1000" kern="1200" dirty="0"/>
        </a:p>
      </dsp:txBody>
      <dsp:txXfrm>
        <a:off x="8734049" y="3416975"/>
        <a:ext cx="1386228" cy="693114"/>
      </dsp:txXfrm>
    </dsp:sp>
    <dsp:sp modelId="{C14A327A-2041-41B2-A865-78286D062C4F}">
      <dsp:nvSpPr>
        <dsp:cNvPr id="0" name=""/>
        <dsp:cNvSpPr/>
      </dsp:nvSpPr>
      <dsp:spPr>
        <a:xfrm>
          <a:off x="8734049" y="4401197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Track Data Camp</a:t>
          </a:r>
          <a:br>
            <a:rPr lang="en-US" sz="1000" kern="1200" dirty="0"/>
          </a:br>
          <a:r>
            <a:rPr lang="en-US" sz="1000" kern="1200" dirty="0"/>
            <a:t> (171 Horas)</a:t>
          </a:r>
        </a:p>
      </dsp:txBody>
      <dsp:txXfrm>
        <a:off x="8734049" y="4401197"/>
        <a:ext cx="1386228" cy="693114"/>
      </dsp:txXfrm>
    </dsp:sp>
    <dsp:sp modelId="{8150C08B-8FC5-4920-896F-27683D3BE3D4}">
      <dsp:nvSpPr>
        <dsp:cNvPr id="0" name=""/>
        <dsp:cNvSpPr/>
      </dsp:nvSpPr>
      <dsp:spPr>
        <a:xfrm>
          <a:off x="8734049" y="5385419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Proyecto</a:t>
          </a:r>
          <a:br>
            <a:rPr lang="en-US" sz="1000" kern="1200" dirty="0"/>
          </a:br>
          <a:r>
            <a:rPr lang="en-US" sz="1000" kern="1200" dirty="0"/>
            <a:t>(60 Horas)</a:t>
          </a:r>
        </a:p>
      </dsp:txBody>
      <dsp:txXfrm>
        <a:off x="8734049" y="5385419"/>
        <a:ext cx="1386228" cy="693114"/>
      </dsp:txXfrm>
    </dsp:sp>
    <dsp:sp modelId="{6032A935-9300-45E9-8182-7026E9782D20}">
      <dsp:nvSpPr>
        <dsp:cNvPr id="0" name=""/>
        <dsp:cNvSpPr/>
      </dsp:nvSpPr>
      <dsp:spPr>
        <a:xfrm>
          <a:off x="10064828" y="2432753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SQL</a:t>
          </a:r>
        </a:p>
      </dsp:txBody>
      <dsp:txXfrm>
        <a:off x="10064828" y="2432753"/>
        <a:ext cx="1386228" cy="693114"/>
      </dsp:txXfrm>
    </dsp:sp>
    <dsp:sp modelId="{AF4AF79A-CE91-4C3D-85CE-F4275A00E5D7}">
      <dsp:nvSpPr>
        <dsp:cNvPr id="0" name=""/>
        <dsp:cNvSpPr/>
      </dsp:nvSpPr>
      <dsp:spPr>
        <a:xfrm>
          <a:off x="10411385" y="3416975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Track</a:t>
          </a:r>
          <a:br>
            <a:rPr lang="en-US" sz="1000" kern="1200" dirty="0"/>
          </a:br>
          <a:r>
            <a:rPr lang="en-US" sz="1000" kern="1200" dirty="0"/>
            <a:t>(85 Horas)</a:t>
          </a:r>
        </a:p>
      </dsp:txBody>
      <dsp:txXfrm>
        <a:off x="10411385" y="3416975"/>
        <a:ext cx="1386228" cy="693114"/>
      </dsp:txXfrm>
    </dsp:sp>
    <dsp:sp modelId="{B0970CDA-39C1-47A3-8064-A9752AE10357}">
      <dsp:nvSpPr>
        <dsp:cNvPr id="0" name=""/>
        <dsp:cNvSpPr/>
      </dsp:nvSpPr>
      <dsp:spPr>
        <a:xfrm>
          <a:off x="10411385" y="4401197"/>
          <a:ext cx="1386228" cy="693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Modificar</a:t>
          </a:r>
          <a:r>
            <a:rPr lang="en-US" sz="1000" kern="1200" dirty="0"/>
            <a:t> </a:t>
          </a:r>
          <a:r>
            <a:rPr lang="en-US" sz="1000" kern="1200" dirty="0" err="1"/>
            <a:t>los</a:t>
          </a:r>
          <a:r>
            <a:rPr lang="en-US" sz="1000" kern="1200" dirty="0"/>
            <a:t> </a:t>
          </a:r>
          <a:r>
            <a:rPr lang="en-US" sz="1000" kern="1200" dirty="0" err="1"/>
            <a:t>proyectos</a:t>
          </a:r>
          <a:r>
            <a:rPr lang="en-US" sz="1000" kern="1200" dirty="0"/>
            <a:t> </a:t>
          </a:r>
          <a:r>
            <a:rPr lang="en-US" sz="1000" kern="1200" dirty="0" err="1"/>
            <a:t>anteriores</a:t>
          </a:r>
          <a:r>
            <a:rPr lang="en-US" sz="1000" kern="1200" dirty="0"/>
            <a:t> para </a:t>
          </a:r>
          <a:r>
            <a:rPr lang="en-US" sz="1000" kern="1200" dirty="0" err="1"/>
            <a:t>mostrar</a:t>
          </a:r>
          <a:r>
            <a:rPr lang="en-US" sz="1000" kern="1200" dirty="0"/>
            <a:t> SQL</a:t>
          </a:r>
          <a:br>
            <a:rPr lang="en-US" sz="1000" kern="1200" dirty="0"/>
          </a:br>
          <a:r>
            <a:rPr lang="en-US" sz="1000" kern="1200" dirty="0"/>
            <a:t>(20 horas)</a:t>
          </a:r>
        </a:p>
      </dsp:txBody>
      <dsp:txXfrm>
        <a:off x="10411385" y="4401197"/>
        <a:ext cx="1386228" cy="693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C177-D009-8E83-D108-7F4985E82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BD674-116F-77BA-A707-201024A87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86DBA-227A-2C3C-A9E1-BFC96519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7487A-184A-BCA5-4FF2-E67AF9A7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26B51-0620-2AC3-A81A-1EF0F9A9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1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1A8E-1723-C5BD-01D5-CDBA2D30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40850-E4C9-A489-D6E7-850FB0F2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B62A1-CD54-A28C-6CA4-D5590195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7E61D-804A-BC17-0363-4F4CE548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67635-0395-3153-375C-506B06CA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68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1B7F6-2375-1CD0-029E-EF85CB74F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23BB7-5549-9A90-403C-F9D87C056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6FC2-454B-CD12-F158-09DB1AB4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6EC3-94F8-2914-8177-64BD41DF1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8C918-4F3C-8647-DE84-7A800B515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A276-ED88-51CF-87C9-B1C04C5E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17F6-8E72-DA06-3CA1-99B742FC5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CC17C-8C99-98BE-9864-216290EC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C3C9E-0835-6484-BC68-FC9F4B2E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95D6-E6AA-91AE-81DC-EC9A087CD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2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DAA3-FF3C-AEAE-67B3-61ECDB63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CE6B3-5DB1-6740-BC81-193F476F2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BC90-6FFA-1EE2-2FE2-7946E8AA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FD644-298F-E9DC-00F9-BB13B353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67AB5-757A-D03D-903E-864EDD7E1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3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D6DD-4613-8FB2-DDEB-2B50A57B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4D6C-D47D-54ED-8357-72AA133266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5D0A6-B860-4B9F-B136-8ABB4CF3F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4498E-ECFB-6E7F-9D4B-E73E39A54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13AE8-8A76-B126-FF9E-4630AEBC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FC222-F730-B53D-B23D-0273B7D4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6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62CB-4992-E833-0708-1EC0C2C04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C5AC-5B23-79F1-E67B-E15D32363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CFC5-3687-D161-EFAC-ACCBC5E5A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732232-0691-CCA6-2629-A4EFECC9F3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F34F4-CCDE-715C-22D8-9BC55A9B0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80BC72-BF47-33D7-AFD2-97A81FA69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607020-4291-951C-2FF2-DB7639DD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8F29E-4765-5FC7-841C-169DDE38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49C0-795F-FB22-B4D0-7DE8EB14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EF504-9B28-46B7-0A4D-5DC47F81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BB9311-D08A-5407-ED87-BFE8AC52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3B8B-256D-8E42-CF79-B5CC4A630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9AD6D-D27F-AC85-36A6-5E365519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A61F1B-5D62-AF46-F877-80474F74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24C9A-FE3A-AAC3-B53F-A4A1ED2F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6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7C80-7480-099F-3F4E-F7A8D50BC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9E536-CD27-A7B2-49A5-16533249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9332B1-30A4-3346-F36B-992240235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76D0D-874B-664D-A06D-C4593090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552AB-2C11-504B-2934-20FAA35F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C8067-69E5-14CC-12AE-152B5F7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38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3715F-F809-E994-DC3B-43A6343D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6B975-EDEB-9357-991A-9760757B8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048CB-6214-C17C-E207-8E2226C63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06D4-CF19-6003-782B-E1FE9710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ACED4-E016-2E4E-CF55-A5039EF2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FFDF1-93E5-B491-1B64-7E0F4CE9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756DC-53C1-C1E3-CF47-0B46A030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7986C-A2D9-ADB9-B6CD-9BA3A5DC9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F4652-94AF-2D74-B9AD-17CD78063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FCE7B2-11E9-4778-9336-22187C5D05D5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D6F1B-6632-2B60-B0EE-2E6E08E6C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E0D19-13C4-030E-2635-3612A98E1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9A50-6B73-4078-B22A-E7E512D19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33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5B7EA11-3B63-AA38-969E-19399D5F2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447366"/>
              </p:ext>
            </p:extLst>
          </p:nvPr>
        </p:nvGraphicFramePr>
        <p:xfrm>
          <a:off x="284085" y="79899"/>
          <a:ext cx="11798424" cy="6542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609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200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 Feliz</dc:creator>
  <cp:lastModifiedBy>Angel Feliz</cp:lastModifiedBy>
  <cp:revision>2</cp:revision>
  <dcterms:created xsi:type="dcterms:W3CDTF">2022-07-31T23:43:14Z</dcterms:created>
  <dcterms:modified xsi:type="dcterms:W3CDTF">2022-08-01T00:50:33Z</dcterms:modified>
</cp:coreProperties>
</file>