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3.png" ContentType="image/png"/>
  <Override PartName="/ppt/media/image9.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3.png" ContentType="image/png"/>
  <Override PartName="/ppt/media/image4.png" ContentType="image/png"/>
  <Override PartName="/ppt/media/image8.jpeg" ContentType="image/jpeg"/>
  <Override PartName="/ppt/media/image5.png" ContentType="image/png"/>
  <Override PartName="/ppt/media/image10.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8800425" cy="540004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81720" y="4672080"/>
            <a:ext cx="26835840" cy="601200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981720" y="12099600"/>
            <a:ext cx="26835840" cy="1710828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981720" y="30833640"/>
            <a:ext cx="26835840" cy="17108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81720" y="4672080"/>
            <a:ext cx="26835840" cy="6012000"/>
          </a:xfrm>
          <a:prstGeom prst="rect">
            <a:avLst/>
          </a:prstGeom>
        </p:spPr>
        <p:txBody>
          <a:bodyPr lIns="0" rIns="0" tIns="0" bIns="0" anchor="ctr">
            <a:noAutofit/>
          </a:bodyPr>
          <a:p>
            <a:pPr algn="ctr"/>
            <a:endParaRPr b="0" lang="pt-BR" sz="4400" spc="-1" strike="noStrike">
              <a:latin typeface="Arial"/>
            </a:endParaRPr>
          </a:p>
        </p:txBody>
      </p:sp>
      <p:sp>
        <p:nvSpPr>
          <p:cNvPr id="27" name="PlaceHolder 2"/>
          <p:cNvSpPr>
            <a:spLocks noGrp="1"/>
          </p:cNvSpPr>
          <p:nvPr>
            <p:ph type="body"/>
          </p:nvPr>
        </p:nvSpPr>
        <p:spPr>
          <a:xfrm>
            <a:off x="981720" y="12099600"/>
            <a:ext cx="13095720" cy="17108280"/>
          </a:xfrm>
          <a:prstGeom prst="rect">
            <a:avLst/>
          </a:prstGeom>
        </p:spPr>
        <p:txBody>
          <a:bodyPr lIns="0" rIns="0" tIns="0" bIns="0">
            <a:normAutofit/>
          </a:bodyPr>
          <a:p>
            <a:endParaRPr b="0" lang="pt-BR" sz="3200" spc="-1" strike="noStrike">
              <a:latin typeface="Arial"/>
            </a:endParaRPr>
          </a:p>
        </p:txBody>
      </p:sp>
      <p:sp>
        <p:nvSpPr>
          <p:cNvPr id="28" name="PlaceHolder 3"/>
          <p:cNvSpPr>
            <a:spLocks noGrp="1"/>
          </p:cNvSpPr>
          <p:nvPr>
            <p:ph type="body"/>
          </p:nvPr>
        </p:nvSpPr>
        <p:spPr>
          <a:xfrm>
            <a:off x="14732640" y="12099600"/>
            <a:ext cx="13095720" cy="17108280"/>
          </a:xfrm>
          <a:prstGeom prst="rect">
            <a:avLst/>
          </a:prstGeom>
        </p:spPr>
        <p:txBody>
          <a:bodyPr lIns="0" rIns="0" tIns="0" bIns="0">
            <a:normAutofit/>
          </a:bodyPr>
          <a:p>
            <a:endParaRPr b="0" lang="pt-BR" sz="3200" spc="-1" strike="noStrike">
              <a:latin typeface="Arial"/>
            </a:endParaRPr>
          </a:p>
        </p:txBody>
      </p:sp>
      <p:sp>
        <p:nvSpPr>
          <p:cNvPr id="29" name="PlaceHolder 4"/>
          <p:cNvSpPr>
            <a:spLocks noGrp="1"/>
          </p:cNvSpPr>
          <p:nvPr>
            <p:ph type="body"/>
          </p:nvPr>
        </p:nvSpPr>
        <p:spPr>
          <a:xfrm>
            <a:off x="981720" y="30833640"/>
            <a:ext cx="13095720" cy="17108280"/>
          </a:xfrm>
          <a:prstGeom prst="rect">
            <a:avLst/>
          </a:prstGeom>
        </p:spPr>
        <p:txBody>
          <a:bodyPr lIns="0" rIns="0" tIns="0" bIns="0">
            <a:normAutofit/>
          </a:bodyPr>
          <a:p>
            <a:endParaRPr b="0" lang="pt-BR" sz="3200" spc="-1" strike="noStrike">
              <a:latin typeface="Arial"/>
            </a:endParaRPr>
          </a:p>
        </p:txBody>
      </p:sp>
      <p:sp>
        <p:nvSpPr>
          <p:cNvPr id="30" name="PlaceHolder 5"/>
          <p:cNvSpPr>
            <a:spLocks noGrp="1"/>
          </p:cNvSpPr>
          <p:nvPr>
            <p:ph type="body"/>
          </p:nvPr>
        </p:nvSpPr>
        <p:spPr>
          <a:xfrm>
            <a:off x="14732640" y="30833640"/>
            <a:ext cx="13095720" cy="17108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81720" y="4672080"/>
            <a:ext cx="26835840" cy="6012000"/>
          </a:xfrm>
          <a:prstGeom prst="rect">
            <a:avLst/>
          </a:prstGeom>
        </p:spPr>
        <p:txBody>
          <a:bodyPr lIns="0" rIns="0" tIns="0" bIns="0" anchor="ctr">
            <a:noAutofit/>
          </a:bodyPr>
          <a:p>
            <a:pPr algn="ctr"/>
            <a:endParaRPr b="0" lang="pt-BR" sz="4400" spc="-1" strike="noStrike">
              <a:latin typeface="Arial"/>
            </a:endParaRPr>
          </a:p>
        </p:txBody>
      </p:sp>
      <p:sp>
        <p:nvSpPr>
          <p:cNvPr id="32" name="PlaceHolder 2"/>
          <p:cNvSpPr>
            <a:spLocks noGrp="1"/>
          </p:cNvSpPr>
          <p:nvPr>
            <p:ph type="body"/>
          </p:nvPr>
        </p:nvSpPr>
        <p:spPr>
          <a:xfrm>
            <a:off x="981720" y="12099600"/>
            <a:ext cx="8640720" cy="17108280"/>
          </a:xfrm>
          <a:prstGeom prst="rect">
            <a:avLst/>
          </a:prstGeom>
        </p:spPr>
        <p:txBody>
          <a:bodyPr lIns="0" rIns="0" tIns="0" bIns="0">
            <a:normAutofit/>
          </a:bodyPr>
          <a:p>
            <a:endParaRPr b="0" lang="pt-BR" sz="3200" spc="-1" strike="noStrike">
              <a:latin typeface="Arial"/>
            </a:endParaRPr>
          </a:p>
        </p:txBody>
      </p:sp>
      <p:sp>
        <p:nvSpPr>
          <p:cNvPr id="33" name="PlaceHolder 3"/>
          <p:cNvSpPr>
            <a:spLocks noGrp="1"/>
          </p:cNvSpPr>
          <p:nvPr>
            <p:ph type="body"/>
          </p:nvPr>
        </p:nvSpPr>
        <p:spPr>
          <a:xfrm>
            <a:off x="10054800" y="12099600"/>
            <a:ext cx="8640720" cy="17108280"/>
          </a:xfrm>
          <a:prstGeom prst="rect">
            <a:avLst/>
          </a:prstGeom>
        </p:spPr>
        <p:txBody>
          <a:bodyPr lIns="0" rIns="0" tIns="0" bIns="0">
            <a:normAutofit/>
          </a:bodyPr>
          <a:p>
            <a:endParaRPr b="0" lang="pt-BR" sz="3200" spc="-1" strike="noStrike">
              <a:latin typeface="Arial"/>
            </a:endParaRPr>
          </a:p>
        </p:txBody>
      </p:sp>
      <p:sp>
        <p:nvSpPr>
          <p:cNvPr id="34" name="PlaceHolder 4"/>
          <p:cNvSpPr>
            <a:spLocks noGrp="1"/>
          </p:cNvSpPr>
          <p:nvPr>
            <p:ph type="body"/>
          </p:nvPr>
        </p:nvSpPr>
        <p:spPr>
          <a:xfrm>
            <a:off x="19127880" y="12099600"/>
            <a:ext cx="8640720" cy="17108280"/>
          </a:xfrm>
          <a:prstGeom prst="rect">
            <a:avLst/>
          </a:prstGeom>
        </p:spPr>
        <p:txBody>
          <a:bodyPr lIns="0" rIns="0" tIns="0" bIns="0">
            <a:normAutofit/>
          </a:bodyPr>
          <a:p>
            <a:endParaRPr b="0" lang="pt-BR" sz="3200" spc="-1" strike="noStrike">
              <a:latin typeface="Arial"/>
            </a:endParaRPr>
          </a:p>
        </p:txBody>
      </p:sp>
      <p:sp>
        <p:nvSpPr>
          <p:cNvPr id="35" name="PlaceHolder 5"/>
          <p:cNvSpPr>
            <a:spLocks noGrp="1"/>
          </p:cNvSpPr>
          <p:nvPr>
            <p:ph type="body"/>
          </p:nvPr>
        </p:nvSpPr>
        <p:spPr>
          <a:xfrm>
            <a:off x="981720" y="30833640"/>
            <a:ext cx="8640720" cy="17108280"/>
          </a:xfrm>
          <a:prstGeom prst="rect">
            <a:avLst/>
          </a:prstGeom>
        </p:spPr>
        <p:txBody>
          <a:bodyPr lIns="0" rIns="0" tIns="0" bIns="0">
            <a:normAutofit/>
          </a:bodyPr>
          <a:p>
            <a:endParaRPr b="0" lang="pt-BR" sz="3200" spc="-1" strike="noStrike">
              <a:latin typeface="Arial"/>
            </a:endParaRPr>
          </a:p>
        </p:txBody>
      </p:sp>
      <p:sp>
        <p:nvSpPr>
          <p:cNvPr id="36" name="PlaceHolder 6"/>
          <p:cNvSpPr>
            <a:spLocks noGrp="1"/>
          </p:cNvSpPr>
          <p:nvPr>
            <p:ph type="body"/>
          </p:nvPr>
        </p:nvSpPr>
        <p:spPr>
          <a:xfrm>
            <a:off x="10054800" y="30833640"/>
            <a:ext cx="8640720" cy="17108280"/>
          </a:xfrm>
          <a:prstGeom prst="rect">
            <a:avLst/>
          </a:prstGeom>
        </p:spPr>
        <p:txBody>
          <a:bodyPr lIns="0" rIns="0" tIns="0" bIns="0">
            <a:normAutofit/>
          </a:bodyPr>
          <a:p>
            <a:endParaRPr b="0" lang="pt-BR" sz="3200" spc="-1" strike="noStrike">
              <a:latin typeface="Arial"/>
            </a:endParaRPr>
          </a:p>
        </p:txBody>
      </p:sp>
      <p:sp>
        <p:nvSpPr>
          <p:cNvPr id="37" name="PlaceHolder 7"/>
          <p:cNvSpPr>
            <a:spLocks noGrp="1"/>
          </p:cNvSpPr>
          <p:nvPr>
            <p:ph type="body"/>
          </p:nvPr>
        </p:nvSpPr>
        <p:spPr>
          <a:xfrm>
            <a:off x="19127880" y="30833640"/>
            <a:ext cx="8640720" cy="17108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81720" y="4672080"/>
            <a:ext cx="26835840" cy="6012000"/>
          </a:xfrm>
          <a:prstGeom prst="rect">
            <a:avLst/>
          </a:prstGeom>
        </p:spPr>
        <p:txBody>
          <a:bodyPr lIns="0" rIns="0" tIns="0" bIns="0" anchor="ctr">
            <a:noAutofit/>
          </a:bodyPr>
          <a:p>
            <a:pPr algn="ctr"/>
            <a:endParaRPr b="0" lang="pt-BR" sz="4400" spc="-1" strike="noStrike">
              <a:latin typeface="Arial"/>
            </a:endParaRPr>
          </a:p>
        </p:txBody>
      </p:sp>
      <p:sp>
        <p:nvSpPr>
          <p:cNvPr id="3" name="PlaceHolder 2"/>
          <p:cNvSpPr>
            <a:spLocks noGrp="1"/>
          </p:cNvSpPr>
          <p:nvPr>
            <p:ph type="subTitle"/>
          </p:nvPr>
        </p:nvSpPr>
        <p:spPr>
          <a:xfrm>
            <a:off x="981720" y="12099600"/>
            <a:ext cx="26835840" cy="3586716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81720" y="4672080"/>
            <a:ext cx="26835840" cy="6012000"/>
          </a:xfrm>
          <a:prstGeom prst="rect">
            <a:avLst/>
          </a:prstGeom>
        </p:spPr>
        <p:txBody>
          <a:bodyPr lIns="0" rIns="0" tIns="0" bIns="0" anchor="ctr">
            <a:noAutofit/>
          </a:bodyPr>
          <a:p>
            <a:pPr algn="ctr"/>
            <a:endParaRPr b="0" lang="pt-BR" sz="4400" spc="-1" strike="noStrike">
              <a:latin typeface="Arial"/>
            </a:endParaRPr>
          </a:p>
        </p:txBody>
      </p:sp>
      <p:sp>
        <p:nvSpPr>
          <p:cNvPr id="5" name="PlaceHolder 2"/>
          <p:cNvSpPr>
            <a:spLocks noGrp="1"/>
          </p:cNvSpPr>
          <p:nvPr>
            <p:ph type="body"/>
          </p:nvPr>
        </p:nvSpPr>
        <p:spPr>
          <a:xfrm>
            <a:off x="981720" y="12099600"/>
            <a:ext cx="26835840" cy="35867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81720" y="4672080"/>
            <a:ext cx="26835840" cy="601200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body"/>
          </p:nvPr>
        </p:nvSpPr>
        <p:spPr>
          <a:xfrm>
            <a:off x="981720" y="12099600"/>
            <a:ext cx="13095720" cy="35867160"/>
          </a:xfrm>
          <a:prstGeom prst="rect">
            <a:avLst/>
          </a:prstGeom>
        </p:spPr>
        <p:txBody>
          <a:bodyPr lIns="0" rIns="0" tIns="0" bIns="0">
            <a:normAutofit/>
          </a:bodyPr>
          <a:p>
            <a:endParaRPr b="0" lang="pt-BR" sz="3200" spc="-1" strike="noStrike">
              <a:latin typeface="Arial"/>
            </a:endParaRPr>
          </a:p>
        </p:txBody>
      </p:sp>
      <p:sp>
        <p:nvSpPr>
          <p:cNvPr id="8" name="PlaceHolder 3"/>
          <p:cNvSpPr>
            <a:spLocks noGrp="1"/>
          </p:cNvSpPr>
          <p:nvPr>
            <p:ph type="body"/>
          </p:nvPr>
        </p:nvSpPr>
        <p:spPr>
          <a:xfrm>
            <a:off x="14732640" y="12099600"/>
            <a:ext cx="13095720" cy="35867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81720" y="4672080"/>
            <a:ext cx="26835840" cy="60120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81720" y="4672080"/>
            <a:ext cx="26835840" cy="278694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81720" y="4672080"/>
            <a:ext cx="26835840" cy="6012000"/>
          </a:xfrm>
          <a:prstGeom prst="rect">
            <a:avLst/>
          </a:prstGeom>
        </p:spPr>
        <p:txBody>
          <a:bodyPr lIns="0" rIns="0" tIns="0" bIns="0" anchor="ctr">
            <a:noAutofit/>
          </a:bodyPr>
          <a:p>
            <a:pPr algn="ctr"/>
            <a:endParaRPr b="0" lang="pt-BR" sz="4400" spc="-1" strike="noStrike">
              <a:latin typeface="Arial"/>
            </a:endParaRPr>
          </a:p>
        </p:txBody>
      </p:sp>
      <p:sp>
        <p:nvSpPr>
          <p:cNvPr id="12" name="PlaceHolder 2"/>
          <p:cNvSpPr>
            <a:spLocks noGrp="1"/>
          </p:cNvSpPr>
          <p:nvPr>
            <p:ph type="body"/>
          </p:nvPr>
        </p:nvSpPr>
        <p:spPr>
          <a:xfrm>
            <a:off x="981720" y="12099600"/>
            <a:ext cx="13095720" cy="17108280"/>
          </a:xfrm>
          <a:prstGeom prst="rect">
            <a:avLst/>
          </a:prstGeom>
        </p:spPr>
        <p:txBody>
          <a:bodyPr lIns="0" rIns="0" tIns="0" bIns="0">
            <a:normAutofit/>
          </a:bodyPr>
          <a:p>
            <a:endParaRPr b="0" lang="pt-BR" sz="3200" spc="-1" strike="noStrike">
              <a:latin typeface="Arial"/>
            </a:endParaRPr>
          </a:p>
        </p:txBody>
      </p:sp>
      <p:sp>
        <p:nvSpPr>
          <p:cNvPr id="13" name="PlaceHolder 3"/>
          <p:cNvSpPr>
            <a:spLocks noGrp="1"/>
          </p:cNvSpPr>
          <p:nvPr>
            <p:ph type="body"/>
          </p:nvPr>
        </p:nvSpPr>
        <p:spPr>
          <a:xfrm>
            <a:off x="14732640" y="12099600"/>
            <a:ext cx="13095720" cy="35867160"/>
          </a:xfrm>
          <a:prstGeom prst="rect">
            <a:avLst/>
          </a:prstGeom>
        </p:spPr>
        <p:txBody>
          <a:bodyPr lIns="0" rIns="0" tIns="0" bIns="0">
            <a:normAutofit/>
          </a:bodyPr>
          <a:p>
            <a:endParaRPr b="0" lang="pt-BR" sz="3200" spc="-1" strike="noStrike">
              <a:latin typeface="Arial"/>
            </a:endParaRPr>
          </a:p>
        </p:txBody>
      </p:sp>
      <p:sp>
        <p:nvSpPr>
          <p:cNvPr id="14" name="PlaceHolder 4"/>
          <p:cNvSpPr>
            <a:spLocks noGrp="1"/>
          </p:cNvSpPr>
          <p:nvPr>
            <p:ph type="body"/>
          </p:nvPr>
        </p:nvSpPr>
        <p:spPr>
          <a:xfrm>
            <a:off x="981720" y="30833640"/>
            <a:ext cx="13095720" cy="17108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81720" y="4672080"/>
            <a:ext cx="26835840" cy="6012000"/>
          </a:xfrm>
          <a:prstGeom prst="rect">
            <a:avLst/>
          </a:prstGeom>
        </p:spPr>
        <p:txBody>
          <a:bodyPr lIns="0" rIns="0" tIns="0" bIns="0" anchor="ctr">
            <a:noAutofit/>
          </a:bodyPr>
          <a:p>
            <a:pPr algn="ctr"/>
            <a:endParaRPr b="0" lang="pt-BR" sz="4400" spc="-1" strike="noStrike">
              <a:latin typeface="Arial"/>
            </a:endParaRPr>
          </a:p>
        </p:txBody>
      </p:sp>
      <p:sp>
        <p:nvSpPr>
          <p:cNvPr id="16" name="PlaceHolder 2"/>
          <p:cNvSpPr>
            <a:spLocks noGrp="1"/>
          </p:cNvSpPr>
          <p:nvPr>
            <p:ph type="body"/>
          </p:nvPr>
        </p:nvSpPr>
        <p:spPr>
          <a:xfrm>
            <a:off x="981720" y="12099600"/>
            <a:ext cx="13095720" cy="35867160"/>
          </a:xfrm>
          <a:prstGeom prst="rect">
            <a:avLst/>
          </a:prstGeom>
        </p:spPr>
        <p:txBody>
          <a:bodyPr lIns="0" rIns="0" tIns="0" bIns="0">
            <a:normAutofit/>
          </a:bodyPr>
          <a:p>
            <a:endParaRPr b="0" lang="pt-BR" sz="3200" spc="-1" strike="noStrike">
              <a:latin typeface="Arial"/>
            </a:endParaRPr>
          </a:p>
        </p:txBody>
      </p:sp>
      <p:sp>
        <p:nvSpPr>
          <p:cNvPr id="17" name="PlaceHolder 3"/>
          <p:cNvSpPr>
            <a:spLocks noGrp="1"/>
          </p:cNvSpPr>
          <p:nvPr>
            <p:ph type="body"/>
          </p:nvPr>
        </p:nvSpPr>
        <p:spPr>
          <a:xfrm>
            <a:off x="14732640" y="12099600"/>
            <a:ext cx="13095720" cy="17108280"/>
          </a:xfrm>
          <a:prstGeom prst="rect">
            <a:avLst/>
          </a:prstGeom>
        </p:spPr>
        <p:txBody>
          <a:bodyPr lIns="0" rIns="0" tIns="0" bIns="0">
            <a:normAutofit/>
          </a:bodyPr>
          <a:p>
            <a:endParaRPr b="0" lang="pt-BR" sz="3200" spc="-1" strike="noStrike">
              <a:latin typeface="Arial"/>
            </a:endParaRPr>
          </a:p>
        </p:txBody>
      </p:sp>
      <p:sp>
        <p:nvSpPr>
          <p:cNvPr id="18" name="PlaceHolder 4"/>
          <p:cNvSpPr>
            <a:spLocks noGrp="1"/>
          </p:cNvSpPr>
          <p:nvPr>
            <p:ph type="body"/>
          </p:nvPr>
        </p:nvSpPr>
        <p:spPr>
          <a:xfrm>
            <a:off x="14732640" y="30833640"/>
            <a:ext cx="13095720" cy="17108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81720" y="4672080"/>
            <a:ext cx="26835840" cy="601200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body"/>
          </p:nvPr>
        </p:nvSpPr>
        <p:spPr>
          <a:xfrm>
            <a:off x="981720" y="12099600"/>
            <a:ext cx="13095720" cy="17108280"/>
          </a:xfrm>
          <a:prstGeom prst="rect">
            <a:avLst/>
          </a:prstGeom>
        </p:spPr>
        <p:txBody>
          <a:bodyPr lIns="0" rIns="0" tIns="0" bIns="0">
            <a:normAutofit/>
          </a:bodyPr>
          <a:p>
            <a:endParaRPr b="0" lang="pt-BR" sz="3200" spc="-1" strike="noStrike">
              <a:latin typeface="Arial"/>
            </a:endParaRPr>
          </a:p>
        </p:txBody>
      </p:sp>
      <p:sp>
        <p:nvSpPr>
          <p:cNvPr id="21" name="PlaceHolder 3"/>
          <p:cNvSpPr>
            <a:spLocks noGrp="1"/>
          </p:cNvSpPr>
          <p:nvPr>
            <p:ph type="body"/>
          </p:nvPr>
        </p:nvSpPr>
        <p:spPr>
          <a:xfrm>
            <a:off x="14732640" y="12099600"/>
            <a:ext cx="13095720" cy="17108280"/>
          </a:xfrm>
          <a:prstGeom prst="rect">
            <a:avLst/>
          </a:prstGeom>
        </p:spPr>
        <p:txBody>
          <a:bodyPr lIns="0" rIns="0" tIns="0" bIns="0">
            <a:normAutofit/>
          </a:bodyPr>
          <a:p>
            <a:endParaRPr b="0" lang="pt-BR" sz="3200" spc="-1" strike="noStrike">
              <a:latin typeface="Arial"/>
            </a:endParaRPr>
          </a:p>
        </p:txBody>
      </p:sp>
      <p:sp>
        <p:nvSpPr>
          <p:cNvPr id="22" name="PlaceHolder 4"/>
          <p:cNvSpPr>
            <a:spLocks noGrp="1"/>
          </p:cNvSpPr>
          <p:nvPr>
            <p:ph type="body"/>
          </p:nvPr>
        </p:nvSpPr>
        <p:spPr>
          <a:xfrm>
            <a:off x="981720" y="30833640"/>
            <a:ext cx="26835840" cy="1710828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81720" y="4672080"/>
            <a:ext cx="26835840" cy="6012000"/>
          </a:xfrm>
          <a:prstGeom prst="rect">
            <a:avLst/>
          </a:prstGeom>
        </p:spPr>
        <p:txBody>
          <a:bodyPr lIns="0" rIns="0" tIns="0" bIns="0" anchor="ctr">
            <a:noAutofit/>
          </a:bodyPr>
          <a:p>
            <a:r>
              <a:rPr b="0" lang="pt-BR" sz="1800" spc="-1" strike="noStrike">
                <a:latin typeface="Arial"/>
              </a:rPr>
              <a:t>C</a:t>
            </a:r>
            <a:r>
              <a:rPr b="0" lang="pt-BR" sz="1800" spc="-1" strike="noStrike">
                <a:latin typeface="Arial"/>
              </a:rPr>
              <a:t>l</a:t>
            </a:r>
            <a:r>
              <a:rPr b="0" lang="pt-BR" sz="1800" spc="-1" strike="noStrike">
                <a:latin typeface="Arial"/>
              </a:rPr>
              <a:t>i</a:t>
            </a:r>
            <a:r>
              <a:rPr b="0" lang="pt-BR" sz="1800" spc="-1" strike="noStrike">
                <a:latin typeface="Arial"/>
              </a:rPr>
              <a:t>c</a:t>
            </a:r>
            <a:r>
              <a:rPr b="0" lang="pt-BR" sz="1800" spc="-1" strike="noStrike">
                <a:latin typeface="Arial"/>
              </a:rPr>
              <a:t>k</a:t>
            </a:r>
            <a:r>
              <a:rPr b="0" lang="pt-BR" sz="1800" spc="-1" strike="noStrike">
                <a:latin typeface="Arial"/>
              </a:rPr>
              <a:t> </a:t>
            </a:r>
            <a:r>
              <a:rPr b="0" lang="pt-BR" sz="1800" spc="-1" strike="noStrike">
                <a:latin typeface="Arial"/>
              </a:rPr>
              <a:t>t</a:t>
            </a:r>
            <a:r>
              <a:rPr b="0" lang="pt-BR" sz="1800" spc="-1" strike="noStrike">
                <a:latin typeface="Arial"/>
              </a:rPr>
              <a:t>o</a:t>
            </a:r>
            <a:r>
              <a:rPr b="0" lang="pt-BR" sz="1800" spc="-1" strike="noStrike">
                <a:latin typeface="Arial"/>
              </a:rPr>
              <a:t> </a:t>
            </a:r>
            <a:r>
              <a:rPr b="0" lang="pt-BR" sz="1800" spc="-1" strike="noStrike">
                <a:latin typeface="Arial"/>
              </a:rPr>
              <a:t>e</a:t>
            </a:r>
            <a:r>
              <a:rPr b="0" lang="pt-BR" sz="1800" spc="-1" strike="noStrike">
                <a:latin typeface="Arial"/>
              </a:rPr>
              <a:t>d</a:t>
            </a:r>
            <a:r>
              <a:rPr b="0" lang="pt-BR" sz="1800" spc="-1" strike="noStrike">
                <a:latin typeface="Arial"/>
              </a:rPr>
              <a:t>i</a:t>
            </a:r>
            <a:r>
              <a:rPr b="0" lang="pt-BR" sz="1800" spc="-1" strike="noStrike">
                <a:latin typeface="Arial"/>
              </a:rPr>
              <a:t>t</a:t>
            </a:r>
            <a:r>
              <a:rPr b="0" lang="pt-BR" sz="1800" spc="-1" strike="noStrike">
                <a:latin typeface="Arial"/>
              </a:rPr>
              <a:t> </a:t>
            </a:r>
            <a:r>
              <a:rPr b="0" lang="pt-BR" sz="1800" spc="-1" strike="noStrike">
                <a:latin typeface="Arial"/>
              </a:rPr>
              <a:t>t</a:t>
            </a:r>
            <a:r>
              <a:rPr b="0" lang="pt-BR" sz="1800" spc="-1" strike="noStrike">
                <a:latin typeface="Arial"/>
              </a:rPr>
              <a:t>h</a:t>
            </a:r>
            <a:r>
              <a:rPr b="0" lang="pt-BR" sz="1800" spc="-1" strike="noStrike">
                <a:latin typeface="Arial"/>
              </a:rPr>
              <a:t>e</a:t>
            </a:r>
            <a:r>
              <a:rPr b="0" lang="pt-BR" sz="1800" spc="-1" strike="noStrike">
                <a:latin typeface="Arial"/>
              </a:rPr>
              <a:t> </a:t>
            </a:r>
            <a:r>
              <a:rPr b="0" lang="pt-BR" sz="1800" spc="-1" strike="noStrike">
                <a:latin typeface="Arial"/>
              </a:rPr>
              <a:t>t</a:t>
            </a:r>
            <a:r>
              <a:rPr b="0" lang="pt-BR" sz="1800" spc="-1" strike="noStrike">
                <a:latin typeface="Arial"/>
              </a:rPr>
              <a:t>i</a:t>
            </a:r>
            <a:r>
              <a:rPr b="0" lang="pt-BR" sz="1800" spc="-1" strike="noStrike">
                <a:latin typeface="Arial"/>
              </a:rPr>
              <a:t>t</a:t>
            </a:r>
            <a:r>
              <a:rPr b="0" lang="pt-BR" sz="1800" spc="-1" strike="noStrike">
                <a:latin typeface="Arial"/>
              </a:rPr>
              <a:t>l</a:t>
            </a:r>
            <a:r>
              <a:rPr b="0" lang="pt-BR" sz="1800" spc="-1" strike="noStrike">
                <a:latin typeface="Arial"/>
              </a:rPr>
              <a:t>e</a:t>
            </a:r>
            <a:r>
              <a:rPr b="0" lang="pt-BR" sz="1800" spc="-1" strike="noStrike">
                <a:latin typeface="Arial"/>
              </a:rPr>
              <a:t> </a:t>
            </a:r>
            <a:r>
              <a:rPr b="0" lang="pt-BR" sz="1800" spc="-1" strike="noStrike">
                <a:latin typeface="Arial"/>
              </a:rPr>
              <a:t>t</a:t>
            </a:r>
            <a:r>
              <a:rPr b="0" lang="pt-BR" sz="1800" spc="-1" strike="noStrike">
                <a:latin typeface="Arial"/>
              </a:rPr>
              <a:t>e</a:t>
            </a:r>
            <a:r>
              <a:rPr b="0" lang="pt-BR" sz="1800" spc="-1" strike="noStrike">
                <a:latin typeface="Arial"/>
              </a:rPr>
              <a:t>x</a:t>
            </a:r>
            <a:r>
              <a:rPr b="0" lang="pt-BR" sz="1800" spc="-1" strike="noStrike">
                <a:latin typeface="Arial"/>
              </a:rPr>
              <a:t>t</a:t>
            </a:r>
            <a:r>
              <a:rPr b="0" lang="pt-BR" sz="1800" spc="-1" strike="noStrike">
                <a:latin typeface="Arial"/>
              </a:rPr>
              <a:t> </a:t>
            </a:r>
            <a:r>
              <a:rPr b="0" lang="pt-BR" sz="1800" spc="-1" strike="noStrike">
                <a:latin typeface="Arial"/>
              </a:rPr>
              <a:t>f</a:t>
            </a:r>
            <a:r>
              <a:rPr b="0" lang="pt-BR" sz="1800" spc="-1" strike="noStrike">
                <a:latin typeface="Arial"/>
              </a:rPr>
              <a:t>o</a:t>
            </a:r>
            <a:r>
              <a:rPr b="0" lang="pt-BR" sz="1800" spc="-1" strike="noStrike">
                <a:latin typeface="Arial"/>
              </a:rPr>
              <a:t>r</a:t>
            </a:r>
            <a:r>
              <a:rPr b="0" lang="pt-BR" sz="1800" spc="-1" strike="noStrike">
                <a:latin typeface="Arial"/>
              </a:rPr>
              <a:t>m</a:t>
            </a:r>
            <a:r>
              <a:rPr b="0" lang="pt-BR" sz="1800" spc="-1" strike="noStrike">
                <a:latin typeface="Arial"/>
              </a:rPr>
              <a:t>a</a:t>
            </a:r>
            <a:r>
              <a:rPr b="0" lang="pt-BR" sz="1800" spc="-1" strike="noStrike">
                <a:latin typeface="Arial"/>
              </a:rPr>
              <a:t>t</a:t>
            </a:r>
            <a:endParaRPr b="0" lang="pt-BR" sz="1800" spc="-1" strike="noStrike">
              <a:latin typeface="Arial"/>
            </a:endParaRPr>
          </a:p>
        </p:txBody>
      </p:sp>
      <p:sp>
        <p:nvSpPr>
          <p:cNvPr id="1" name="PlaceHolder 2"/>
          <p:cNvSpPr>
            <a:spLocks noGrp="1"/>
          </p:cNvSpPr>
          <p:nvPr>
            <p:ph type="body"/>
          </p:nvPr>
        </p:nvSpPr>
        <p:spPr>
          <a:xfrm>
            <a:off x="981720" y="12099600"/>
            <a:ext cx="26835840" cy="358671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pt-BR" sz="1800" spc="-1" strike="noStrike">
                <a:latin typeface="Arial"/>
              </a:rPr>
              <a:t>Click to edit the outline text format</a:t>
            </a:r>
            <a:endParaRPr b="0" lang="pt-BR" sz="1800" spc="-1" strike="noStrike">
              <a:latin typeface="Arial"/>
            </a:endParaRPr>
          </a:p>
          <a:p>
            <a:pPr lvl="1" marL="864000" indent="-324000">
              <a:spcBef>
                <a:spcPts val="1134"/>
              </a:spcBef>
              <a:buClr>
                <a:srgbClr val="ffffff"/>
              </a:buClr>
              <a:buSzPct val="75000"/>
              <a:buFont typeface="Symbol" charset="2"/>
              <a:buChar char=""/>
            </a:pPr>
            <a:r>
              <a:rPr b="0" lang="pt-BR" sz="1800" spc="-1" strike="noStrike">
                <a:latin typeface="Arial"/>
              </a:rPr>
              <a:t>Second Outline Level</a:t>
            </a:r>
            <a:endParaRPr b="0" lang="pt-BR" sz="1800" spc="-1" strike="noStrike">
              <a:latin typeface="Arial"/>
            </a:endParaRPr>
          </a:p>
          <a:p>
            <a:pPr lvl="2" marL="1296000" indent="-288000">
              <a:spcBef>
                <a:spcPts val="850"/>
              </a:spcBef>
              <a:buClr>
                <a:srgbClr val="ffffff"/>
              </a:buClr>
              <a:buSzPct val="45000"/>
              <a:buFont typeface="Wingdings" charset="2"/>
              <a:buChar char=""/>
            </a:pPr>
            <a:r>
              <a:rPr b="0" lang="pt-BR" sz="1800" spc="-1" strike="noStrike">
                <a:latin typeface="Arial"/>
              </a:rPr>
              <a:t>Third Outline Level</a:t>
            </a:r>
            <a:endParaRPr b="0" lang="pt-BR" sz="1800" spc="-1" strike="noStrike">
              <a:latin typeface="Arial"/>
            </a:endParaRPr>
          </a:p>
          <a:p>
            <a:pPr lvl="3" marL="1728000" indent="-216000">
              <a:spcBef>
                <a:spcPts val="567"/>
              </a:spcBef>
              <a:buClr>
                <a:srgbClr val="ffffff"/>
              </a:buClr>
              <a:buSzPct val="75000"/>
              <a:buFont typeface="Symbol" charset="2"/>
              <a:buChar char=""/>
            </a:pPr>
            <a:r>
              <a:rPr b="0" lang="pt-BR" sz="1800" spc="-1" strike="noStrike">
                <a:latin typeface="Arial"/>
              </a:rPr>
              <a:t>Fourth Outline Level</a:t>
            </a:r>
            <a:endParaRPr b="0" lang="pt-BR" sz="1800" spc="-1" strike="noStrike">
              <a:latin typeface="Arial"/>
            </a:endParaRPr>
          </a:p>
          <a:p>
            <a:pPr lvl="4" marL="2160000" indent="-216000">
              <a:spcBef>
                <a:spcPts val="283"/>
              </a:spcBef>
              <a:buClr>
                <a:srgbClr val="ffffff"/>
              </a:buClr>
              <a:buSzPct val="45000"/>
              <a:buFont typeface="Wingdings" charset="2"/>
              <a:buChar char=""/>
            </a:pPr>
            <a:r>
              <a:rPr b="0" lang="pt-BR" sz="1800" spc="-1" strike="noStrike">
                <a:latin typeface="Arial"/>
              </a:rPr>
              <a:t>Fifth Outline Level</a:t>
            </a:r>
            <a:endParaRPr b="0" lang="pt-BR" sz="1800" spc="-1" strike="noStrike">
              <a:latin typeface="Arial"/>
            </a:endParaRPr>
          </a:p>
          <a:p>
            <a:pPr lvl="5" marL="2592000" indent="-216000">
              <a:spcBef>
                <a:spcPts val="283"/>
              </a:spcBef>
              <a:buClr>
                <a:srgbClr val="ffffff"/>
              </a:buClr>
              <a:buSzPct val="45000"/>
              <a:buFont typeface="Wingdings" charset="2"/>
              <a:buChar char=""/>
            </a:pPr>
            <a:r>
              <a:rPr b="0" lang="pt-BR" sz="1800" spc="-1" strike="noStrike">
                <a:latin typeface="Arial"/>
              </a:rPr>
              <a:t>Sixth Outline Level</a:t>
            </a:r>
            <a:endParaRPr b="0" lang="pt-BR" sz="1800" spc="-1" strike="noStrike">
              <a:latin typeface="Arial"/>
            </a:endParaRPr>
          </a:p>
          <a:p>
            <a:pPr lvl="6" marL="3024000" indent="-216000">
              <a:spcBef>
                <a:spcPts val="283"/>
              </a:spcBef>
              <a:buClr>
                <a:srgbClr val="ffffff"/>
              </a:buClr>
              <a:buSzPct val="45000"/>
              <a:buFont typeface="Wingdings" charset="2"/>
              <a:buChar char=""/>
            </a:pPr>
            <a:r>
              <a:rPr b="0" lang="pt-BR" sz="1800" spc="-1" strike="noStrike">
                <a:latin typeface="Arial"/>
              </a:rPr>
              <a:t>Seventh Outline Level</a:t>
            </a:r>
            <a:endParaRPr b="0" lang="pt-B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981720" y="4672080"/>
            <a:ext cx="26835840" cy="6012000"/>
          </a:xfrm>
          <a:prstGeom prst="rect">
            <a:avLst/>
          </a:prstGeom>
          <a:noFill/>
          <a:ln>
            <a:noFill/>
          </a:ln>
        </p:spPr>
        <p:style>
          <a:lnRef idx="0"/>
          <a:fillRef idx="0"/>
          <a:effectRef idx="0"/>
          <a:fontRef idx="minor"/>
        </p:style>
      </p:sp>
      <p:pic>
        <p:nvPicPr>
          <p:cNvPr id="39" name="" descr=""/>
          <p:cNvPicPr/>
          <p:nvPr/>
        </p:nvPicPr>
        <p:blipFill>
          <a:blip r:embed="rId1"/>
          <a:stretch/>
        </p:blipFill>
        <p:spPr>
          <a:xfrm>
            <a:off x="360" y="0"/>
            <a:ext cx="28799280" cy="53999640"/>
          </a:xfrm>
          <a:prstGeom prst="rect">
            <a:avLst/>
          </a:prstGeom>
          <a:ln>
            <a:noFill/>
          </a:ln>
        </p:spPr>
      </p:pic>
      <p:pic>
        <p:nvPicPr>
          <p:cNvPr id="40" name="" descr=""/>
          <p:cNvPicPr/>
          <p:nvPr/>
        </p:nvPicPr>
        <p:blipFill>
          <a:blip r:embed="rId2"/>
          <a:srcRect l="9409" t="0" r="0" b="0"/>
          <a:stretch/>
        </p:blipFill>
        <p:spPr>
          <a:xfrm>
            <a:off x="468000" y="717480"/>
            <a:ext cx="5998680" cy="2450520"/>
          </a:xfrm>
          <a:prstGeom prst="rect">
            <a:avLst/>
          </a:prstGeom>
          <a:ln>
            <a:noFill/>
          </a:ln>
        </p:spPr>
      </p:pic>
      <p:pic>
        <p:nvPicPr>
          <p:cNvPr id="41" name="" descr=""/>
          <p:cNvPicPr/>
          <p:nvPr/>
        </p:nvPicPr>
        <p:blipFill>
          <a:blip r:embed="rId3"/>
          <a:stretch/>
        </p:blipFill>
        <p:spPr>
          <a:xfrm>
            <a:off x="780840" y="3874680"/>
            <a:ext cx="9154800" cy="7716960"/>
          </a:xfrm>
          <a:prstGeom prst="rect">
            <a:avLst/>
          </a:prstGeom>
          <a:ln>
            <a:noFill/>
          </a:ln>
        </p:spPr>
      </p:pic>
      <p:sp>
        <p:nvSpPr>
          <p:cNvPr id="42" name="CustomShape 2"/>
          <p:cNvSpPr/>
          <p:nvPr/>
        </p:nvSpPr>
        <p:spPr>
          <a:xfrm>
            <a:off x="360" y="4183560"/>
            <a:ext cx="28799280" cy="41774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i="1" lang="pt-BR" sz="9600" spc="-1" strike="noStrike">
                <a:solidFill>
                  <a:srgbClr val="ffffff"/>
                </a:solidFill>
                <a:latin typeface="Arial"/>
                <a:ea typeface="DejaVu Sans"/>
              </a:rPr>
              <a:t>S-PLUS: An atlas of integrated H</a:t>
            </a:r>
            <a:r>
              <a:rPr b="1" i="1" lang="pt-BR" sz="9600" spc="-1" strike="noStrike">
                <a:solidFill>
                  <a:srgbClr val="ffffff"/>
                </a:solidFill>
                <a:latin typeface="Arial"/>
                <a:ea typeface="Arial"/>
              </a:rPr>
              <a:t>α fluxes for planetary nebulae in the Magellanic Clouds</a:t>
            </a:r>
            <a:endParaRPr b="0" lang="pt-BR" sz="9600" spc="-1" strike="noStrike">
              <a:latin typeface="Arial"/>
            </a:endParaRPr>
          </a:p>
          <a:p>
            <a:pPr algn="ctr">
              <a:lnSpc>
                <a:spcPct val="100000"/>
              </a:lnSpc>
            </a:pPr>
            <a:endParaRPr b="0" lang="pt-BR" sz="9600" spc="-1" strike="noStrike">
              <a:latin typeface="Arial"/>
            </a:endParaRPr>
          </a:p>
        </p:txBody>
      </p:sp>
      <p:sp>
        <p:nvSpPr>
          <p:cNvPr id="43" name="CustomShape 3"/>
          <p:cNvSpPr/>
          <p:nvPr/>
        </p:nvSpPr>
        <p:spPr>
          <a:xfrm>
            <a:off x="241920" y="9432000"/>
            <a:ext cx="28269720" cy="6875640"/>
          </a:xfrm>
          <a:prstGeom prst="rect">
            <a:avLst/>
          </a:prstGeom>
          <a:noFill/>
          <a:ln w="9360">
            <a:solidFill>
              <a:srgbClr val="4f81bd"/>
            </a:solidFill>
            <a:round/>
          </a:ln>
        </p:spPr>
        <p:style>
          <a:lnRef idx="0"/>
          <a:fillRef idx="0"/>
          <a:effectRef idx="0"/>
          <a:fontRef idx="minor"/>
        </p:style>
      </p:sp>
      <p:pic>
        <p:nvPicPr>
          <p:cNvPr id="44" name="" descr=""/>
          <p:cNvPicPr/>
          <p:nvPr/>
        </p:nvPicPr>
        <p:blipFill>
          <a:blip r:embed="rId4"/>
          <a:stretch/>
        </p:blipFill>
        <p:spPr>
          <a:xfrm>
            <a:off x="15588000" y="754920"/>
            <a:ext cx="5338800" cy="2413080"/>
          </a:xfrm>
          <a:prstGeom prst="rect">
            <a:avLst/>
          </a:prstGeom>
          <a:ln>
            <a:noFill/>
          </a:ln>
        </p:spPr>
      </p:pic>
      <p:pic>
        <p:nvPicPr>
          <p:cNvPr id="45" name="" descr=""/>
          <p:cNvPicPr/>
          <p:nvPr/>
        </p:nvPicPr>
        <p:blipFill>
          <a:blip r:embed="rId5"/>
          <a:stretch/>
        </p:blipFill>
        <p:spPr>
          <a:xfrm>
            <a:off x="10368000" y="191520"/>
            <a:ext cx="4536000" cy="4151520"/>
          </a:xfrm>
          <a:prstGeom prst="rect">
            <a:avLst/>
          </a:prstGeom>
          <a:ln>
            <a:noFill/>
          </a:ln>
        </p:spPr>
      </p:pic>
      <p:sp>
        <p:nvSpPr>
          <p:cNvPr id="46" name="CustomShape 4"/>
          <p:cNvSpPr/>
          <p:nvPr/>
        </p:nvSpPr>
        <p:spPr>
          <a:xfrm>
            <a:off x="1465920" y="15365160"/>
            <a:ext cx="4941720" cy="555840"/>
          </a:xfrm>
          <a:prstGeom prst="rect">
            <a:avLst/>
          </a:prstGeom>
          <a:noFill/>
          <a:ln>
            <a:noFill/>
          </a:ln>
        </p:spPr>
        <p:style>
          <a:lnRef idx="0"/>
          <a:fillRef idx="0"/>
          <a:effectRef idx="0"/>
          <a:fontRef idx="minor"/>
        </p:style>
      </p:sp>
      <p:sp>
        <p:nvSpPr>
          <p:cNvPr id="47" name="CustomShape 5"/>
          <p:cNvSpPr/>
          <p:nvPr/>
        </p:nvSpPr>
        <p:spPr>
          <a:xfrm>
            <a:off x="17208000" y="37457640"/>
            <a:ext cx="14903640" cy="2773440"/>
          </a:xfrm>
          <a:prstGeom prst="rect">
            <a:avLst/>
          </a:prstGeom>
          <a:noFill/>
          <a:ln>
            <a:noFill/>
          </a:ln>
        </p:spPr>
        <p:style>
          <a:lnRef idx="0"/>
          <a:fillRef idx="0"/>
          <a:effectRef idx="0"/>
          <a:fontRef idx="minor"/>
        </p:style>
      </p:sp>
      <p:sp>
        <p:nvSpPr>
          <p:cNvPr id="48" name="CustomShape 6"/>
          <p:cNvSpPr/>
          <p:nvPr/>
        </p:nvSpPr>
        <p:spPr>
          <a:xfrm>
            <a:off x="-1764000" y="7428600"/>
            <a:ext cx="32917680" cy="49334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i="1" lang="pt-BR" sz="4800" spc="-1" strike="noStrike">
                <a:solidFill>
                  <a:srgbClr val="ffffff"/>
                </a:solidFill>
                <a:latin typeface="Arial"/>
                <a:ea typeface="DejaVu LGC Sans"/>
              </a:rPr>
              <a:t>L. A. Gutiérrez-Soto, A. R. Lopes, A. V. Smith Castelli &amp; F. R. Faifer</a:t>
            </a:r>
            <a:endParaRPr b="0" lang="pt-BR" sz="4800" spc="-1" strike="noStrike">
              <a:latin typeface="Arial"/>
            </a:endParaRPr>
          </a:p>
          <a:p>
            <a:pPr algn="ctr">
              <a:lnSpc>
                <a:spcPct val="100000"/>
              </a:lnSpc>
            </a:pPr>
            <a:r>
              <a:rPr b="0" lang="pt-BR" sz="4800" spc="-1" strike="noStrike">
                <a:solidFill>
                  <a:srgbClr val="ffffff"/>
                </a:solidFill>
                <a:latin typeface="Arial"/>
                <a:ea typeface="DejaVu LGC Sans"/>
              </a:rPr>
              <a:t>Instituto de Astrofísica de La Plata, CONICET-UNLP, Argentina</a:t>
            </a:r>
            <a:endParaRPr b="0" lang="pt-BR" sz="4800" spc="-1" strike="noStrike">
              <a:latin typeface="Arial"/>
            </a:endParaRPr>
          </a:p>
        </p:txBody>
      </p:sp>
      <p:sp>
        <p:nvSpPr>
          <p:cNvPr id="49" name="CustomShape 7"/>
          <p:cNvSpPr/>
          <p:nvPr/>
        </p:nvSpPr>
        <p:spPr>
          <a:xfrm>
            <a:off x="493920" y="9504000"/>
            <a:ext cx="27837720" cy="8027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pt-BR" sz="4800" spc="-1" strike="noStrike">
                <a:solidFill>
                  <a:srgbClr val="ffffff"/>
                </a:solidFill>
                <a:latin typeface="Avenir Heavy"/>
              </a:rPr>
              <a:t>ABSTRACT</a:t>
            </a:r>
            <a:endParaRPr b="0" lang="pt-BR" sz="4800" spc="-1" strike="noStrike">
              <a:latin typeface="Arial"/>
            </a:endParaRPr>
          </a:p>
          <a:p>
            <a:pPr algn="just">
              <a:lnSpc>
                <a:spcPct val="100000"/>
              </a:lnSpc>
            </a:pPr>
            <a:r>
              <a:rPr b="0" i="1" lang="pt-BR" sz="4800" spc="-1" strike="noStrike">
                <a:solidFill>
                  <a:srgbClr val="ffffff"/>
                </a:solidFill>
                <a:latin typeface="LM Sans 10"/>
              </a:rPr>
              <a:t>We present an atlas of H</a:t>
            </a:r>
            <a:r>
              <a:rPr b="0" i="1" lang="pt-BR" sz="4800" spc="-1" strike="noStrike">
                <a:solidFill>
                  <a:srgbClr val="ffffff"/>
                </a:solidFill>
                <a:latin typeface="LM Sans 10"/>
                <a:ea typeface="Arial"/>
              </a:rPr>
              <a:t>α fluxes for planetary nebulae of the Magellanic Clouds (MC PNe) with measurements from the Southern Photometric Local Universe Survey (S-PLUS), a 12 band (7 narrow and 5 broad) imaging survey that allows us to perform an spatial analysis of the Hα emission. Aperture photometry on the continuum-subtracted images was performed to extract Hα + [N II] fluxes of the MC PNe observed by S-PLUS. The dust attenuation and [N II] contribution was corrected with empirical relations. Amongst its many applications, it can provide baseline data for photoionization and hydrodynamical modelling, and allow better estimates of Zanstra temperatures for PN central stars with accurate optical photometry.</a:t>
            </a:r>
            <a:endParaRPr b="0" lang="pt-BR" sz="4800" spc="-1" strike="noStrike">
              <a:latin typeface="Arial"/>
            </a:endParaRPr>
          </a:p>
        </p:txBody>
      </p:sp>
      <p:sp>
        <p:nvSpPr>
          <p:cNvPr id="50" name="CustomShape 8"/>
          <p:cNvSpPr/>
          <p:nvPr/>
        </p:nvSpPr>
        <p:spPr>
          <a:xfrm>
            <a:off x="288000" y="16560000"/>
            <a:ext cx="28223640" cy="37151640"/>
          </a:xfrm>
          <a:prstGeom prst="roundRect">
            <a:avLst>
              <a:gd name="adj" fmla="val 7000"/>
            </a:avLst>
          </a:prstGeom>
          <a:solidFill>
            <a:srgbClr val="ffffff"/>
          </a:solidFill>
          <a:ln w="9360">
            <a:solidFill>
              <a:srgbClr val="000000"/>
            </a:solidFill>
            <a:round/>
          </a:ln>
        </p:spPr>
        <p:style>
          <a:lnRef idx="0"/>
          <a:fillRef idx="0"/>
          <a:effectRef idx="0"/>
          <a:fontRef idx="minor"/>
        </p:style>
      </p:sp>
      <p:sp>
        <p:nvSpPr>
          <p:cNvPr id="51" name="CustomShape 9"/>
          <p:cNvSpPr/>
          <p:nvPr/>
        </p:nvSpPr>
        <p:spPr>
          <a:xfrm>
            <a:off x="7272000" y="16874640"/>
            <a:ext cx="7919280" cy="791280"/>
          </a:xfrm>
          <a:prstGeom prst="rect">
            <a:avLst/>
          </a:prstGeom>
          <a:solidFill>
            <a:srgbClr val="bf0041">
              <a:alpha val="74000"/>
            </a:srgbClr>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2200" spc="-1" strike="noStrike">
                <a:solidFill>
                  <a:srgbClr val="ffffff"/>
                </a:solidFill>
                <a:latin typeface="LM Sans 10"/>
                <a:ea typeface="DejaVu Sans"/>
              </a:rPr>
              <a:t> </a:t>
            </a:r>
            <a:endParaRPr b="0" lang="pt-BR" sz="2200" spc="-1" strike="noStrike">
              <a:latin typeface="Arial"/>
            </a:endParaRPr>
          </a:p>
          <a:p>
            <a:pPr algn="just">
              <a:lnSpc>
                <a:spcPct val="100000"/>
              </a:lnSpc>
            </a:pPr>
            <a:r>
              <a:rPr b="1" i="1" lang="en-US" sz="4400" spc="-1" strike="noStrike">
                <a:solidFill>
                  <a:srgbClr val="ffffff"/>
                </a:solidFill>
                <a:latin typeface="LM Sans 10"/>
                <a:ea typeface="DejaVu Sans"/>
              </a:rPr>
              <a:t>What are planetary nebulae?</a:t>
            </a:r>
            <a:endParaRPr b="0" lang="pt-BR" sz="4400" spc="-1" strike="noStrike">
              <a:latin typeface="Arial"/>
            </a:endParaRPr>
          </a:p>
          <a:p>
            <a:pPr algn="just">
              <a:lnSpc>
                <a:spcPct val="100000"/>
              </a:lnSpc>
            </a:pPr>
            <a:endParaRPr b="0" lang="pt-BR" sz="4400" spc="-1" strike="noStrike">
              <a:latin typeface="Arial"/>
            </a:endParaRPr>
          </a:p>
        </p:txBody>
      </p:sp>
      <p:sp>
        <p:nvSpPr>
          <p:cNvPr id="52" name="CustomShape 10"/>
          <p:cNvSpPr/>
          <p:nvPr/>
        </p:nvSpPr>
        <p:spPr>
          <a:xfrm>
            <a:off x="15696000" y="25924680"/>
            <a:ext cx="12239640" cy="25869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i="1" lang="pt-BR" sz="4400" spc="-1" strike="noStrike">
                <a:solidFill>
                  <a:srgbClr val="000000"/>
                </a:solidFill>
                <a:latin typeface="LM Sans 10"/>
                <a:ea typeface="Noto Sans CJK SC"/>
              </a:rPr>
              <a:t>As part of its effort to map 9,000 square degrees of the Southern Hemisphere, the S-PLUS project </a:t>
            </a:r>
            <a:r>
              <a:rPr b="0" i="1" lang="pt-BR" sz="4400" spc="-1" strike="noStrike">
                <a:solidFill>
                  <a:srgbClr val="000000"/>
                </a:solidFill>
                <a:latin typeface="LM Sans 10"/>
                <a:ea typeface="DejaVu Sans"/>
              </a:rPr>
              <a:t>(Mendes de Oliveira et al. 2019) has a crucial feature: images of the entire field captured using the Hα narrow-band </a:t>
            </a:r>
            <a:r>
              <a:rPr b="1" i="1" lang="pt-BR" sz="4400" spc="-1" strike="noStrike">
                <a:solidFill>
                  <a:srgbClr val="000000"/>
                </a:solidFill>
                <a:latin typeface="LM Sans 10"/>
                <a:ea typeface="DejaVu Sans"/>
              </a:rPr>
              <a:t>J0660</a:t>
            </a:r>
            <a:r>
              <a:rPr b="0" i="1" lang="pt-BR" sz="4400" spc="-1" strike="noStrike">
                <a:solidFill>
                  <a:srgbClr val="000000"/>
                </a:solidFill>
                <a:latin typeface="LM Sans 10"/>
                <a:ea typeface="DejaVu Sans"/>
              </a:rPr>
              <a:t> filter.</a:t>
            </a:r>
            <a:endParaRPr b="0" lang="pt-BR" sz="4400" spc="-1" strike="noStrike">
              <a:latin typeface="Arial"/>
            </a:endParaRPr>
          </a:p>
        </p:txBody>
      </p:sp>
      <p:sp>
        <p:nvSpPr>
          <p:cNvPr id="53" name="CustomShape 11"/>
          <p:cNvSpPr/>
          <p:nvPr/>
        </p:nvSpPr>
        <p:spPr>
          <a:xfrm>
            <a:off x="7164000" y="17752680"/>
            <a:ext cx="7919640" cy="26589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i="1" lang="pt-BR" sz="4400" spc="-1" strike="noStrike">
                <a:solidFill>
                  <a:srgbClr val="000000"/>
                </a:solidFill>
                <a:latin typeface="LM Sans 10"/>
                <a:ea typeface="DejaVu Sans"/>
              </a:rPr>
              <a:t>Planetary nebulae (PNe) are emission line nebulae that represent a short phase in the late evolution of low- and intermediate-mass stars.</a:t>
            </a:r>
            <a:endParaRPr b="0" lang="pt-BR" sz="4400" spc="-1" strike="noStrike">
              <a:latin typeface="Arial"/>
            </a:endParaRPr>
          </a:p>
        </p:txBody>
      </p:sp>
      <p:sp>
        <p:nvSpPr>
          <p:cNvPr id="54" name="CustomShape 12"/>
          <p:cNvSpPr/>
          <p:nvPr/>
        </p:nvSpPr>
        <p:spPr>
          <a:xfrm>
            <a:off x="8244360" y="32544360"/>
            <a:ext cx="11591280" cy="791280"/>
          </a:xfrm>
          <a:prstGeom prst="rect">
            <a:avLst/>
          </a:prstGeom>
          <a:solidFill>
            <a:srgbClr val="bf0041">
              <a:alpha val="74000"/>
            </a:srgbClr>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2200" spc="-1" strike="noStrike">
                <a:solidFill>
                  <a:srgbClr val="ffffff"/>
                </a:solidFill>
                <a:latin typeface="LM Sans 10"/>
                <a:ea typeface="DejaVu Sans"/>
              </a:rPr>
              <a:t> </a:t>
            </a:r>
            <a:endParaRPr b="0" lang="pt-BR" sz="2200" spc="-1" strike="noStrike">
              <a:latin typeface="Arial"/>
            </a:endParaRPr>
          </a:p>
          <a:p>
            <a:pPr algn="just">
              <a:lnSpc>
                <a:spcPct val="100000"/>
              </a:lnSpc>
              <a:spcBef>
                <a:spcPts val="1191"/>
              </a:spcBef>
              <a:spcAft>
                <a:spcPts val="992"/>
              </a:spcAft>
            </a:pPr>
            <a:r>
              <a:rPr b="1" i="1" lang="en-US" sz="4400" spc="-1" strike="noStrike">
                <a:solidFill>
                  <a:srgbClr val="ffffff"/>
                </a:solidFill>
                <a:latin typeface="LM Sans 10"/>
                <a:ea typeface="DejaVu Sans"/>
              </a:rPr>
              <a:t>Extracting Hα flux from photometric data</a:t>
            </a:r>
            <a:endParaRPr b="0" lang="pt-BR" sz="4400" spc="-1" strike="noStrike">
              <a:latin typeface="Arial"/>
            </a:endParaRPr>
          </a:p>
          <a:p>
            <a:pPr algn="just">
              <a:lnSpc>
                <a:spcPct val="100000"/>
              </a:lnSpc>
            </a:pPr>
            <a:endParaRPr b="0" lang="pt-BR" sz="4400" spc="-1" strike="noStrike">
              <a:latin typeface="Arial"/>
            </a:endParaRPr>
          </a:p>
        </p:txBody>
      </p:sp>
      <p:sp>
        <p:nvSpPr>
          <p:cNvPr id="55" name="CustomShape 13"/>
          <p:cNvSpPr/>
          <p:nvPr/>
        </p:nvSpPr>
        <p:spPr>
          <a:xfrm>
            <a:off x="1008000" y="34524000"/>
            <a:ext cx="7487280" cy="111956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i="1" lang="pt-BR" sz="4400" spc="-1" strike="noStrike">
                <a:solidFill>
                  <a:srgbClr val="000000"/>
                </a:solidFill>
                <a:latin typeface="LM Sans 10"/>
                <a:ea typeface="DejaVu Sans"/>
              </a:rPr>
              <a:t>The Hα flux for the Magellanic Cloud planetary nebulae observed by S-PLUS was extracted using two broad-band filters (r and i) and one narrow-band filter (J0660), according to Equation 3 of Vilella-Rojo et al. (2015). The Hα maps for some planetary nebulae, along with their respective S-PLUS photospectra and false color images based on the r, J0660, and i filters</a:t>
            </a:r>
            <a:r>
              <a:rPr b="0" i="1" lang="pt-BR" sz="4400" spc="-1" strike="noStrike">
                <a:solidFill>
                  <a:srgbClr val="000000"/>
                </a:solidFill>
                <a:latin typeface="LM Sans 10"/>
                <a:ea typeface="Arial"/>
              </a:rPr>
              <a:t> are shown.</a:t>
            </a:r>
            <a:endParaRPr b="0" lang="pt-BR" sz="4400" spc="-1" strike="noStrike">
              <a:latin typeface="Arial"/>
            </a:endParaRPr>
          </a:p>
        </p:txBody>
      </p:sp>
      <p:sp>
        <p:nvSpPr>
          <p:cNvPr id="56" name="CustomShape 14"/>
          <p:cNvSpPr/>
          <p:nvPr/>
        </p:nvSpPr>
        <p:spPr>
          <a:xfrm>
            <a:off x="1008000" y="45007920"/>
            <a:ext cx="7343640" cy="27734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i="1" lang="pt-BR" sz="4400" spc="-1" strike="noStrike">
                <a:solidFill>
                  <a:srgbClr val="000000"/>
                </a:solidFill>
                <a:latin typeface="LM Sans 10"/>
                <a:ea typeface="DejaVu Sans"/>
              </a:rPr>
              <a:t>In the Hα images, it is possible to perceive external and extensive shells of weak Hα emission.</a:t>
            </a:r>
            <a:endParaRPr b="0" lang="pt-BR" sz="4400" spc="-1" strike="noStrike">
              <a:latin typeface="Arial"/>
            </a:endParaRPr>
          </a:p>
        </p:txBody>
      </p:sp>
      <p:sp>
        <p:nvSpPr>
          <p:cNvPr id="57" name="CustomShape 15"/>
          <p:cNvSpPr/>
          <p:nvPr/>
        </p:nvSpPr>
        <p:spPr>
          <a:xfrm>
            <a:off x="15876000" y="49464000"/>
            <a:ext cx="11951640" cy="30520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pt-BR" sz="1800" spc="-1" strike="noStrike">
              <a:latin typeface="Arial"/>
            </a:endParaRPr>
          </a:p>
          <a:p>
            <a:pPr>
              <a:lnSpc>
                <a:spcPct val="100000"/>
              </a:lnSpc>
            </a:pPr>
            <a:r>
              <a:rPr b="0" i="1" lang="pt-BR" sz="4000" spc="-1" strike="noStrike">
                <a:solidFill>
                  <a:srgbClr val="000000"/>
                </a:solidFill>
                <a:latin typeface="LM Sans 10"/>
                <a:ea typeface="DejaVu Sans"/>
              </a:rPr>
              <a:t>Mendes de Oliveira C. et al. 2019, MNRAS, 489, 241</a:t>
            </a:r>
            <a:endParaRPr b="0" lang="pt-BR" sz="4000" spc="-1" strike="noStrike">
              <a:latin typeface="Arial"/>
            </a:endParaRPr>
          </a:p>
          <a:p>
            <a:pPr>
              <a:lnSpc>
                <a:spcPct val="100000"/>
              </a:lnSpc>
            </a:pPr>
            <a:r>
              <a:rPr b="0" i="1" lang="pt-BR" sz="4000" spc="-1" strike="noStrike">
                <a:solidFill>
                  <a:srgbClr val="000000"/>
                </a:solidFill>
                <a:latin typeface="LM Sans 10"/>
                <a:ea typeface="DejaVu Sans"/>
              </a:rPr>
              <a:t>Vilella-Rojo, G. et al. 2015, A&amp;A, 580, A47</a:t>
            </a:r>
            <a:endParaRPr b="0" lang="pt-BR" sz="4000" spc="-1" strike="noStrike">
              <a:latin typeface="Arial"/>
            </a:endParaRPr>
          </a:p>
          <a:p>
            <a:pPr>
              <a:lnSpc>
                <a:spcPct val="100000"/>
              </a:lnSpc>
            </a:pPr>
            <a:endParaRPr b="0" lang="pt-BR" sz="4000" spc="-1" strike="noStrike">
              <a:latin typeface="Arial"/>
            </a:endParaRPr>
          </a:p>
        </p:txBody>
      </p:sp>
      <p:sp>
        <p:nvSpPr>
          <p:cNvPr id="58" name="CustomShape 16"/>
          <p:cNvSpPr/>
          <p:nvPr/>
        </p:nvSpPr>
        <p:spPr>
          <a:xfrm>
            <a:off x="1008000" y="49939920"/>
            <a:ext cx="14111640" cy="27734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i="1" lang="pt-BR" sz="4400" spc="-1" strike="noStrike">
                <a:solidFill>
                  <a:srgbClr val="000000"/>
                </a:solidFill>
                <a:latin typeface="LM Sans 10"/>
                <a:ea typeface="DejaVu Sans"/>
              </a:rPr>
              <a:t>We present reliable Hα fluxes for MC PNe measured from S-PLUS images. With these fluxes, we will estimate the hydrogen density of the ionized gas, the temperature of the central star, as well as analyze the structures of the nebulae.</a:t>
            </a:r>
            <a:endParaRPr b="0" lang="pt-BR" sz="4400" spc="-1" strike="noStrike">
              <a:latin typeface="Arial"/>
            </a:endParaRPr>
          </a:p>
        </p:txBody>
      </p:sp>
      <p:sp>
        <p:nvSpPr>
          <p:cNvPr id="59" name="CustomShape 17"/>
          <p:cNvSpPr/>
          <p:nvPr/>
        </p:nvSpPr>
        <p:spPr>
          <a:xfrm>
            <a:off x="1080000" y="49121280"/>
            <a:ext cx="7883640" cy="791280"/>
          </a:xfrm>
          <a:prstGeom prst="rect">
            <a:avLst/>
          </a:prstGeom>
          <a:solidFill>
            <a:srgbClr val="bf0041">
              <a:alpha val="74000"/>
            </a:srgbClr>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2200" spc="-1" strike="noStrike">
                <a:solidFill>
                  <a:srgbClr val="ffffff"/>
                </a:solidFill>
                <a:latin typeface="LM Sans 10"/>
                <a:ea typeface="DejaVu Sans"/>
              </a:rPr>
              <a:t> </a:t>
            </a:r>
            <a:endParaRPr b="0" lang="pt-BR" sz="2200" spc="-1" strike="noStrike">
              <a:latin typeface="Arial"/>
            </a:endParaRPr>
          </a:p>
          <a:p>
            <a:pPr algn="just">
              <a:lnSpc>
                <a:spcPct val="100000"/>
              </a:lnSpc>
            </a:pPr>
            <a:r>
              <a:rPr b="1" i="1" lang="en-US" sz="4400" spc="-1" strike="noStrike">
                <a:solidFill>
                  <a:srgbClr val="ffffff"/>
                </a:solidFill>
                <a:latin typeface="LM Sans 10"/>
                <a:ea typeface="DejaVu Sans"/>
              </a:rPr>
              <a:t>Final remarks and next steps</a:t>
            </a:r>
            <a:endParaRPr b="0" lang="pt-BR" sz="4400" spc="-1" strike="noStrike">
              <a:latin typeface="Arial"/>
            </a:endParaRPr>
          </a:p>
          <a:p>
            <a:pPr algn="just">
              <a:lnSpc>
                <a:spcPct val="100000"/>
              </a:lnSpc>
            </a:pPr>
            <a:endParaRPr b="0" lang="pt-BR" sz="4400" spc="-1" strike="noStrike">
              <a:latin typeface="Arial"/>
            </a:endParaRPr>
          </a:p>
        </p:txBody>
      </p:sp>
      <p:sp>
        <p:nvSpPr>
          <p:cNvPr id="60" name="CustomShape 18"/>
          <p:cNvSpPr/>
          <p:nvPr/>
        </p:nvSpPr>
        <p:spPr>
          <a:xfrm>
            <a:off x="15984000" y="49122000"/>
            <a:ext cx="3131640" cy="791280"/>
          </a:xfrm>
          <a:prstGeom prst="rect">
            <a:avLst/>
          </a:prstGeom>
          <a:solidFill>
            <a:srgbClr val="bf0041">
              <a:alpha val="74000"/>
            </a:srgbClr>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2200" spc="-1" strike="noStrike">
                <a:solidFill>
                  <a:srgbClr val="ffffff"/>
                </a:solidFill>
                <a:latin typeface="LM Sans 10"/>
                <a:ea typeface="DejaVu Sans"/>
              </a:rPr>
              <a:t> </a:t>
            </a:r>
            <a:endParaRPr b="0" lang="pt-BR" sz="2200" spc="-1" strike="noStrike">
              <a:latin typeface="Arial"/>
            </a:endParaRPr>
          </a:p>
          <a:p>
            <a:pPr algn="just">
              <a:lnSpc>
                <a:spcPct val="100000"/>
              </a:lnSpc>
            </a:pPr>
            <a:r>
              <a:rPr b="1" i="1" lang="en-US" sz="4400" spc="-1" strike="noStrike">
                <a:solidFill>
                  <a:srgbClr val="ffffff"/>
                </a:solidFill>
                <a:latin typeface="LM Sans 10"/>
                <a:ea typeface="DejaVu Sans"/>
              </a:rPr>
              <a:t>References</a:t>
            </a:r>
            <a:endParaRPr b="0" lang="pt-BR" sz="4400" spc="-1" strike="noStrike">
              <a:latin typeface="Arial"/>
            </a:endParaRPr>
          </a:p>
          <a:p>
            <a:pPr algn="just">
              <a:lnSpc>
                <a:spcPct val="100000"/>
              </a:lnSpc>
            </a:pPr>
            <a:endParaRPr b="0" lang="pt-BR" sz="4400" spc="-1" strike="noStrike">
              <a:latin typeface="Arial"/>
            </a:endParaRPr>
          </a:p>
        </p:txBody>
      </p:sp>
      <p:sp>
        <p:nvSpPr>
          <p:cNvPr id="61" name="CustomShape 19"/>
          <p:cNvSpPr/>
          <p:nvPr/>
        </p:nvSpPr>
        <p:spPr>
          <a:xfrm>
            <a:off x="15912000" y="16838640"/>
            <a:ext cx="4319280" cy="791280"/>
          </a:xfrm>
          <a:prstGeom prst="rect">
            <a:avLst/>
          </a:prstGeom>
          <a:solidFill>
            <a:srgbClr val="bf0041">
              <a:alpha val="74000"/>
            </a:srgbClr>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2200" spc="-1" strike="noStrike">
                <a:solidFill>
                  <a:srgbClr val="ffffff"/>
                </a:solidFill>
                <a:latin typeface="LM Sans 10"/>
                <a:ea typeface="DejaVu Sans"/>
              </a:rPr>
              <a:t> </a:t>
            </a:r>
            <a:endParaRPr b="0" lang="pt-BR" sz="2200" spc="-1" strike="noStrike">
              <a:latin typeface="Arial"/>
            </a:endParaRPr>
          </a:p>
          <a:p>
            <a:pPr algn="just">
              <a:lnSpc>
                <a:spcPct val="100000"/>
              </a:lnSpc>
            </a:pPr>
            <a:r>
              <a:rPr b="1" i="1" lang="en-US" sz="4400" spc="-1" strike="noStrike">
                <a:solidFill>
                  <a:srgbClr val="ffffff"/>
                </a:solidFill>
                <a:latin typeface="LM Sans 10"/>
                <a:ea typeface="DejaVu Sans"/>
              </a:rPr>
              <a:t>About S-PLUS:</a:t>
            </a:r>
            <a:endParaRPr b="0" lang="pt-BR" sz="4400" spc="-1" strike="noStrike">
              <a:latin typeface="Arial"/>
            </a:endParaRPr>
          </a:p>
          <a:p>
            <a:pPr algn="just">
              <a:lnSpc>
                <a:spcPct val="100000"/>
              </a:lnSpc>
            </a:pPr>
            <a:endParaRPr b="0" lang="pt-BR" sz="4400" spc="-1" strike="noStrike">
              <a:latin typeface="Arial"/>
            </a:endParaRPr>
          </a:p>
        </p:txBody>
      </p:sp>
      <p:sp>
        <p:nvSpPr>
          <p:cNvPr id="62" name="CustomShape 20"/>
          <p:cNvSpPr/>
          <p:nvPr/>
        </p:nvSpPr>
        <p:spPr>
          <a:xfrm>
            <a:off x="1008000" y="22526640"/>
            <a:ext cx="8243280" cy="791280"/>
          </a:xfrm>
          <a:prstGeom prst="rect">
            <a:avLst/>
          </a:prstGeom>
          <a:solidFill>
            <a:srgbClr val="bf0041">
              <a:alpha val="74000"/>
            </a:srgbClr>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2200" spc="-1" strike="noStrike">
                <a:solidFill>
                  <a:srgbClr val="ffffff"/>
                </a:solidFill>
                <a:latin typeface="LM Sans 10"/>
                <a:ea typeface="DejaVu Sans"/>
              </a:rPr>
              <a:t> </a:t>
            </a:r>
            <a:endParaRPr b="0" lang="pt-BR" sz="2200" spc="-1" strike="noStrike">
              <a:latin typeface="Arial"/>
            </a:endParaRPr>
          </a:p>
          <a:p>
            <a:pPr algn="just">
              <a:lnSpc>
                <a:spcPct val="100000"/>
              </a:lnSpc>
            </a:pPr>
            <a:r>
              <a:rPr b="1" i="1" lang="en-US" sz="4400" spc="-1" strike="noStrike">
                <a:solidFill>
                  <a:srgbClr val="ffffff"/>
                </a:solidFill>
                <a:latin typeface="LM Sans 10"/>
                <a:ea typeface="DejaVu Sans"/>
              </a:rPr>
              <a:t>PNe in the Magellanic Clouds</a:t>
            </a:r>
            <a:endParaRPr b="0" lang="pt-BR" sz="4400" spc="-1" strike="noStrike">
              <a:latin typeface="Arial"/>
            </a:endParaRPr>
          </a:p>
          <a:p>
            <a:pPr algn="just">
              <a:lnSpc>
                <a:spcPct val="100000"/>
              </a:lnSpc>
            </a:pPr>
            <a:endParaRPr b="0" lang="pt-BR" sz="4400" spc="-1" strike="noStrike">
              <a:latin typeface="Arial"/>
            </a:endParaRPr>
          </a:p>
        </p:txBody>
      </p:sp>
      <p:sp>
        <p:nvSpPr>
          <p:cNvPr id="63" name="CustomShape 21"/>
          <p:cNvSpPr/>
          <p:nvPr/>
        </p:nvSpPr>
        <p:spPr>
          <a:xfrm>
            <a:off x="18191520" y="52182720"/>
            <a:ext cx="7748640" cy="657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pt-BR" sz="4000" spc="-1" strike="noStrike">
                <a:solidFill>
                  <a:srgbClr val="000000"/>
                </a:solidFill>
                <a:latin typeface="Arial"/>
              </a:rPr>
              <a:t>gsotoangel@fcaglp.unlp.edu.ar</a:t>
            </a:r>
            <a:endParaRPr b="0" lang="pt-BR" sz="4000" spc="-1" strike="noStrike">
              <a:latin typeface="Arial"/>
            </a:endParaRPr>
          </a:p>
        </p:txBody>
      </p:sp>
      <p:sp>
        <p:nvSpPr>
          <p:cNvPr id="64" name="CustomShape 22"/>
          <p:cNvSpPr/>
          <p:nvPr/>
        </p:nvSpPr>
        <p:spPr>
          <a:xfrm>
            <a:off x="1008000" y="30067920"/>
            <a:ext cx="26783640" cy="27734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i="1" lang="pt-BR" sz="4400" spc="-1" strike="noStrike">
                <a:solidFill>
                  <a:srgbClr val="000000"/>
                </a:solidFill>
                <a:latin typeface="LM Sans 10"/>
                <a:ea typeface="DejaVu Sans"/>
              </a:rPr>
              <a:t>The distribution of the planetary nebulae from the literature (green circles) in the Magellanic Clouds can be seen in the figure. The large gray squares indicate the S-PLUS fields that cover both the Large and Small Magellanic Clouds. Almost all the PNe are within the S-PLUS fields.</a:t>
            </a:r>
            <a:endParaRPr b="0" lang="pt-BR" sz="4400" spc="-1" strike="noStrike">
              <a:latin typeface="Arial"/>
            </a:endParaRPr>
          </a:p>
        </p:txBody>
      </p:sp>
      <p:pic>
        <p:nvPicPr>
          <p:cNvPr id="65" name="" descr=""/>
          <p:cNvPicPr/>
          <p:nvPr/>
        </p:nvPicPr>
        <p:blipFill>
          <a:blip r:embed="rId6"/>
          <a:stretch/>
        </p:blipFill>
        <p:spPr>
          <a:xfrm>
            <a:off x="907560" y="23328000"/>
            <a:ext cx="13852080" cy="6925680"/>
          </a:xfrm>
          <a:prstGeom prst="rect">
            <a:avLst/>
          </a:prstGeom>
          <a:ln>
            <a:noFill/>
          </a:ln>
        </p:spPr>
      </p:pic>
      <p:pic>
        <p:nvPicPr>
          <p:cNvPr id="66" name="" descr=""/>
          <p:cNvPicPr/>
          <p:nvPr/>
        </p:nvPicPr>
        <p:blipFill>
          <a:blip r:embed="rId7"/>
          <a:stretch/>
        </p:blipFill>
        <p:spPr>
          <a:xfrm>
            <a:off x="15624360" y="19584360"/>
            <a:ext cx="12743280" cy="6371280"/>
          </a:xfrm>
          <a:prstGeom prst="rect">
            <a:avLst/>
          </a:prstGeom>
          <a:ln>
            <a:noFill/>
          </a:ln>
        </p:spPr>
      </p:pic>
      <p:pic>
        <p:nvPicPr>
          <p:cNvPr id="67" name="" descr=""/>
          <p:cNvPicPr/>
          <p:nvPr/>
        </p:nvPicPr>
        <p:blipFill>
          <a:blip r:embed="rId8"/>
          <a:stretch/>
        </p:blipFill>
        <p:spPr>
          <a:xfrm>
            <a:off x="1440000" y="16806600"/>
            <a:ext cx="5291640" cy="5405040"/>
          </a:xfrm>
          <a:prstGeom prst="rect">
            <a:avLst/>
          </a:prstGeom>
          <a:ln>
            <a:noFill/>
          </a:ln>
        </p:spPr>
      </p:pic>
      <p:pic>
        <p:nvPicPr>
          <p:cNvPr id="68" name="" descr=""/>
          <p:cNvPicPr/>
          <p:nvPr/>
        </p:nvPicPr>
        <p:blipFill>
          <a:blip r:embed="rId9"/>
          <a:stretch/>
        </p:blipFill>
        <p:spPr>
          <a:xfrm>
            <a:off x="9000000" y="34704000"/>
            <a:ext cx="7124040" cy="4366080"/>
          </a:xfrm>
          <a:prstGeom prst="rect">
            <a:avLst/>
          </a:prstGeom>
          <a:ln>
            <a:noFill/>
          </a:ln>
        </p:spPr>
      </p:pic>
      <p:pic>
        <p:nvPicPr>
          <p:cNvPr id="69" name="" descr=""/>
          <p:cNvPicPr/>
          <p:nvPr/>
        </p:nvPicPr>
        <p:blipFill>
          <a:blip r:embed="rId10"/>
          <a:stretch/>
        </p:blipFill>
        <p:spPr>
          <a:xfrm>
            <a:off x="9000000" y="39307320"/>
            <a:ext cx="7124040" cy="4324320"/>
          </a:xfrm>
          <a:prstGeom prst="rect">
            <a:avLst/>
          </a:prstGeom>
          <a:ln>
            <a:noFill/>
          </a:ln>
        </p:spPr>
      </p:pic>
      <p:pic>
        <p:nvPicPr>
          <p:cNvPr id="70" name="" descr=""/>
          <p:cNvPicPr/>
          <p:nvPr/>
        </p:nvPicPr>
        <p:blipFill>
          <a:blip r:embed="rId11"/>
          <a:stretch/>
        </p:blipFill>
        <p:spPr>
          <a:xfrm>
            <a:off x="9000000" y="43920000"/>
            <a:ext cx="7124040" cy="4456440"/>
          </a:xfrm>
          <a:prstGeom prst="rect">
            <a:avLst/>
          </a:prstGeom>
          <a:ln>
            <a:noFill/>
          </a:ln>
        </p:spPr>
      </p:pic>
      <p:pic>
        <p:nvPicPr>
          <p:cNvPr id="71" name="" descr=""/>
          <p:cNvPicPr/>
          <p:nvPr/>
        </p:nvPicPr>
        <p:blipFill>
          <a:blip r:embed="rId12"/>
          <a:srcRect l="66399" t="12591" r="0" b="0"/>
          <a:stretch/>
        </p:blipFill>
        <p:spPr>
          <a:xfrm>
            <a:off x="22320000" y="34404120"/>
            <a:ext cx="5327640" cy="4619520"/>
          </a:xfrm>
          <a:prstGeom prst="rect">
            <a:avLst/>
          </a:prstGeom>
          <a:ln>
            <a:noFill/>
          </a:ln>
        </p:spPr>
      </p:pic>
      <p:pic>
        <p:nvPicPr>
          <p:cNvPr id="72" name="" descr=""/>
          <p:cNvPicPr/>
          <p:nvPr/>
        </p:nvPicPr>
        <p:blipFill>
          <a:blip r:embed="rId13"/>
          <a:srcRect l="66399" t="11795" r="0" b="0"/>
          <a:stretch/>
        </p:blipFill>
        <p:spPr>
          <a:xfrm>
            <a:off x="22320000" y="39060000"/>
            <a:ext cx="5307480" cy="4644360"/>
          </a:xfrm>
          <a:prstGeom prst="rect">
            <a:avLst/>
          </a:prstGeom>
          <a:ln>
            <a:noFill/>
          </a:ln>
        </p:spPr>
      </p:pic>
      <p:pic>
        <p:nvPicPr>
          <p:cNvPr id="73" name="" descr=""/>
          <p:cNvPicPr/>
          <p:nvPr/>
        </p:nvPicPr>
        <p:blipFill>
          <a:blip r:embed="rId14"/>
          <a:srcRect l="66664" t="12591" r="0" b="0"/>
          <a:stretch/>
        </p:blipFill>
        <p:spPr>
          <a:xfrm>
            <a:off x="22320000" y="43812000"/>
            <a:ext cx="5306040" cy="4507560"/>
          </a:xfrm>
          <a:prstGeom prst="rect">
            <a:avLst/>
          </a:prstGeom>
          <a:ln>
            <a:noFill/>
          </a:ln>
        </p:spPr>
      </p:pic>
      <p:pic>
        <p:nvPicPr>
          <p:cNvPr id="74" name="" descr=""/>
          <p:cNvPicPr/>
          <p:nvPr/>
        </p:nvPicPr>
        <p:blipFill>
          <a:blip r:embed="rId15"/>
          <a:stretch/>
        </p:blipFill>
        <p:spPr>
          <a:xfrm>
            <a:off x="16340400" y="34322040"/>
            <a:ext cx="5687640" cy="4989600"/>
          </a:xfrm>
          <a:prstGeom prst="rect">
            <a:avLst/>
          </a:prstGeom>
          <a:ln>
            <a:noFill/>
          </a:ln>
        </p:spPr>
      </p:pic>
      <p:pic>
        <p:nvPicPr>
          <p:cNvPr id="75" name="" descr=""/>
          <p:cNvPicPr/>
          <p:nvPr/>
        </p:nvPicPr>
        <p:blipFill>
          <a:blip r:embed="rId16"/>
          <a:stretch/>
        </p:blipFill>
        <p:spPr>
          <a:xfrm>
            <a:off x="16340400" y="39064680"/>
            <a:ext cx="5687640" cy="4962960"/>
          </a:xfrm>
          <a:prstGeom prst="rect">
            <a:avLst/>
          </a:prstGeom>
          <a:ln>
            <a:noFill/>
          </a:ln>
        </p:spPr>
      </p:pic>
      <p:pic>
        <p:nvPicPr>
          <p:cNvPr id="76" name="" descr=""/>
          <p:cNvPicPr/>
          <p:nvPr/>
        </p:nvPicPr>
        <p:blipFill>
          <a:blip r:embed="rId17"/>
          <a:stretch/>
        </p:blipFill>
        <p:spPr>
          <a:xfrm>
            <a:off x="16340400" y="43776000"/>
            <a:ext cx="5687640" cy="4787640"/>
          </a:xfrm>
          <a:prstGeom prst="rect">
            <a:avLst/>
          </a:prstGeom>
          <a:ln>
            <a:noFill/>
          </a:ln>
        </p:spPr>
      </p:pic>
      <p:pic>
        <p:nvPicPr>
          <p:cNvPr id="77" name="" descr=""/>
          <p:cNvPicPr/>
          <p:nvPr/>
        </p:nvPicPr>
        <p:blipFill>
          <a:blip r:embed="rId18"/>
          <a:stretch/>
        </p:blipFill>
        <p:spPr>
          <a:xfrm>
            <a:off x="16908480" y="52071840"/>
            <a:ext cx="1163160" cy="873360"/>
          </a:xfrm>
          <a:prstGeom prst="rect">
            <a:avLst/>
          </a:prstGeom>
          <a:ln>
            <a:noFill/>
          </a:ln>
        </p:spPr>
      </p:pic>
      <p:sp>
        <p:nvSpPr>
          <p:cNvPr id="78" name="CustomShape 23"/>
          <p:cNvSpPr/>
          <p:nvPr/>
        </p:nvSpPr>
        <p:spPr>
          <a:xfrm>
            <a:off x="19440000" y="17567640"/>
            <a:ext cx="8999640" cy="1944360"/>
          </a:xfrm>
          <a:prstGeom prst="ellipse">
            <a:avLst/>
          </a:prstGeom>
          <a:noFill/>
          <a:ln w="19080">
            <a:solidFill>
              <a:srgbClr val="000000"/>
            </a:solidFill>
            <a:round/>
          </a:ln>
        </p:spPr>
        <p:style>
          <a:lnRef idx="0"/>
          <a:fillRef idx="0"/>
          <a:effectRef idx="0"/>
          <a:fontRef idx="minor"/>
        </p:style>
      </p:sp>
      <p:sp>
        <p:nvSpPr>
          <p:cNvPr id="79" name="CustomShape 24"/>
          <p:cNvSpPr/>
          <p:nvPr/>
        </p:nvSpPr>
        <p:spPr>
          <a:xfrm>
            <a:off x="20664000" y="17923680"/>
            <a:ext cx="7019640" cy="1675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pt-BR" sz="2800" spc="-1" strike="noStrike">
                <a:solidFill>
                  <a:srgbClr val="000000"/>
                </a:solidFill>
                <a:latin typeface="Arial"/>
              </a:rPr>
              <a:t>Typical spectrum of a PN: the H</a:t>
            </a:r>
            <a:r>
              <a:rPr b="0" i="1" lang="pt-BR" sz="2800" spc="-1" strike="noStrike">
                <a:solidFill>
                  <a:srgbClr val="000000"/>
                </a:solidFill>
                <a:latin typeface="Arial"/>
                <a:ea typeface="Arial"/>
              </a:rPr>
              <a:t>α and [N II] emission lines are detected by J0660 filter for sources with a redshift up to 0.015</a:t>
            </a:r>
            <a:endParaRPr b="0" lang="pt-BR" sz="2800" spc="-1" strike="noStrike">
              <a:latin typeface="Arial"/>
            </a:endParaRPr>
          </a:p>
        </p:txBody>
      </p:sp>
      <p:sp>
        <p:nvSpPr>
          <p:cNvPr id="80" name="Line 25"/>
          <p:cNvSpPr/>
          <p:nvPr/>
        </p:nvSpPr>
        <p:spPr>
          <a:xfrm flipH="1">
            <a:off x="22032000" y="19512000"/>
            <a:ext cx="1944000" cy="5328000"/>
          </a:xfrm>
          <a:prstGeom prst="line">
            <a:avLst/>
          </a:prstGeom>
          <a:ln>
            <a:solidFill>
              <a:srgbClr val="000000"/>
            </a:solidFill>
            <a:tailEnd len="med" type="triangle" w="med"/>
          </a:ln>
        </p:spPr>
        <p:style>
          <a:lnRef idx="0"/>
          <a:fillRef idx="0"/>
          <a:effectRef idx="0"/>
          <a:fontRef idx="minor"/>
        </p:style>
      </p:sp>
      <p:sp>
        <p:nvSpPr>
          <p:cNvPr id="81" name="CustomShape 26"/>
          <p:cNvSpPr/>
          <p:nvPr/>
        </p:nvSpPr>
        <p:spPr>
          <a:xfrm>
            <a:off x="2880000" y="21292920"/>
            <a:ext cx="10943640" cy="88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2800" spc="-1" strike="noStrike">
                <a:solidFill>
                  <a:srgbClr val="ff0000"/>
                </a:solidFill>
                <a:latin typeface="Arial"/>
              </a:rPr>
              <a:t>Credits: NASA, ESA and the Hubble Heritage (STScI/AURA)-ESA/Hubble Collaboration</a:t>
            </a:r>
            <a:endParaRPr b="0" lang="pt-BR" sz="2800" spc="-1" strike="noStrike">
              <a:latin typeface="Arial"/>
            </a:endParaRPr>
          </a:p>
        </p:txBody>
      </p:sp>
      <p:sp>
        <p:nvSpPr>
          <p:cNvPr id="82" name="CustomShape 27"/>
          <p:cNvSpPr/>
          <p:nvPr/>
        </p:nvSpPr>
        <p:spPr>
          <a:xfrm>
            <a:off x="1501920" y="16759440"/>
            <a:ext cx="4941720" cy="55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200" spc="-1" strike="noStrike">
                <a:solidFill>
                  <a:srgbClr val="000000"/>
                </a:solidFill>
                <a:latin typeface="Arial"/>
                <a:ea typeface="DejaVu Sans"/>
              </a:rPr>
              <a:t>Ring Nebula (Messier 57)</a:t>
            </a:r>
            <a:endParaRPr b="0" lang="pt-BR" sz="3200" spc="-1" strike="noStrike">
              <a:latin typeface="Arial"/>
            </a:endParaRPr>
          </a:p>
        </p:txBody>
      </p:sp>
      <p:sp>
        <p:nvSpPr>
          <p:cNvPr id="83" name="CustomShape 28"/>
          <p:cNvSpPr/>
          <p:nvPr/>
        </p:nvSpPr>
        <p:spPr>
          <a:xfrm>
            <a:off x="24228000" y="20556000"/>
            <a:ext cx="4715640" cy="97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US" sz="2800" spc="-1" strike="noStrike">
                <a:solidFill>
                  <a:srgbClr val="000000"/>
                </a:solidFill>
                <a:latin typeface="Arial"/>
              </a:rPr>
              <a:t>12 S-PLUS survey filter curves</a:t>
            </a:r>
            <a:endParaRPr b="0" lang="pt-BR" sz="2800" spc="-1" strike="noStrike">
              <a:latin typeface="Arial"/>
            </a:endParaRPr>
          </a:p>
        </p:txBody>
      </p:sp>
      <p:sp>
        <p:nvSpPr>
          <p:cNvPr id="84" name="Line 29"/>
          <p:cNvSpPr/>
          <p:nvPr/>
        </p:nvSpPr>
        <p:spPr>
          <a:xfrm>
            <a:off x="13140000" y="34776360"/>
            <a:ext cx="0" cy="12815640"/>
          </a:xfrm>
          <a:prstGeom prst="line">
            <a:avLst/>
          </a:prstGeom>
          <a:ln>
            <a:solidFill>
              <a:srgbClr val="d62e4e"/>
            </a:solidFill>
          </a:ln>
        </p:spPr>
        <p:style>
          <a:lnRef idx="0"/>
          <a:fillRef idx="0"/>
          <a:effectRef idx="0"/>
          <a:fontRef idx="minor"/>
        </p:style>
      </p:sp>
      <p:sp>
        <p:nvSpPr>
          <p:cNvPr id="85" name="CustomShape 30"/>
          <p:cNvSpPr/>
          <p:nvPr/>
        </p:nvSpPr>
        <p:spPr>
          <a:xfrm>
            <a:off x="13680000" y="34920360"/>
            <a:ext cx="1655640" cy="9399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i="1" lang="en-US" sz="2000" spc="-1" strike="noStrike">
                <a:solidFill>
                  <a:srgbClr val="bf0041"/>
                </a:solidFill>
                <a:latin typeface="Arial"/>
              </a:rPr>
              <a:t>J0660 filter: H</a:t>
            </a:r>
            <a:r>
              <a:rPr b="1" i="1" lang="en-US" sz="2000" spc="-1" strike="noStrike">
                <a:solidFill>
                  <a:srgbClr val="bf0041"/>
                </a:solidFill>
                <a:latin typeface="Arial"/>
                <a:ea typeface="Arial"/>
              </a:rPr>
              <a:t>α + [N II]</a:t>
            </a:r>
            <a:endParaRPr b="0" lang="pt-BR" sz="2000" spc="-1" strike="noStrike">
              <a:latin typeface="Arial"/>
            </a:endParaRPr>
          </a:p>
        </p:txBody>
      </p:sp>
      <p:sp>
        <p:nvSpPr>
          <p:cNvPr id="86" name="Line 31"/>
          <p:cNvSpPr/>
          <p:nvPr/>
        </p:nvSpPr>
        <p:spPr>
          <a:xfrm flipH="1" flipV="1">
            <a:off x="13212000" y="35064360"/>
            <a:ext cx="468000" cy="216000"/>
          </a:xfrm>
          <a:prstGeom prst="line">
            <a:avLst/>
          </a:prstGeom>
          <a:ln w="12600">
            <a:solidFill>
              <a:srgbClr val="bf0041"/>
            </a:solidFill>
            <a:round/>
            <a:tailEnd len="med" type="triangle" w="med"/>
          </a:ln>
        </p:spPr>
        <p:style>
          <a:lnRef idx="0"/>
          <a:fillRef idx="0"/>
          <a:effectRef idx="0"/>
          <a:fontRef idx="minor"/>
        </p:style>
      </p:sp>
      <p:sp>
        <p:nvSpPr>
          <p:cNvPr id="87" name="Line 32"/>
          <p:cNvSpPr/>
          <p:nvPr/>
        </p:nvSpPr>
        <p:spPr>
          <a:xfrm>
            <a:off x="10656000" y="34704000"/>
            <a:ext cx="720000" cy="1368000"/>
          </a:xfrm>
          <a:prstGeom prst="line">
            <a:avLst/>
          </a:prstGeom>
          <a:ln w="12600">
            <a:solidFill>
              <a:srgbClr val="1e6a39"/>
            </a:solidFill>
            <a:round/>
            <a:tailEnd len="med" type="triangle" w="med"/>
          </a:ln>
        </p:spPr>
        <p:style>
          <a:lnRef idx="0"/>
          <a:fillRef idx="0"/>
          <a:effectRef idx="0"/>
          <a:fontRef idx="minor"/>
        </p:style>
      </p:sp>
      <p:sp>
        <p:nvSpPr>
          <p:cNvPr id="88" name="Line 33"/>
          <p:cNvSpPr/>
          <p:nvPr/>
        </p:nvSpPr>
        <p:spPr>
          <a:xfrm>
            <a:off x="11448000" y="34776360"/>
            <a:ext cx="0" cy="12815640"/>
          </a:xfrm>
          <a:prstGeom prst="line">
            <a:avLst/>
          </a:prstGeom>
          <a:ln>
            <a:solidFill>
              <a:srgbClr val="168253"/>
            </a:solidFill>
          </a:ln>
        </p:spPr>
        <p:style>
          <a:lnRef idx="0"/>
          <a:fillRef idx="0"/>
          <a:effectRef idx="0"/>
          <a:fontRef idx="minor"/>
        </p:style>
      </p:sp>
      <p:sp>
        <p:nvSpPr>
          <p:cNvPr id="89" name="CustomShape 34"/>
          <p:cNvSpPr/>
          <p:nvPr/>
        </p:nvSpPr>
        <p:spPr>
          <a:xfrm>
            <a:off x="9684000" y="34124040"/>
            <a:ext cx="2591640" cy="9399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i="1" lang="en-US" sz="2000" spc="-1" strike="noStrike">
                <a:solidFill>
                  <a:srgbClr val="168253"/>
                </a:solidFill>
                <a:latin typeface="Arial"/>
              </a:rPr>
              <a:t>g filter: [O III] is detected</a:t>
            </a:r>
            <a:endParaRPr b="0" lang="pt-BR" sz="2000" spc="-1" strike="noStrike">
              <a:latin typeface="Arial"/>
            </a:endParaRPr>
          </a:p>
        </p:txBody>
      </p:sp>
      <p:sp>
        <p:nvSpPr>
          <p:cNvPr id="90" name="CustomShape 35"/>
          <p:cNvSpPr/>
          <p:nvPr/>
        </p:nvSpPr>
        <p:spPr>
          <a:xfrm>
            <a:off x="10944000" y="33372000"/>
            <a:ext cx="4679640" cy="89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4400" spc="-1" strike="noStrike">
                <a:solidFill>
                  <a:srgbClr val="000000"/>
                </a:solidFill>
                <a:latin typeface="LM Sans 10"/>
              </a:rPr>
              <a:t>Photospectra</a:t>
            </a:r>
            <a:endParaRPr b="0" lang="pt-BR" sz="4400" spc="-1" strike="noStrike">
              <a:latin typeface="Arial"/>
            </a:endParaRPr>
          </a:p>
        </p:txBody>
      </p:sp>
      <p:sp>
        <p:nvSpPr>
          <p:cNvPr id="91" name="CustomShape 36"/>
          <p:cNvSpPr/>
          <p:nvPr/>
        </p:nvSpPr>
        <p:spPr>
          <a:xfrm>
            <a:off x="18072000" y="33372000"/>
            <a:ext cx="4679640" cy="89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4400" spc="-1" strike="noStrike">
                <a:solidFill>
                  <a:srgbClr val="000000"/>
                </a:solidFill>
                <a:latin typeface="LM Sans 10"/>
              </a:rPr>
              <a:t>RGB image</a:t>
            </a:r>
            <a:endParaRPr b="0" lang="pt-BR" sz="4400" spc="-1" strike="noStrike">
              <a:latin typeface="Arial"/>
            </a:endParaRPr>
          </a:p>
        </p:txBody>
      </p:sp>
      <p:sp>
        <p:nvSpPr>
          <p:cNvPr id="92" name="CustomShape 37"/>
          <p:cNvSpPr/>
          <p:nvPr/>
        </p:nvSpPr>
        <p:spPr>
          <a:xfrm>
            <a:off x="22896000" y="33372000"/>
            <a:ext cx="4679640" cy="89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4400" spc="-1" strike="noStrike">
                <a:solidFill>
                  <a:srgbClr val="000000"/>
                </a:solidFill>
                <a:latin typeface="LM Sans 10"/>
              </a:rPr>
              <a:t>H</a:t>
            </a:r>
            <a:r>
              <a:rPr b="1" lang="en-US" sz="4400" spc="-1" strike="noStrike">
                <a:solidFill>
                  <a:srgbClr val="000000"/>
                </a:solidFill>
                <a:latin typeface="Arial"/>
                <a:ea typeface="Arial"/>
              </a:rPr>
              <a:t>α</a:t>
            </a:r>
            <a:r>
              <a:rPr b="1" lang="en-US" sz="4400" spc="-1" strike="noStrike">
                <a:solidFill>
                  <a:srgbClr val="000000"/>
                </a:solidFill>
                <a:latin typeface="LM Sans 10"/>
                <a:ea typeface="Arial"/>
              </a:rPr>
              <a:t> flux map</a:t>
            </a:r>
            <a:endParaRPr b="0" lang="pt-BR" sz="4400" spc="-1" strike="noStrike">
              <a:latin typeface="Arial"/>
            </a:endParaRPr>
          </a:p>
        </p:txBody>
      </p:sp>
      <p:sp>
        <p:nvSpPr>
          <p:cNvPr id="93" name="CustomShape 38"/>
          <p:cNvSpPr/>
          <p:nvPr/>
        </p:nvSpPr>
        <p:spPr>
          <a:xfrm>
            <a:off x="21060000" y="35136360"/>
            <a:ext cx="2231640" cy="71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2200" spc="-1" strike="noStrike">
                <a:solidFill>
                  <a:srgbClr val="bf0041"/>
                </a:solidFill>
                <a:highlight>
                  <a:srgbClr val="eeeeee"/>
                </a:highlight>
                <a:latin typeface="Arial"/>
              </a:rPr>
              <a:t>LHA 115-N 44</a:t>
            </a:r>
            <a:endParaRPr b="0" lang="pt-BR" sz="2200" spc="-1" strike="noStrike">
              <a:latin typeface="Arial"/>
            </a:endParaRPr>
          </a:p>
        </p:txBody>
      </p:sp>
      <p:sp>
        <p:nvSpPr>
          <p:cNvPr id="94" name="CustomShape 39"/>
          <p:cNvSpPr/>
          <p:nvPr/>
        </p:nvSpPr>
        <p:spPr>
          <a:xfrm>
            <a:off x="21204000" y="39888000"/>
            <a:ext cx="2231640" cy="71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2200" spc="-1" strike="noStrike">
                <a:solidFill>
                  <a:srgbClr val="bf0041"/>
                </a:solidFill>
                <a:highlight>
                  <a:srgbClr val="eeeeee"/>
                </a:highlight>
                <a:latin typeface="Arial"/>
              </a:rPr>
              <a:t>LHA 115-N 5</a:t>
            </a:r>
            <a:endParaRPr b="0" lang="pt-BR" sz="2200" spc="-1" strike="noStrike">
              <a:latin typeface="Arial"/>
            </a:endParaRPr>
          </a:p>
        </p:txBody>
      </p:sp>
      <p:sp>
        <p:nvSpPr>
          <p:cNvPr id="95" name="CustomShape 40"/>
          <p:cNvSpPr/>
          <p:nvPr/>
        </p:nvSpPr>
        <p:spPr>
          <a:xfrm>
            <a:off x="21312000" y="44640360"/>
            <a:ext cx="2231640" cy="71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2200" spc="-1" strike="noStrike">
                <a:solidFill>
                  <a:srgbClr val="bf0041"/>
                </a:solidFill>
                <a:highlight>
                  <a:srgbClr val="eeeeee"/>
                </a:highlight>
                <a:latin typeface="Arial"/>
              </a:rPr>
              <a:t>SMP SMC 4</a:t>
            </a:r>
            <a:endParaRPr b="0" lang="pt-BR" sz="2200" spc="-1" strike="noStrike">
              <a:latin typeface="Arial"/>
            </a:endParaRPr>
          </a:p>
        </p:txBody>
      </p:sp>
      <p:sp>
        <p:nvSpPr>
          <p:cNvPr id="96" name="Line 41"/>
          <p:cNvSpPr/>
          <p:nvPr/>
        </p:nvSpPr>
        <p:spPr>
          <a:xfrm>
            <a:off x="900000" y="32226120"/>
            <a:ext cx="26892000" cy="0"/>
          </a:xfrm>
          <a:prstGeom prst="line">
            <a:avLst/>
          </a:prstGeom>
          <a:ln w="57240">
            <a:solidFill>
              <a:srgbClr val="cccccc"/>
            </a:solidFill>
            <a:round/>
          </a:ln>
        </p:spPr>
        <p:style>
          <a:lnRef idx="0"/>
          <a:fillRef idx="0"/>
          <a:effectRef idx="0"/>
          <a:fontRef idx="minor"/>
        </p:style>
      </p:sp>
      <p:sp>
        <p:nvSpPr>
          <p:cNvPr id="97" name="Line 42"/>
          <p:cNvSpPr/>
          <p:nvPr/>
        </p:nvSpPr>
        <p:spPr>
          <a:xfrm>
            <a:off x="900000" y="48750120"/>
            <a:ext cx="26892000" cy="0"/>
          </a:xfrm>
          <a:prstGeom prst="line">
            <a:avLst/>
          </a:prstGeom>
          <a:ln w="57240">
            <a:solidFill>
              <a:srgbClr val="cccccc"/>
            </a:solidFill>
            <a:round/>
          </a:ln>
        </p:spPr>
        <p:style>
          <a:lnRef idx="0"/>
          <a:fillRef idx="0"/>
          <a:effectRef idx="0"/>
          <a:fontRef idx="minor"/>
        </p:style>
      </p:sp>
      <p:sp>
        <p:nvSpPr>
          <p:cNvPr id="98" name="Line 43"/>
          <p:cNvSpPr/>
          <p:nvPr/>
        </p:nvSpPr>
        <p:spPr>
          <a:xfrm>
            <a:off x="15840000" y="29598120"/>
            <a:ext cx="12060000" cy="66600"/>
          </a:xfrm>
          <a:prstGeom prst="line">
            <a:avLst/>
          </a:prstGeom>
          <a:ln w="57240">
            <a:solidFill>
              <a:srgbClr val="cccccc"/>
            </a:solidFill>
            <a:round/>
          </a:ln>
        </p:spPr>
        <p:style>
          <a:lnRef idx="0"/>
          <a:fillRef idx="0"/>
          <a:effectRef idx="0"/>
          <a:fontRef idx="minor"/>
        </p:style>
      </p:sp>
      <p:sp>
        <p:nvSpPr>
          <p:cNvPr id="99" name="Line 44"/>
          <p:cNvSpPr/>
          <p:nvPr/>
        </p:nvSpPr>
        <p:spPr>
          <a:xfrm>
            <a:off x="15479640" y="16874640"/>
            <a:ext cx="0" cy="12501360"/>
          </a:xfrm>
          <a:prstGeom prst="line">
            <a:avLst/>
          </a:prstGeom>
          <a:ln w="57240">
            <a:solidFill>
              <a:srgbClr val="cccccc"/>
            </a:solidFill>
            <a:round/>
          </a:ln>
        </p:spPr>
        <p:style>
          <a:lnRef idx="0"/>
          <a:fillRef idx="0"/>
          <a:effectRef idx="0"/>
          <a:fontRef idx="minor"/>
        </p:style>
      </p:sp>
      <p:sp>
        <p:nvSpPr>
          <p:cNvPr id="100" name="Line 45"/>
          <p:cNvSpPr/>
          <p:nvPr/>
        </p:nvSpPr>
        <p:spPr>
          <a:xfrm>
            <a:off x="15480000" y="48960000"/>
            <a:ext cx="360" cy="4032000"/>
          </a:xfrm>
          <a:prstGeom prst="line">
            <a:avLst/>
          </a:prstGeom>
          <a:ln w="57240">
            <a:solidFill>
              <a:srgbClr val="cccccc"/>
            </a:solidFill>
            <a:round/>
          </a:ln>
        </p:spPr>
        <p:style>
          <a:lnRef idx="0"/>
          <a:fillRef idx="0"/>
          <a:effectRef idx="0"/>
          <a:fontRef idx="minor"/>
        </p:style>
      </p:sp>
      <p:sp>
        <p:nvSpPr>
          <p:cNvPr id="101" name="Line 46"/>
          <p:cNvSpPr/>
          <p:nvPr/>
        </p:nvSpPr>
        <p:spPr>
          <a:xfrm>
            <a:off x="15840000" y="51666480"/>
            <a:ext cx="12060000" cy="66600"/>
          </a:xfrm>
          <a:prstGeom prst="line">
            <a:avLst/>
          </a:prstGeom>
          <a:ln w="57240">
            <a:solidFill>
              <a:srgbClr val="cccccc"/>
            </a:solidFill>
            <a:round/>
          </a:ln>
        </p:spPr>
        <p:style>
          <a:lnRef idx="0"/>
          <a:fillRef idx="0"/>
          <a:effectRef idx="0"/>
          <a:fontRef idx="minor"/>
        </p:style>
      </p:sp>
      <p:sp>
        <p:nvSpPr>
          <p:cNvPr id="102" name="Line 47"/>
          <p:cNvSpPr/>
          <p:nvPr/>
        </p:nvSpPr>
        <p:spPr>
          <a:xfrm>
            <a:off x="1116000" y="22326480"/>
            <a:ext cx="13716000" cy="65520"/>
          </a:xfrm>
          <a:prstGeom prst="line">
            <a:avLst/>
          </a:prstGeom>
          <a:ln w="57240">
            <a:solidFill>
              <a:srgbClr val="cccccc"/>
            </a:solidFill>
            <a:round/>
          </a:ln>
        </p:spPr>
        <p:style>
          <a:lnRef idx="0"/>
          <a:fillRef idx="0"/>
          <a:effectRef idx="0"/>
          <a:fontRef idx="minor"/>
        </p:style>
      </p:sp>
      <p:pic>
        <p:nvPicPr>
          <p:cNvPr id="103" name="" descr=""/>
          <p:cNvPicPr/>
          <p:nvPr/>
        </p:nvPicPr>
        <p:blipFill>
          <a:blip r:embed="rId19"/>
          <a:stretch/>
        </p:blipFill>
        <p:spPr>
          <a:xfrm>
            <a:off x="6012000" y="322560"/>
            <a:ext cx="4608000" cy="36403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pt-BR</dc:language>
  <cp:lastModifiedBy/>
  <dcterms:modified xsi:type="dcterms:W3CDTF">2023-05-11T12:12:42Z</dcterms:modified>
  <cp:revision>75</cp:revision>
  <dc:subject/>
  <dc:title/>
</cp:coreProperties>
</file>