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5" r:id="rId9"/>
    <p:sldId id="262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14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B581-6C66-49C5-81A1-E23252007AF6}" type="datetimeFigureOut">
              <a:rPr lang="es-AR" smtClean="0"/>
              <a:t>28/9/2023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58A2-5DD3-434A-88CC-7E891F5639F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32302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B581-6C66-49C5-81A1-E23252007AF6}" type="datetimeFigureOut">
              <a:rPr lang="es-AR" smtClean="0"/>
              <a:t>28/9/2023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58A2-5DD3-434A-88CC-7E891F5639F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0793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B581-6C66-49C5-81A1-E23252007AF6}" type="datetimeFigureOut">
              <a:rPr lang="es-AR" smtClean="0"/>
              <a:t>28/9/2023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58A2-5DD3-434A-88CC-7E891F5639F8}" type="slidenum">
              <a:rPr lang="es-AR" smtClean="0"/>
              <a:t>‹Nº›</a:t>
            </a:fld>
            <a:endParaRPr lang="es-A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0636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B581-6C66-49C5-81A1-E23252007AF6}" type="datetimeFigureOut">
              <a:rPr lang="es-AR" smtClean="0"/>
              <a:t>28/9/2023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58A2-5DD3-434A-88CC-7E891F5639F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07366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B581-6C66-49C5-81A1-E23252007AF6}" type="datetimeFigureOut">
              <a:rPr lang="es-AR" smtClean="0"/>
              <a:t>28/9/2023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58A2-5DD3-434A-88CC-7E891F5639F8}" type="slidenum">
              <a:rPr lang="es-AR" smtClean="0"/>
              <a:t>‹Nº›</a:t>
            </a:fld>
            <a:endParaRPr lang="es-A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5228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B581-6C66-49C5-81A1-E23252007AF6}" type="datetimeFigureOut">
              <a:rPr lang="es-AR" smtClean="0"/>
              <a:t>28/9/2023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58A2-5DD3-434A-88CC-7E891F5639F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11453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B581-6C66-49C5-81A1-E23252007AF6}" type="datetimeFigureOut">
              <a:rPr lang="es-AR" smtClean="0"/>
              <a:t>28/9/2023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58A2-5DD3-434A-88CC-7E891F5639F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72994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B581-6C66-49C5-81A1-E23252007AF6}" type="datetimeFigureOut">
              <a:rPr lang="es-AR" smtClean="0"/>
              <a:t>28/9/2023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58A2-5DD3-434A-88CC-7E891F5639F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83909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B581-6C66-49C5-81A1-E23252007AF6}" type="datetimeFigureOut">
              <a:rPr lang="es-AR" smtClean="0"/>
              <a:t>28/9/2023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58A2-5DD3-434A-88CC-7E891F5639F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77817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B581-6C66-49C5-81A1-E23252007AF6}" type="datetimeFigureOut">
              <a:rPr lang="es-AR" smtClean="0"/>
              <a:t>28/9/2023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58A2-5DD3-434A-88CC-7E891F5639F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75300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B581-6C66-49C5-81A1-E23252007AF6}" type="datetimeFigureOut">
              <a:rPr lang="es-AR" smtClean="0"/>
              <a:t>28/9/2023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58A2-5DD3-434A-88CC-7E891F5639F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5975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B581-6C66-49C5-81A1-E23252007AF6}" type="datetimeFigureOut">
              <a:rPr lang="es-AR" smtClean="0"/>
              <a:t>28/9/2023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58A2-5DD3-434A-88CC-7E891F5639F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21384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B581-6C66-49C5-81A1-E23252007AF6}" type="datetimeFigureOut">
              <a:rPr lang="es-AR" smtClean="0"/>
              <a:t>28/9/2023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58A2-5DD3-434A-88CC-7E891F5639F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0745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B581-6C66-49C5-81A1-E23252007AF6}" type="datetimeFigureOut">
              <a:rPr lang="es-AR" smtClean="0"/>
              <a:t>28/9/2023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58A2-5DD3-434A-88CC-7E891F5639F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981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B581-6C66-49C5-81A1-E23252007AF6}" type="datetimeFigureOut">
              <a:rPr lang="es-AR" smtClean="0"/>
              <a:t>28/9/2023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58A2-5DD3-434A-88CC-7E891F5639F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43006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B581-6C66-49C5-81A1-E23252007AF6}" type="datetimeFigureOut">
              <a:rPr lang="es-AR" smtClean="0"/>
              <a:t>28/9/2023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58A2-5DD3-434A-88CC-7E891F5639F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48864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3B581-6C66-49C5-81A1-E23252007AF6}" type="datetimeFigureOut">
              <a:rPr lang="es-AR" smtClean="0"/>
              <a:t>28/9/2023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EDA58A2-5DD3-434A-88CC-7E891F5639F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535867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C816C9-87F2-4F33-A46D-F4375A617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125" y="1767548"/>
            <a:ext cx="7766936" cy="2256655"/>
          </a:xfrm>
        </p:spPr>
        <p:txBody>
          <a:bodyPr/>
          <a:lstStyle/>
          <a:p>
            <a:pPr algn="ctr"/>
            <a:r>
              <a:rPr lang="es-ES" sz="7200" dirty="0"/>
              <a:t>REDUX </a:t>
            </a:r>
            <a:br>
              <a:rPr lang="es-ES" sz="7200" dirty="0"/>
            </a:br>
            <a:r>
              <a:rPr lang="es-ES" sz="7200" dirty="0"/>
              <a:t> </a:t>
            </a:r>
            <a:r>
              <a:rPr lang="es-ES" sz="7200" dirty="0" err="1">
                <a:solidFill>
                  <a:schemeClr val="tx1">
                    <a:lumMod val="95000"/>
                  </a:schemeClr>
                </a:solidFill>
              </a:rPr>
              <a:t>REDUX</a:t>
            </a:r>
            <a:r>
              <a:rPr lang="es-ES" sz="7200" dirty="0"/>
              <a:t> </a:t>
            </a:r>
            <a:r>
              <a:rPr lang="es-ES" sz="7200" dirty="0">
                <a:solidFill>
                  <a:srgbClr val="BC14A8"/>
                </a:solidFill>
              </a:rPr>
              <a:t>TOOLKIT</a:t>
            </a:r>
            <a:r>
              <a:rPr lang="es-ES" sz="7200" dirty="0"/>
              <a:t> </a:t>
            </a:r>
            <a:endParaRPr lang="es-AR" sz="7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084D899-DCA2-46D5-A188-63F61133E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808" y="5057297"/>
            <a:ext cx="1448077" cy="130072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9EF9FB4-AE65-4FB0-8BA9-FE8A22EE3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446" y="5057297"/>
            <a:ext cx="1294695" cy="123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353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CFCDB-7C4A-7AEC-A754-6AC25388A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5796" y="2612292"/>
            <a:ext cx="5529130" cy="1633415"/>
          </a:xfrm>
        </p:spPr>
        <p:txBody>
          <a:bodyPr>
            <a:noAutofit/>
          </a:bodyPr>
          <a:lstStyle/>
          <a:p>
            <a:r>
              <a:rPr lang="en-US" sz="8800" dirty="0"/>
              <a:t>¡GRACIAS!</a:t>
            </a:r>
          </a:p>
        </p:txBody>
      </p:sp>
    </p:spTree>
    <p:extLst>
      <p:ext uri="{BB962C8B-B14F-4D97-AF65-F5344CB8AC3E}">
        <p14:creationId xmlns:p14="http://schemas.microsoft.com/office/powerpoint/2010/main" val="2848994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E06ABB-087F-4285-AC20-A357885AA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105" y="3272160"/>
            <a:ext cx="6584601" cy="1876887"/>
          </a:xfrm>
        </p:spPr>
        <p:txBody>
          <a:bodyPr>
            <a:normAutofit/>
          </a:bodyPr>
          <a:lstStyle/>
          <a:p>
            <a:r>
              <a:rPr lang="es-ES" sz="5400" dirty="0">
                <a:solidFill>
                  <a:schemeClr val="tx1"/>
                </a:solidFill>
              </a:rPr>
              <a:t>¿Qué es </a:t>
            </a:r>
            <a:r>
              <a:rPr lang="es-ES" sz="7200" dirty="0"/>
              <a:t>REDUX</a:t>
            </a:r>
            <a:r>
              <a:rPr lang="es-ES" sz="5400" dirty="0">
                <a:solidFill>
                  <a:schemeClr val="tx1"/>
                </a:solidFill>
              </a:rPr>
              <a:t>?</a:t>
            </a:r>
            <a:endParaRPr lang="es-AR" sz="5400" dirty="0">
              <a:solidFill>
                <a:schemeClr val="tx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70F6333-9111-4CBB-80C1-8147DD878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739" y="1852459"/>
            <a:ext cx="1294695" cy="123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752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FBC4A2-6FEB-4ECA-964B-2BD3CD1CB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785" y="1672317"/>
            <a:ext cx="8058293" cy="3112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dirty="0"/>
              <a:t>Es una biblioteca de administración de estados cuyo principal objetivo es ayudar a mantener el estado de la aplicación organizado, predecible y fácil de gestionar a medida que la aplicación crece en complejidad.</a:t>
            </a: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1471949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E06ABB-087F-4285-AC20-A357885AA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 </a:t>
            </a:r>
            <a:r>
              <a:rPr lang="es-ES" dirty="0">
                <a:solidFill>
                  <a:schemeClr val="tx1"/>
                </a:solidFill>
              </a:rPr>
              <a:t>Algunas características: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FBC4A2-6FEB-4ECA-964B-2BD3CD1CB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302" y="1707828"/>
            <a:ext cx="8596668" cy="3880773"/>
          </a:xfrm>
        </p:spPr>
        <p:txBody>
          <a:bodyPr/>
          <a:lstStyle/>
          <a:p>
            <a:r>
              <a:rPr lang="es-ES" sz="2400" dirty="0"/>
              <a:t>Almacenamiento centralizado</a:t>
            </a:r>
          </a:p>
          <a:p>
            <a:pPr lvl="1"/>
            <a:endParaRPr lang="es-A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36DCBA-206B-4506-BD92-ABFAD992AD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" b="10237"/>
          <a:stretch/>
        </p:blipFill>
        <p:spPr bwMode="auto">
          <a:xfrm>
            <a:off x="1908700" y="2272424"/>
            <a:ext cx="6125592" cy="379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4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FBC4A2-6FEB-4ECA-964B-2BD3CD1CB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23" y="553731"/>
            <a:ext cx="8661975" cy="4799504"/>
          </a:xfrm>
        </p:spPr>
        <p:txBody>
          <a:bodyPr/>
          <a:lstStyle/>
          <a:p>
            <a:r>
              <a:rPr lang="es-ES" sz="2400" dirty="0"/>
              <a:t>Estado de solo lectura</a:t>
            </a:r>
          </a:p>
          <a:p>
            <a:pPr marL="457200" lvl="1" indent="0">
              <a:buNone/>
            </a:pPr>
            <a:r>
              <a:rPr lang="es-ES" sz="1800" b="0" i="0" dirty="0">
                <a:solidFill>
                  <a:srgbClr val="8B8B8B"/>
                </a:solidFill>
                <a:effectLst/>
              </a:rPr>
              <a:t>La única forma de modificar el estado es emitir una acción que indique que cambió</a:t>
            </a:r>
            <a:endParaRPr lang="es-ES" sz="1800" dirty="0"/>
          </a:p>
          <a:p>
            <a:endParaRPr lang="es-AR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CC86B27-3D61-4FDD-AE1A-F0F4E6493B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148"/>
          <a:stretch/>
        </p:blipFill>
        <p:spPr>
          <a:xfrm>
            <a:off x="2048060" y="1918571"/>
            <a:ext cx="5613369" cy="301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637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FBC4A2-6FEB-4ECA-964B-2BD3CD1CB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23" y="553731"/>
            <a:ext cx="8661975" cy="4799504"/>
          </a:xfrm>
        </p:spPr>
        <p:txBody>
          <a:bodyPr/>
          <a:lstStyle/>
          <a:p>
            <a:r>
              <a:rPr lang="es-ES" sz="2400" dirty="0"/>
              <a:t>Los cambios se hacen mediante funciones puras</a:t>
            </a:r>
          </a:p>
          <a:p>
            <a:pPr marL="457200" lvl="1" indent="0">
              <a:buNone/>
            </a:pPr>
            <a:r>
              <a:rPr lang="es-ES" sz="1800" b="0" i="0" dirty="0">
                <a:solidFill>
                  <a:srgbClr val="8B8B8B"/>
                </a:solidFill>
                <a:effectLst/>
                <a:latin typeface="Inter"/>
              </a:rPr>
              <a:t>Para controlar como el store es modificado por las acciones se usan reducers puros</a:t>
            </a:r>
            <a:endParaRPr lang="es-AR" sz="1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2DB2976-355E-43CA-B672-E8329301D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855" y="1672145"/>
            <a:ext cx="5642110" cy="455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42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business process&#10;&#10;Description automatically generated">
            <a:extLst>
              <a:ext uri="{FF2B5EF4-FFF2-40B4-BE49-F238E27FC236}">
                <a16:creationId xmlns:a16="http://schemas.microsoft.com/office/drawing/2014/main" id="{3526F409-577C-8905-661C-803610780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323" y="440790"/>
            <a:ext cx="8585199" cy="581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70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E06ABB-087F-4285-AC20-A357885AA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105" y="3272160"/>
            <a:ext cx="6584601" cy="1876887"/>
          </a:xfrm>
        </p:spPr>
        <p:txBody>
          <a:bodyPr>
            <a:normAutofit fontScale="90000"/>
          </a:bodyPr>
          <a:lstStyle/>
          <a:p>
            <a:r>
              <a:rPr lang="es-ES" sz="5400" dirty="0">
                <a:solidFill>
                  <a:schemeClr val="tx1"/>
                </a:solidFill>
              </a:rPr>
              <a:t> </a:t>
            </a:r>
            <a:r>
              <a:rPr lang="es-ES" sz="7200" dirty="0"/>
              <a:t>REDUX </a:t>
            </a:r>
            <a:r>
              <a:rPr lang="es-ES" sz="7200" dirty="0">
                <a:solidFill>
                  <a:schemeClr val="tx1"/>
                </a:solidFill>
              </a:rPr>
              <a:t>TOOLKIT</a:t>
            </a:r>
            <a:endParaRPr lang="es-ES" sz="5400" dirty="0">
              <a:solidFill>
                <a:schemeClr val="tx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70F6333-9111-4CBB-80C1-8147DD878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662" y="1823151"/>
            <a:ext cx="1294695" cy="123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008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FBC4A2-6FEB-4ECA-964B-2BD3CD1CB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488" y="1994512"/>
            <a:ext cx="9026514" cy="39784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AR" sz="2800" dirty="0"/>
              <a:t>Biblioteca creada por el equipo de </a:t>
            </a:r>
            <a:r>
              <a:rPr lang="es-AR" sz="2800" dirty="0" err="1"/>
              <a:t>Redux</a:t>
            </a:r>
            <a:r>
              <a:rPr lang="es-AR" sz="2800" dirty="0"/>
              <a:t> para simplificar el proceso de administrar el estado de una aplicación. Aborda tareas comunes y repetitivas como la creación de acciones y </a:t>
            </a:r>
            <a:r>
              <a:rPr lang="es-AR" sz="2800" dirty="0" err="1"/>
              <a:t>reducers</a:t>
            </a:r>
            <a:r>
              <a:rPr lang="es-AR" sz="2800" dirty="0"/>
              <a:t>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224150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817</TotalTime>
  <Words>129</Words>
  <Application>Microsoft Office PowerPoint</Application>
  <PresentationFormat>Panorámica</PresentationFormat>
  <Paragraphs>12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Inter</vt:lpstr>
      <vt:lpstr>Trebuchet MS</vt:lpstr>
      <vt:lpstr>Wingdings 3</vt:lpstr>
      <vt:lpstr>Faceta</vt:lpstr>
      <vt:lpstr>REDUX   REDUX TOOLKIT </vt:lpstr>
      <vt:lpstr>¿Qué es REDUX?</vt:lpstr>
      <vt:lpstr>Presentación de PowerPoint</vt:lpstr>
      <vt:lpstr> Algunas características:</vt:lpstr>
      <vt:lpstr>Presentación de PowerPoint</vt:lpstr>
      <vt:lpstr>Presentación de PowerPoint</vt:lpstr>
      <vt:lpstr>Presentación de PowerPoint</vt:lpstr>
      <vt:lpstr> REDUX TOOLKIT</vt:lpstr>
      <vt:lpstr>Presentación de PowerPoint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REDUX   REDUX TOOLKIT</dc:title>
  <dc:creator>Angel Arevalo</dc:creator>
  <cp:lastModifiedBy>Angel Arevalo</cp:lastModifiedBy>
  <cp:revision>81</cp:revision>
  <dcterms:created xsi:type="dcterms:W3CDTF">2023-09-21T04:54:16Z</dcterms:created>
  <dcterms:modified xsi:type="dcterms:W3CDTF">2023-09-28T15:15:36Z</dcterms:modified>
</cp:coreProperties>
</file>