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2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C8424-E45E-41B5-98DD-8236BCE3E3F1}" v="28" dt="2023-09-26T19:50:52.184"/>
    <p1510:client id="{9B64D0D7-559F-FE41-52AB-F5CC083D48CA}" v="107" dt="2023-09-25T13:12:36.512"/>
    <p1510:client id="{A7EACC79-B2DD-40C3-EFAC-05C1D5E947F1}" v="3" dt="2023-09-25T13:13:31.403"/>
    <p1510:client id="{C3E5FBEB-7216-8259-C9AB-4DB35FC55058}" v="128" dt="2023-09-26T19:01:21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230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793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63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736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228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145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2994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390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781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530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975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138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74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81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300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886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3B581-6C66-49C5-81A1-E23252007AF6}" type="datetimeFigureOut">
              <a:rPr lang="es-AR" smtClean="0"/>
              <a:t>27/9/2023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DA58A2-5DD3-434A-88CC-7E891F5639F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3586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816C9-87F2-4F33-A46D-F4375A617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125" y="1767548"/>
            <a:ext cx="7766936" cy="2256655"/>
          </a:xfrm>
        </p:spPr>
        <p:txBody>
          <a:bodyPr/>
          <a:lstStyle/>
          <a:p>
            <a:pPr algn="ctr"/>
            <a:r>
              <a:rPr lang="es-ES" sz="7200" dirty="0"/>
              <a:t>REDUX </a:t>
            </a:r>
            <a:br>
              <a:rPr lang="es-ES" sz="7200" dirty="0"/>
            </a:br>
            <a:r>
              <a:rPr lang="es-ES" sz="7200" dirty="0"/>
              <a:t> </a:t>
            </a:r>
            <a:r>
              <a:rPr lang="es-ES" sz="7200" dirty="0" err="1">
                <a:solidFill>
                  <a:schemeClr val="tx1">
                    <a:lumMod val="95000"/>
                  </a:schemeClr>
                </a:solidFill>
              </a:rPr>
              <a:t>REDUX</a:t>
            </a:r>
            <a:r>
              <a:rPr lang="es-ES" sz="7200" dirty="0"/>
              <a:t> </a:t>
            </a:r>
            <a:r>
              <a:rPr lang="es-ES" sz="7200" dirty="0">
                <a:solidFill>
                  <a:srgbClr val="BC14A8"/>
                </a:solidFill>
              </a:rPr>
              <a:t>TOOLKIT</a:t>
            </a:r>
            <a:r>
              <a:rPr lang="es-ES" sz="7200" dirty="0"/>
              <a:t> </a:t>
            </a:r>
            <a:endParaRPr lang="es-AR" sz="7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84D899-DCA2-46D5-A188-63F61133E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08" y="5057297"/>
            <a:ext cx="1448077" cy="13007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EF9FB4-AE65-4FB0-8BA9-FE8A22EE3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46" y="5057297"/>
            <a:ext cx="1294695" cy="12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5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2450118-68E9-C7CB-1378-45F0A7478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335304"/>
              </p:ext>
            </p:extLst>
          </p:nvPr>
        </p:nvGraphicFramePr>
        <p:xfrm>
          <a:off x="1130625" y="864993"/>
          <a:ext cx="9930754" cy="5214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209">
                  <a:extLst>
                    <a:ext uri="{9D8B030D-6E8A-4147-A177-3AD203B41FA5}">
                      <a16:colId xmlns:a16="http://schemas.microsoft.com/office/drawing/2014/main" val="2191150479"/>
                    </a:ext>
                  </a:extLst>
                </a:gridCol>
                <a:gridCol w="4993545">
                  <a:extLst>
                    <a:ext uri="{9D8B030D-6E8A-4147-A177-3AD203B41FA5}">
                      <a16:colId xmlns:a16="http://schemas.microsoft.com/office/drawing/2014/main" val="4043431466"/>
                    </a:ext>
                  </a:extLst>
                </a:gridCol>
              </a:tblGrid>
              <a:tr h="764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Se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utiliza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para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compartir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datos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104524" marR="104524" marT="146334" marB="1463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Se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utiliza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para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gestionar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datos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y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estados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104524" marR="104524" marT="146334" marB="1463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21700"/>
                  </a:ext>
                </a:extLst>
              </a:tr>
              <a:tr h="111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Los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cambios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se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realizan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con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el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valor de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Contexto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104524" marR="104524" marT="146334" marB="1463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Los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cambios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se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realizan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con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funciones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puras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, es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decir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reductores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104524" marR="104524" marT="146334" marB="1463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429094"/>
                  </a:ext>
                </a:extLst>
              </a:tr>
              <a:tr h="111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Podemos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cambiar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el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estado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en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él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104524" marR="104524" marT="146334" marB="1463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El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estado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es de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sólo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lectura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. No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podemos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cambiarlos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directamente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104524" marR="104524" marT="146334" marB="1463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056816"/>
                  </a:ext>
                </a:extLst>
              </a:tr>
              <a:tr h="14540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Vuelve a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representar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todos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los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componentes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cada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vez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que hay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alguna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actualización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en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la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propuesta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de valor del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proveedor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104524" marR="104524" marT="146334" marB="1463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Solo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vuelve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a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renderizar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los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componentes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actualizados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104524" marR="104524" marT="146334" marB="1463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617315"/>
                  </a:ext>
                </a:extLst>
              </a:tr>
              <a:tr h="764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Es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mejor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usarlo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con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aplicaciones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pequeñas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104524" marR="104524" marT="146334" marB="1463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Es perfecto para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aplicaciones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más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</a:rPr>
                        <a:t>grandes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. </a:t>
                      </a:r>
                    </a:p>
                  </a:txBody>
                  <a:tcPr marL="104524" marR="104524" marT="146334" marB="1463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956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78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FCDB-7C4A-7AEC-A754-6AC25388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796" y="2612292"/>
            <a:ext cx="5529130" cy="1633415"/>
          </a:xfrm>
        </p:spPr>
        <p:txBody>
          <a:bodyPr>
            <a:noAutofit/>
          </a:bodyPr>
          <a:lstStyle/>
          <a:p>
            <a:r>
              <a:rPr lang="en-US" sz="88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284899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06ABB-087F-4285-AC20-A357885A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105" y="3272160"/>
            <a:ext cx="6584601" cy="1876887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chemeClr val="tx1"/>
                </a:solidFill>
              </a:rPr>
              <a:t>¿Qué es </a:t>
            </a:r>
            <a:r>
              <a:rPr lang="es-ES" sz="7200" dirty="0"/>
              <a:t>REDUX</a:t>
            </a:r>
            <a:r>
              <a:rPr lang="es-ES" sz="5400" dirty="0">
                <a:solidFill>
                  <a:schemeClr val="tx1"/>
                </a:solidFill>
              </a:rPr>
              <a:t>?</a:t>
            </a:r>
            <a:endParaRPr lang="es-AR" sz="5400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0F6333-9111-4CBB-80C1-8147DD878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39" y="1852459"/>
            <a:ext cx="1294695" cy="12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5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BC4A2-6FEB-4ECA-964B-2BD3CD1C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85" y="1672317"/>
            <a:ext cx="8058293" cy="311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Es una biblioteca de administración de estados cuyo principal objetivo es ayudar a mantener el estado de la aplicación organizado, predecible y fácil de gestionar a medida que la aplicación crece en complejidad.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47194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06ABB-087F-4285-AC20-A357885A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r>
              <a:rPr lang="es-ES" dirty="0">
                <a:solidFill>
                  <a:schemeClr val="tx1"/>
                </a:solidFill>
              </a:rPr>
              <a:t>Algunas características: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BC4A2-6FEB-4ECA-964B-2BD3CD1C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02" y="1707828"/>
            <a:ext cx="8596668" cy="3880773"/>
          </a:xfrm>
        </p:spPr>
        <p:txBody>
          <a:bodyPr/>
          <a:lstStyle/>
          <a:p>
            <a:r>
              <a:rPr lang="es-ES" sz="2400" dirty="0"/>
              <a:t>Almacenamiento centralizado</a:t>
            </a:r>
          </a:p>
          <a:p>
            <a:pPr lvl="1"/>
            <a:endParaRPr lang="es-A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36DCBA-206B-4506-BD92-ABFAD992A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" b="10237"/>
          <a:stretch/>
        </p:blipFill>
        <p:spPr bwMode="auto">
          <a:xfrm>
            <a:off x="1908700" y="2272424"/>
            <a:ext cx="6125592" cy="37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BC4A2-6FEB-4ECA-964B-2BD3CD1C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23" y="553731"/>
            <a:ext cx="8661975" cy="4799504"/>
          </a:xfrm>
        </p:spPr>
        <p:txBody>
          <a:bodyPr/>
          <a:lstStyle/>
          <a:p>
            <a:r>
              <a:rPr lang="es-ES" sz="2400" dirty="0"/>
              <a:t>Estado de solo lectura</a:t>
            </a:r>
          </a:p>
          <a:p>
            <a:pPr marL="457200" lvl="1" indent="0">
              <a:buNone/>
            </a:pPr>
            <a:r>
              <a:rPr lang="es-ES" sz="1800" b="0" i="0" dirty="0">
                <a:solidFill>
                  <a:srgbClr val="8B8B8B"/>
                </a:solidFill>
                <a:effectLst/>
              </a:rPr>
              <a:t>La única forma de modificar el estado es emitir una acción que indique que cambió</a:t>
            </a:r>
            <a:endParaRPr lang="es-ES" sz="1800" dirty="0"/>
          </a:p>
          <a:p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CC86B27-3D61-4FDD-AE1A-F0F4E6493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48"/>
          <a:stretch/>
        </p:blipFill>
        <p:spPr>
          <a:xfrm>
            <a:off x="2048060" y="1918571"/>
            <a:ext cx="5613369" cy="30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3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BC4A2-6FEB-4ECA-964B-2BD3CD1C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23" y="553731"/>
            <a:ext cx="8661975" cy="4799504"/>
          </a:xfrm>
        </p:spPr>
        <p:txBody>
          <a:bodyPr/>
          <a:lstStyle/>
          <a:p>
            <a:r>
              <a:rPr lang="es-ES" sz="2400" dirty="0"/>
              <a:t>Los cambios se hacen mediante funciones puras</a:t>
            </a:r>
          </a:p>
          <a:p>
            <a:pPr marL="457200" lvl="1" indent="0">
              <a:buNone/>
            </a:pPr>
            <a:r>
              <a:rPr lang="es-ES" sz="1800" b="0" i="0" dirty="0">
                <a:solidFill>
                  <a:srgbClr val="8B8B8B"/>
                </a:solidFill>
                <a:effectLst/>
                <a:latin typeface="Inter"/>
              </a:rPr>
              <a:t>Para controlar como el store es modificado por las acciones se usan reducers puros</a:t>
            </a:r>
            <a:endParaRPr lang="es-AR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DB2976-355E-43CA-B672-E8329301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855" y="1672145"/>
            <a:ext cx="5642110" cy="45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4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business process&#10;&#10;Description automatically generated">
            <a:extLst>
              <a:ext uri="{FF2B5EF4-FFF2-40B4-BE49-F238E27FC236}">
                <a16:creationId xmlns:a16="http://schemas.microsoft.com/office/drawing/2014/main" id="{3526F409-577C-8905-661C-803610780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23" y="440790"/>
            <a:ext cx="8585199" cy="58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7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06ABB-087F-4285-AC20-A357885A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105" y="3272160"/>
            <a:ext cx="6584601" cy="1876887"/>
          </a:xfrm>
        </p:spPr>
        <p:txBody>
          <a:bodyPr>
            <a:normAutofit fontScale="90000"/>
          </a:bodyPr>
          <a:lstStyle/>
          <a:p>
            <a:r>
              <a:rPr lang="es-ES" sz="5400" dirty="0">
                <a:solidFill>
                  <a:schemeClr val="tx1"/>
                </a:solidFill>
              </a:rPr>
              <a:t> </a:t>
            </a:r>
            <a:r>
              <a:rPr lang="es-ES" sz="7200" dirty="0"/>
              <a:t>REDUX </a:t>
            </a:r>
            <a:r>
              <a:rPr lang="es-ES" sz="7200" dirty="0">
                <a:solidFill>
                  <a:schemeClr val="tx1"/>
                </a:solidFill>
              </a:rPr>
              <a:t>TOOLKIT</a:t>
            </a:r>
            <a:endParaRPr lang="es-ES" sz="5400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0F6333-9111-4CBB-80C1-8147DD878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62" y="1823151"/>
            <a:ext cx="1294695" cy="12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0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BC4A2-6FEB-4ECA-964B-2BD3CD1C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88" y="1994512"/>
            <a:ext cx="9026514" cy="39784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AR" sz="2800" dirty="0"/>
              <a:t>Biblioteca creada por el equipo de </a:t>
            </a:r>
            <a:r>
              <a:rPr lang="es-AR" sz="2800" dirty="0" err="1"/>
              <a:t>Redux</a:t>
            </a:r>
            <a:r>
              <a:rPr lang="es-AR" sz="2800" dirty="0"/>
              <a:t> para simplificar el proceso de administrar el estado de una aplicación. Aborda tareas comunes y repetitivas como la creación de acciones y </a:t>
            </a:r>
            <a:r>
              <a:rPr lang="es-AR" sz="2800" dirty="0" err="1"/>
              <a:t>reducers</a:t>
            </a:r>
            <a:r>
              <a:rPr lang="es-AR" sz="2800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24150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792</TotalTime>
  <Words>93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Faceta</vt:lpstr>
      <vt:lpstr>REDUX   REDUX TOOLKIT </vt:lpstr>
      <vt:lpstr>¿Qué es REDUX?</vt:lpstr>
      <vt:lpstr>PowerPoint Presentation</vt:lpstr>
      <vt:lpstr> Algunas características:</vt:lpstr>
      <vt:lpstr>PowerPoint Presentation</vt:lpstr>
      <vt:lpstr>PowerPoint Presentation</vt:lpstr>
      <vt:lpstr>PowerPoint Presentation</vt:lpstr>
      <vt:lpstr> REDUX TOOLKIT</vt:lpstr>
      <vt:lpstr>PowerPoint Presentation</vt:lpstr>
      <vt:lpstr>PowerPoint Presentation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  REDUX TOOLKIT</dc:title>
  <dc:creator>Angel Arevalo</dc:creator>
  <cp:lastModifiedBy>Angel Arevalo</cp:lastModifiedBy>
  <cp:revision>79</cp:revision>
  <dcterms:created xsi:type="dcterms:W3CDTF">2023-09-21T04:54:16Z</dcterms:created>
  <dcterms:modified xsi:type="dcterms:W3CDTF">2023-09-27T23:56:13Z</dcterms:modified>
</cp:coreProperties>
</file>