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RELIC</dc:title>
  <dc:creator>Victor Eduardo Grados Naucapoma</dc:creator>
  <cp:lastModifiedBy>Angel Gabriel Quispe Reaño</cp:lastModifiedBy>
  <cp:revision>13</cp:revision>
  <dcterms:created xsi:type="dcterms:W3CDTF">2021-05-31T20:25:17Z</dcterms:created>
  <dcterms:modified xsi:type="dcterms:W3CDTF">2021-06-08T17:07:04Z</dcterms:modified>
</cp:coreProperties>
</file>