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77" d="100"/>
          <a:sy n="77" d="100"/>
        </p:scale>
        <p:origin x="86" y="3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A3790-2984-428A-FF2B-7656006893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8CCB13-749C-DBAE-6605-58B7B0F71B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F2BCC9-7B0E-511C-65E2-BB527C721E58}"/>
              </a:ext>
            </a:extLst>
          </p:cNvPr>
          <p:cNvSpPr>
            <a:spLocks noGrp="1"/>
          </p:cNvSpPr>
          <p:nvPr>
            <p:ph type="dt" sz="half" idx="10"/>
          </p:nvPr>
        </p:nvSpPr>
        <p:spPr/>
        <p:txBody>
          <a:bodyPr/>
          <a:lstStyle/>
          <a:p>
            <a:fld id="{A6D1930F-2AA5-48EE-80F6-F94EEF25FD04}" type="datetimeFigureOut">
              <a:rPr lang="en-US" smtClean="0"/>
              <a:t>3/19/2023</a:t>
            </a:fld>
            <a:endParaRPr lang="en-US"/>
          </a:p>
        </p:txBody>
      </p:sp>
      <p:sp>
        <p:nvSpPr>
          <p:cNvPr id="5" name="Footer Placeholder 4">
            <a:extLst>
              <a:ext uri="{FF2B5EF4-FFF2-40B4-BE49-F238E27FC236}">
                <a16:creationId xmlns:a16="http://schemas.microsoft.com/office/drawing/2014/main" id="{EC810EED-8D5D-F1E2-151D-33BC73A01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C6198-338D-9617-D686-393E0E307A72}"/>
              </a:ext>
            </a:extLst>
          </p:cNvPr>
          <p:cNvSpPr>
            <a:spLocks noGrp="1"/>
          </p:cNvSpPr>
          <p:nvPr>
            <p:ph type="sldNum" sz="quarter" idx="12"/>
          </p:nvPr>
        </p:nvSpPr>
        <p:spPr/>
        <p:txBody>
          <a:bodyPr/>
          <a:lstStyle/>
          <a:p>
            <a:fld id="{D3CB9EA5-53D8-4546-A5FB-4E4D65C631AA}" type="slidenum">
              <a:rPr lang="en-US" smtClean="0"/>
              <a:t>‹#›</a:t>
            </a:fld>
            <a:endParaRPr lang="en-US"/>
          </a:p>
        </p:txBody>
      </p:sp>
    </p:spTree>
    <p:extLst>
      <p:ext uri="{BB962C8B-B14F-4D97-AF65-F5344CB8AC3E}">
        <p14:creationId xmlns:p14="http://schemas.microsoft.com/office/powerpoint/2010/main" val="3106013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1076B-A4A2-52B7-D2BD-D0C8A677A6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4BB914-FCB3-ABE8-23EB-C866B50524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483572-EB69-042A-387B-CDD3439AFFD6}"/>
              </a:ext>
            </a:extLst>
          </p:cNvPr>
          <p:cNvSpPr>
            <a:spLocks noGrp="1"/>
          </p:cNvSpPr>
          <p:nvPr>
            <p:ph type="dt" sz="half" idx="10"/>
          </p:nvPr>
        </p:nvSpPr>
        <p:spPr/>
        <p:txBody>
          <a:bodyPr/>
          <a:lstStyle/>
          <a:p>
            <a:fld id="{A6D1930F-2AA5-48EE-80F6-F94EEF25FD04}" type="datetimeFigureOut">
              <a:rPr lang="en-US" smtClean="0"/>
              <a:t>3/19/2023</a:t>
            </a:fld>
            <a:endParaRPr lang="en-US"/>
          </a:p>
        </p:txBody>
      </p:sp>
      <p:sp>
        <p:nvSpPr>
          <p:cNvPr id="5" name="Footer Placeholder 4">
            <a:extLst>
              <a:ext uri="{FF2B5EF4-FFF2-40B4-BE49-F238E27FC236}">
                <a16:creationId xmlns:a16="http://schemas.microsoft.com/office/drawing/2014/main" id="{3C12C789-ABF6-D527-E31B-2E7F09B18B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721A82-7BA4-C808-3878-55F0749CD8B0}"/>
              </a:ext>
            </a:extLst>
          </p:cNvPr>
          <p:cNvSpPr>
            <a:spLocks noGrp="1"/>
          </p:cNvSpPr>
          <p:nvPr>
            <p:ph type="sldNum" sz="quarter" idx="12"/>
          </p:nvPr>
        </p:nvSpPr>
        <p:spPr/>
        <p:txBody>
          <a:bodyPr/>
          <a:lstStyle/>
          <a:p>
            <a:fld id="{D3CB9EA5-53D8-4546-A5FB-4E4D65C631AA}" type="slidenum">
              <a:rPr lang="en-US" smtClean="0"/>
              <a:t>‹#›</a:t>
            </a:fld>
            <a:endParaRPr lang="en-US"/>
          </a:p>
        </p:txBody>
      </p:sp>
    </p:spTree>
    <p:extLst>
      <p:ext uri="{BB962C8B-B14F-4D97-AF65-F5344CB8AC3E}">
        <p14:creationId xmlns:p14="http://schemas.microsoft.com/office/powerpoint/2010/main" val="3050507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0B3230-42C5-74E8-923F-8C2B845A49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1A6688-5FD5-8636-2D4F-D2666D4937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EE2E6-AE9B-09D2-4409-A11B1394D2F8}"/>
              </a:ext>
            </a:extLst>
          </p:cNvPr>
          <p:cNvSpPr>
            <a:spLocks noGrp="1"/>
          </p:cNvSpPr>
          <p:nvPr>
            <p:ph type="dt" sz="half" idx="10"/>
          </p:nvPr>
        </p:nvSpPr>
        <p:spPr/>
        <p:txBody>
          <a:bodyPr/>
          <a:lstStyle/>
          <a:p>
            <a:fld id="{A6D1930F-2AA5-48EE-80F6-F94EEF25FD04}" type="datetimeFigureOut">
              <a:rPr lang="en-US" smtClean="0"/>
              <a:t>3/19/2023</a:t>
            </a:fld>
            <a:endParaRPr lang="en-US"/>
          </a:p>
        </p:txBody>
      </p:sp>
      <p:sp>
        <p:nvSpPr>
          <p:cNvPr id="5" name="Footer Placeholder 4">
            <a:extLst>
              <a:ext uri="{FF2B5EF4-FFF2-40B4-BE49-F238E27FC236}">
                <a16:creationId xmlns:a16="http://schemas.microsoft.com/office/drawing/2014/main" id="{82A2599E-A0F4-78AA-18A3-CB58B9A40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26B02E-82C4-502E-ADB1-949B2375CB26}"/>
              </a:ext>
            </a:extLst>
          </p:cNvPr>
          <p:cNvSpPr>
            <a:spLocks noGrp="1"/>
          </p:cNvSpPr>
          <p:nvPr>
            <p:ph type="sldNum" sz="quarter" idx="12"/>
          </p:nvPr>
        </p:nvSpPr>
        <p:spPr/>
        <p:txBody>
          <a:bodyPr/>
          <a:lstStyle/>
          <a:p>
            <a:fld id="{D3CB9EA5-53D8-4546-A5FB-4E4D65C631AA}" type="slidenum">
              <a:rPr lang="en-US" smtClean="0"/>
              <a:t>‹#›</a:t>
            </a:fld>
            <a:endParaRPr lang="en-US"/>
          </a:p>
        </p:txBody>
      </p:sp>
    </p:spTree>
    <p:extLst>
      <p:ext uri="{BB962C8B-B14F-4D97-AF65-F5344CB8AC3E}">
        <p14:creationId xmlns:p14="http://schemas.microsoft.com/office/powerpoint/2010/main" val="952288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C5DCF-0A69-0D13-54B7-6E3E160D4F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DB863C-43F3-3597-EC43-B57034A6F0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3EF72F-BDB4-865D-E96F-781E4BE8655B}"/>
              </a:ext>
            </a:extLst>
          </p:cNvPr>
          <p:cNvSpPr>
            <a:spLocks noGrp="1"/>
          </p:cNvSpPr>
          <p:nvPr>
            <p:ph type="dt" sz="half" idx="10"/>
          </p:nvPr>
        </p:nvSpPr>
        <p:spPr/>
        <p:txBody>
          <a:bodyPr/>
          <a:lstStyle/>
          <a:p>
            <a:fld id="{A6D1930F-2AA5-48EE-80F6-F94EEF25FD04}" type="datetimeFigureOut">
              <a:rPr lang="en-US" smtClean="0"/>
              <a:t>3/19/2023</a:t>
            </a:fld>
            <a:endParaRPr lang="en-US"/>
          </a:p>
        </p:txBody>
      </p:sp>
      <p:sp>
        <p:nvSpPr>
          <p:cNvPr id="5" name="Footer Placeholder 4">
            <a:extLst>
              <a:ext uri="{FF2B5EF4-FFF2-40B4-BE49-F238E27FC236}">
                <a16:creationId xmlns:a16="http://schemas.microsoft.com/office/drawing/2014/main" id="{0B413C13-4AC4-FD9C-2A2A-BB7A9A97B4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F09240-60F6-B89E-1E06-ED1966FA38EC}"/>
              </a:ext>
            </a:extLst>
          </p:cNvPr>
          <p:cNvSpPr>
            <a:spLocks noGrp="1"/>
          </p:cNvSpPr>
          <p:nvPr>
            <p:ph type="sldNum" sz="quarter" idx="12"/>
          </p:nvPr>
        </p:nvSpPr>
        <p:spPr/>
        <p:txBody>
          <a:bodyPr/>
          <a:lstStyle/>
          <a:p>
            <a:fld id="{D3CB9EA5-53D8-4546-A5FB-4E4D65C631AA}" type="slidenum">
              <a:rPr lang="en-US" smtClean="0"/>
              <a:t>‹#›</a:t>
            </a:fld>
            <a:endParaRPr lang="en-US"/>
          </a:p>
        </p:txBody>
      </p:sp>
    </p:spTree>
    <p:extLst>
      <p:ext uri="{BB962C8B-B14F-4D97-AF65-F5344CB8AC3E}">
        <p14:creationId xmlns:p14="http://schemas.microsoft.com/office/powerpoint/2010/main" val="2412894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B7F48-0520-75ED-AD31-5582DFCE45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61A201-C6C9-E69A-93CB-1345840A4C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C81817-30E6-4DAD-28C7-DB438F4067D8}"/>
              </a:ext>
            </a:extLst>
          </p:cNvPr>
          <p:cNvSpPr>
            <a:spLocks noGrp="1"/>
          </p:cNvSpPr>
          <p:nvPr>
            <p:ph type="dt" sz="half" idx="10"/>
          </p:nvPr>
        </p:nvSpPr>
        <p:spPr/>
        <p:txBody>
          <a:bodyPr/>
          <a:lstStyle/>
          <a:p>
            <a:fld id="{A6D1930F-2AA5-48EE-80F6-F94EEF25FD04}" type="datetimeFigureOut">
              <a:rPr lang="en-US" smtClean="0"/>
              <a:t>3/19/2023</a:t>
            </a:fld>
            <a:endParaRPr lang="en-US"/>
          </a:p>
        </p:txBody>
      </p:sp>
      <p:sp>
        <p:nvSpPr>
          <p:cNvPr id="5" name="Footer Placeholder 4">
            <a:extLst>
              <a:ext uri="{FF2B5EF4-FFF2-40B4-BE49-F238E27FC236}">
                <a16:creationId xmlns:a16="http://schemas.microsoft.com/office/drawing/2014/main" id="{E4DE55D7-2374-687F-FE08-D3AA268F5F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13782A-FD00-3B9B-89C1-404D871E700D}"/>
              </a:ext>
            </a:extLst>
          </p:cNvPr>
          <p:cNvSpPr>
            <a:spLocks noGrp="1"/>
          </p:cNvSpPr>
          <p:nvPr>
            <p:ph type="sldNum" sz="quarter" idx="12"/>
          </p:nvPr>
        </p:nvSpPr>
        <p:spPr/>
        <p:txBody>
          <a:bodyPr/>
          <a:lstStyle/>
          <a:p>
            <a:fld id="{D3CB9EA5-53D8-4546-A5FB-4E4D65C631AA}" type="slidenum">
              <a:rPr lang="en-US" smtClean="0"/>
              <a:t>‹#›</a:t>
            </a:fld>
            <a:endParaRPr lang="en-US"/>
          </a:p>
        </p:txBody>
      </p:sp>
    </p:spTree>
    <p:extLst>
      <p:ext uri="{BB962C8B-B14F-4D97-AF65-F5344CB8AC3E}">
        <p14:creationId xmlns:p14="http://schemas.microsoft.com/office/powerpoint/2010/main" val="2422107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8A11-0147-EA29-4808-502DE4A1D5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D6BF78-7A47-450B-014F-B3D20007C9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7E2E13-0F7F-12CD-3503-0F0A247EFA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37CA19-ED7C-1144-CF8A-24C83F0C9571}"/>
              </a:ext>
            </a:extLst>
          </p:cNvPr>
          <p:cNvSpPr>
            <a:spLocks noGrp="1"/>
          </p:cNvSpPr>
          <p:nvPr>
            <p:ph type="dt" sz="half" idx="10"/>
          </p:nvPr>
        </p:nvSpPr>
        <p:spPr/>
        <p:txBody>
          <a:bodyPr/>
          <a:lstStyle/>
          <a:p>
            <a:fld id="{A6D1930F-2AA5-48EE-80F6-F94EEF25FD04}" type="datetimeFigureOut">
              <a:rPr lang="en-US" smtClean="0"/>
              <a:t>3/19/2023</a:t>
            </a:fld>
            <a:endParaRPr lang="en-US"/>
          </a:p>
        </p:txBody>
      </p:sp>
      <p:sp>
        <p:nvSpPr>
          <p:cNvPr id="6" name="Footer Placeholder 5">
            <a:extLst>
              <a:ext uri="{FF2B5EF4-FFF2-40B4-BE49-F238E27FC236}">
                <a16:creationId xmlns:a16="http://schemas.microsoft.com/office/drawing/2014/main" id="{CE74129A-0DF0-F11B-8FAE-AE4768EE85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C83CAC-6553-4F7B-C531-E815AA52B573}"/>
              </a:ext>
            </a:extLst>
          </p:cNvPr>
          <p:cNvSpPr>
            <a:spLocks noGrp="1"/>
          </p:cNvSpPr>
          <p:nvPr>
            <p:ph type="sldNum" sz="quarter" idx="12"/>
          </p:nvPr>
        </p:nvSpPr>
        <p:spPr/>
        <p:txBody>
          <a:bodyPr/>
          <a:lstStyle/>
          <a:p>
            <a:fld id="{D3CB9EA5-53D8-4546-A5FB-4E4D65C631AA}" type="slidenum">
              <a:rPr lang="en-US" smtClean="0"/>
              <a:t>‹#›</a:t>
            </a:fld>
            <a:endParaRPr lang="en-US"/>
          </a:p>
        </p:txBody>
      </p:sp>
    </p:spTree>
    <p:extLst>
      <p:ext uri="{BB962C8B-B14F-4D97-AF65-F5344CB8AC3E}">
        <p14:creationId xmlns:p14="http://schemas.microsoft.com/office/powerpoint/2010/main" val="4088879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07481-85BB-32C4-BA51-3E38B68808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A372C0-FEEE-3E61-0CBD-01155A2343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440E7C-5D27-4242-A442-B2202F21D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CBEB34-1123-7221-B778-F597730E1A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04EA6C-2AAD-2456-9179-E3CA327FB4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CA73F5-35BC-021E-6313-219458DBBA49}"/>
              </a:ext>
            </a:extLst>
          </p:cNvPr>
          <p:cNvSpPr>
            <a:spLocks noGrp="1"/>
          </p:cNvSpPr>
          <p:nvPr>
            <p:ph type="dt" sz="half" idx="10"/>
          </p:nvPr>
        </p:nvSpPr>
        <p:spPr/>
        <p:txBody>
          <a:bodyPr/>
          <a:lstStyle/>
          <a:p>
            <a:fld id="{A6D1930F-2AA5-48EE-80F6-F94EEF25FD04}" type="datetimeFigureOut">
              <a:rPr lang="en-US" smtClean="0"/>
              <a:t>3/19/2023</a:t>
            </a:fld>
            <a:endParaRPr lang="en-US"/>
          </a:p>
        </p:txBody>
      </p:sp>
      <p:sp>
        <p:nvSpPr>
          <p:cNvPr id="8" name="Footer Placeholder 7">
            <a:extLst>
              <a:ext uri="{FF2B5EF4-FFF2-40B4-BE49-F238E27FC236}">
                <a16:creationId xmlns:a16="http://schemas.microsoft.com/office/drawing/2014/main" id="{B37B1FB3-F5DD-4203-6670-14B26344E6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06C2B1-5E69-A69B-FC60-91A60A652385}"/>
              </a:ext>
            </a:extLst>
          </p:cNvPr>
          <p:cNvSpPr>
            <a:spLocks noGrp="1"/>
          </p:cNvSpPr>
          <p:nvPr>
            <p:ph type="sldNum" sz="quarter" idx="12"/>
          </p:nvPr>
        </p:nvSpPr>
        <p:spPr/>
        <p:txBody>
          <a:bodyPr/>
          <a:lstStyle/>
          <a:p>
            <a:fld id="{D3CB9EA5-53D8-4546-A5FB-4E4D65C631AA}" type="slidenum">
              <a:rPr lang="en-US" smtClean="0"/>
              <a:t>‹#›</a:t>
            </a:fld>
            <a:endParaRPr lang="en-US"/>
          </a:p>
        </p:txBody>
      </p:sp>
    </p:spTree>
    <p:extLst>
      <p:ext uri="{BB962C8B-B14F-4D97-AF65-F5344CB8AC3E}">
        <p14:creationId xmlns:p14="http://schemas.microsoft.com/office/powerpoint/2010/main" val="2889422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E2EC5-AD0D-3DF0-D9BD-202CB4309B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A9FEC9-13A5-4EA5-4602-0D27A4C30385}"/>
              </a:ext>
            </a:extLst>
          </p:cNvPr>
          <p:cNvSpPr>
            <a:spLocks noGrp="1"/>
          </p:cNvSpPr>
          <p:nvPr>
            <p:ph type="dt" sz="half" idx="10"/>
          </p:nvPr>
        </p:nvSpPr>
        <p:spPr/>
        <p:txBody>
          <a:bodyPr/>
          <a:lstStyle/>
          <a:p>
            <a:fld id="{A6D1930F-2AA5-48EE-80F6-F94EEF25FD04}" type="datetimeFigureOut">
              <a:rPr lang="en-US" smtClean="0"/>
              <a:t>3/19/2023</a:t>
            </a:fld>
            <a:endParaRPr lang="en-US"/>
          </a:p>
        </p:txBody>
      </p:sp>
      <p:sp>
        <p:nvSpPr>
          <p:cNvPr id="4" name="Footer Placeholder 3">
            <a:extLst>
              <a:ext uri="{FF2B5EF4-FFF2-40B4-BE49-F238E27FC236}">
                <a16:creationId xmlns:a16="http://schemas.microsoft.com/office/drawing/2014/main" id="{066D2E33-61D4-E0E3-0454-D45803D2A0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D2A5C8-56D7-5B76-43B9-0B1DB7F99283}"/>
              </a:ext>
            </a:extLst>
          </p:cNvPr>
          <p:cNvSpPr>
            <a:spLocks noGrp="1"/>
          </p:cNvSpPr>
          <p:nvPr>
            <p:ph type="sldNum" sz="quarter" idx="12"/>
          </p:nvPr>
        </p:nvSpPr>
        <p:spPr/>
        <p:txBody>
          <a:bodyPr/>
          <a:lstStyle/>
          <a:p>
            <a:fld id="{D3CB9EA5-53D8-4546-A5FB-4E4D65C631AA}" type="slidenum">
              <a:rPr lang="en-US" smtClean="0"/>
              <a:t>‹#›</a:t>
            </a:fld>
            <a:endParaRPr lang="en-US"/>
          </a:p>
        </p:txBody>
      </p:sp>
    </p:spTree>
    <p:extLst>
      <p:ext uri="{BB962C8B-B14F-4D97-AF65-F5344CB8AC3E}">
        <p14:creationId xmlns:p14="http://schemas.microsoft.com/office/powerpoint/2010/main" val="2191583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778434-504D-DCA8-6037-4B37A736681D}"/>
              </a:ext>
            </a:extLst>
          </p:cNvPr>
          <p:cNvSpPr>
            <a:spLocks noGrp="1"/>
          </p:cNvSpPr>
          <p:nvPr>
            <p:ph type="dt" sz="half" idx="10"/>
          </p:nvPr>
        </p:nvSpPr>
        <p:spPr/>
        <p:txBody>
          <a:bodyPr/>
          <a:lstStyle/>
          <a:p>
            <a:fld id="{A6D1930F-2AA5-48EE-80F6-F94EEF25FD04}" type="datetimeFigureOut">
              <a:rPr lang="en-US" smtClean="0"/>
              <a:t>3/19/2023</a:t>
            </a:fld>
            <a:endParaRPr lang="en-US"/>
          </a:p>
        </p:txBody>
      </p:sp>
      <p:sp>
        <p:nvSpPr>
          <p:cNvPr id="3" name="Footer Placeholder 2">
            <a:extLst>
              <a:ext uri="{FF2B5EF4-FFF2-40B4-BE49-F238E27FC236}">
                <a16:creationId xmlns:a16="http://schemas.microsoft.com/office/drawing/2014/main" id="{D49C5C02-8B73-2AD6-5134-244DD890F8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20ECC7-6E3D-5770-7D92-3A0840280B60}"/>
              </a:ext>
            </a:extLst>
          </p:cNvPr>
          <p:cNvSpPr>
            <a:spLocks noGrp="1"/>
          </p:cNvSpPr>
          <p:nvPr>
            <p:ph type="sldNum" sz="quarter" idx="12"/>
          </p:nvPr>
        </p:nvSpPr>
        <p:spPr/>
        <p:txBody>
          <a:bodyPr/>
          <a:lstStyle/>
          <a:p>
            <a:fld id="{D3CB9EA5-53D8-4546-A5FB-4E4D65C631AA}" type="slidenum">
              <a:rPr lang="en-US" smtClean="0"/>
              <a:t>‹#›</a:t>
            </a:fld>
            <a:endParaRPr lang="en-US"/>
          </a:p>
        </p:txBody>
      </p:sp>
    </p:spTree>
    <p:extLst>
      <p:ext uri="{BB962C8B-B14F-4D97-AF65-F5344CB8AC3E}">
        <p14:creationId xmlns:p14="http://schemas.microsoft.com/office/powerpoint/2010/main" val="3900720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93341-2362-2FA3-4E6C-3CD2BBDE4F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B767A0-99CF-BB56-C67C-4C55A1393B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497CD3-6E9B-A9AC-EC1C-DD1374489A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B6123A-D144-2FA8-FA8C-875C8252A234}"/>
              </a:ext>
            </a:extLst>
          </p:cNvPr>
          <p:cNvSpPr>
            <a:spLocks noGrp="1"/>
          </p:cNvSpPr>
          <p:nvPr>
            <p:ph type="dt" sz="half" idx="10"/>
          </p:nvPr>
        </p:nvSpPr>
        <p:spPr/>
        <p:txBody>
          <a:bodyPr/>
          <a:lstStyle/>
          <a:p>
            <a:fld id="{A6D1930F-2AA5-48EE-80F6-F94EEF25FD04}" type="datetimeFigureOut">
              <a:rPr lang="en-US" smtClean="0"/>
              <a:t>3/19/2023</a:t>
            </a:fld>
            <a:endParaRPr lang="en-US"/>
          </a:p>
        </p:txBody>
      </p:sp>
      <p:sp>
        <p:nvSpPr>
          <p:cNvPr id="6" name="Footer Placeholder 5">
            <a:extLst>
              <a:ext uri="{FF2B5EF4-FFF2-40B4-BE49-F238E27FC236}">
                <a16:creationId xmlns:a16="http://schemas.microsoft.com/office/drawing/2014/main" id="{AEFD8EAC-9E9A-93F9-5EF6-A8A77F413B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4F9B7E-7753-EFD4-0C38-4040B6925B69}"/>
              </a:ext>
            </a:extLst>
          </p:cNvPr>
          <p:cNvSpPr>
            <a:spLocks noGrp="1"/>
          </p:cNvSpPr>
          <p:nvPr>
            <p:ph type="sldNum" sz="quarter" idx="12"/>
          </p:nvPr>
        </p:nvSpPr>
        <p:spPr/>
        <p:txBody>
          <a:bodyPr/>
          <a:lstStyle/>
          <a:p>
            <a:fld id="{D3CB9EA5-53D8-4546-A5FB-4E4D65C631AA}" type="slidenum">
              <a:rPr lang="en-US" smtClean="0"/>
              <a:t>‹#›</a:t>
            </a:fld>
            <a:endParaRPr lang="en-US"/>
          </a:p>
        </p:txBody>
      </p:sp>
    </p:spTree>
    <p:extLst>
      <p:ext uri="{BB962C8B-B14F-4D97-AF65-F5344CB8AC3E}">
        <p14:creationId xmlns:p14="http://schemas.microsoft.com/office/powerpoint/2010/main" val="698315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DC60-030B-2A58-7C6D-C705A38414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FDCB32-DB49-8156-AD09-672BA20913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DA62B5-1973-DED8-4BB1-1B6E315EA4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8B72E6-9FAC-9139-4DC0-EC8C95734A92}"/>
              </a:ext>
            </a:extLst>
          </p:cNvPr>
          <p:cNvSpPr>
            <a:spLocks noGrp="1"/>
          </p:cNvSpPr>
          <p:nvPr>
            <p:ph type="dt" sz="half" idx="10"/>
          </p:nvPr>
        </p:nvSpPr>
        <p:spPr/>
        <p:txBody>
          <a:bodyPr/>
          <a:lstStyle/>
          <a:p>
            <a:fld id="{A6D1930F-2AA5-48EE-80F6-F94EEF25FD04}" type="datetimeFigureOut">
              <a:rPr lang="en-US" smtClean="0"/>
              <a:t>3/19/2023</a:t>
            </a:fld>
            <a:endParaRPr lang="en-US"/>
          </a:p>
        </p:txBody>
      </p:sp>
      <p:sp>
        <p:nvSpPr>
          <p:cNvPr id="6" name="Footer Placeholder 5">
            <a:extLst>
              <a:ext uri="{FF2B5EF4-FFF2-40B4-BE49-F238E27FC236}">
                <a16:creationId xmlns:a16="http://schemas.microsoft.com/office/drawing/2014/main" id="{0D553910-6C06-8F0F-E625-9A84383CAC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390B55-82A0-2A5A-7AE7-EC079ADF5B64}"/>
              </a:ext>
            </a:extLst>
          </p:cNvPr>
          <p:cNvSpPr>
            <a:spLocks noGrp="1"/>
          </p:cNvSpPr>
          <p:nvPr>
            <p:ph type="sldNum" sz="quarter" idx="12"/>
          </p:nvPr>
        </p:nvSpPr>
        <p:spPr/>
        <p:txBody>
          <a:bodyPr/>
          <a:lstStyle/>
          <a:p>
            <a:fld id="{D3CB9EA5-53D8-4546-A5FB-4E4D65C631AA}" type="slidenum">
              <a:rPr lang="en-US" smtClean="0"/>
              <a:t>‹#›</a:t>
            </a:fld>
            <a:endParaRPr lang="en-US"/>
          </a:p>
        </p:txBody>
      </p:sp>
    </p:spTree>
    <p:extLst>
      <p:ext uri="{BB962C8B-B14F-4D97-AF65-F5344CB8AC3E}">
        <p14:creationId xmlns:p14="http://schemas.microsoft.com/office/powerpoint/2010/main" val="1538669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FD420A-FE9A-58FF-FBE0-997995AF78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E8C373-276F-BE9E-BA8E-4E72433091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73ACCF-CF8F-2078-3F2B-49DA969332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D1930F-2AA5-48EE-80F6-F94EEF25FD04}" type="datetimeFigureOut">
              <a:rPr lang="en-US" smtClean="0"/>
              <a:t>3/19/2023</a:t>
            </a:fld>
            <a:endParaRPr lang="en-US"/>
          </a:p>
        </p:txBody>
      </p:sp>
      <p:sp>
        <p:nvSpPr>
          <p:cNvPr id="5" name="Footer Placeholder 4">
            <a:extLst>
              <a:ext uri="{FF2B5EF4-FFF2-40B4-BE49-F238E27FC236}">
                <a16:creationId xmlns:a16="http://schemas.microsoft.com/office/drawing/2014/main" id="{297235C9-4B3D-9CD9-008B-46F0F6BB32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5B896F-053C-5C05-4F64-B9EE350148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CB9EA5-53D8-4546-A5FB-4E4D65C631AA}" type="slidenum">
              <a:rPr lang="en-US" smtClean="0"/>
              <a:t>‹#›</a:t>
            </a:fld>
            <a:endParaRPr lang="en-US"/>
          </a:p>
        </p:txBody>
      </p:sp>
    </p:spTree>
    <p:extLst>
      <p:ext uri="{BB962C8B-B14F-4D97-AF65-F5344CB8AC3E}">
        <p14:creationId xmlns:p14="http://schemas.microsoft.com/office/powerpoint/2010/main" val="3158940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C0B3D6-439A-79E1-F25C-381862EC6801}"/>
              </a:ext>
            </a:extLst>
          </p:cNvPr>
          <p:cNvSpPr>
            <a:spLocks noGrp="1"/>
          </p:cNvSpPr>
          <p:nvPr>
            <p:ph type="title"/>
          </p:nvPr>
        </p:nvSpPr>
        <p:spPr>
          <a:xfrm>
            <a:off x="804672" y="802955"/>
            <a:ext cx="4766330" cy="1454051"/>
          </a:xfrm>
        </p:spPr>
        <p:txBody>
          <a:bodyPr>
            <a:normAutofit/>
          </a:bodyPr>
          <a:lstStyle/>
          <a:p>
            <a:r>
              <a:rPr lang="en-US" sz="3600">
                <a:solidFill>
                  <a:schemeClr val="tx2"/>
                </a:solidFill>
              </a:rPr>
              <a:t>LIFECYCLE </a:t>
            </a:r>
          </a:p>
        </p:txBody>
      </p:sp>
      <p:sp>
        <p:nvSpPr>
          <p:cNvPr id="3" name="Content Placeholder 2">
            <a:extLst>
              <a:ext uri="{FF2B5EF4-FFF2-40B4-BE49-F238E27FC236}">
                <a16:creationId xmlns:a16="http://schemas.microsoft.com/office/drawing/2014/main" id="{0608C233-2B5F-0458-CB2B-BCE7C6E46287}"/>
              </a:ext>
            </a:extLst>
          </p:cNvPr>
          <p:cNvSpPr>
            <a:spLocks noGrp="1"/>
          </p:cNvSpPr>
          <p:nvPr>
            <p:ph idx="1"/>
          </p:nvPr>
        </p:nvSpPr>
        <p:spPr>
          <a:xfrm>
            <a:off x="804672" y="2421683"/>
            <a:ext cx="4765949" cy="3353476"/>
          </a:xfrm>
        </p:spPr>
        <p:txBody>
          <a:bodyPr anchor="t">
            <a:normAutofit/>
          </a:bodyPr>
          <a:lstStyle/>
          <a:p>
            <a:pPr marL="0" indent="0">
              <a:buNone/>
            </a:pPr>
            <a:r>
              <a:rPr lang="en-US" sz="1800" dirty="0">
                <a:solidFill>
                  <a:schemeClr val="tx2"/>
                </a:solidFill>
              </a:rPr>
              <a:t>What are the different ways that you created or acquired data for this project?</a:t>
            </a:r>
          </a:p>
          <a:p>
            <a:r>
              <a:rPr lang="en-US" sz="1800" dirty="0">
                <a:solidFill>
                  <a:schemeClr val="tx2"/>
                </a:solidFill>
              </a:rPr>
              <a:t>The trees data was from the Camden Council website which is an open- source data in an excel format</a:t>
            </a:r>
          </a:p>
          <a:p>
            <a:r>
              <a:rPr lang="en-US" sz="1800" dirty="0">
                <a:solidFill>
                  <a:schemeClr val="tx2"/>
                </a:solidFill>
              </a:rPr>
              <a:t>The environmental data were also gotten from the Camden Council website in a CSV format </a:t>
            </a:r>
          </a:p>
          <a:p>
            <a:r>
              <a:rPr lang="en-US" sz="1800" dirty="0">
                <a:solidFill>
                  <a:schemeClr val="tx2"/>
                </a:solidFill>
              </a:rPr>
              <a:t>The common name data was gotten from a horticulture website through web-scrapping in a JSON format</a:t>
            </a:r>
          </a:p>
          <a:p>
            <a:pPr marL="0" indent="0">
              <a:buNone/>
            </a:pPr>
            <a:endParaRPr lang="en-US" sz="1800" dirty="0">
              <a:solidFill>
                <a:schemeClr val="tx2"/>
              </a:solidFill>
            </a:endParaRPr>
          </a:p>
          <a:p>
            <a:pPr marL="0" indent="0">
              <a:buNone/>
            </a:pPr>
            <a:endParaRPr lang="en-US" sz="1800" dirty="0">
              <a:solidFill>
                <a:schemeClr val="tx2"/>
              </a:solidFill>
            </a:endParaRPr>
          </a:p>
          <a:p>
            <a:pPr marL="0" indent="0">
              <a:buNone/>
            </a:pPr>
            <a:endParaRPr lang="en-US" sz="1800" dirty="0">
              <a:solidFill>
                <a:schemeClr val="tx2"/>
              </a:solidFill>
            </a:endParaRPr>
          </a:p>
        </p:txBody>
      </p:sp>
      <p:grpSp>
        <p:nvGrpSpPr>
          <p:cNvPr id="14" name="Group 13">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5" name="Freeform: Shape 14">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picture containing text, clipart&#10;&#10;Description automatically generated">
            <a:extLst>
              <a:ext uri="{FF2B5EF4-FFF2-40B4-BE49-F238E27FC236}">
                <a16:creationId xmlns:a16="http://schemas.microsoft.com/office/drawing/2014/main" id="{79627453-6CB7-109B-F53D-9E3F54A0D3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8392" y="3150348"/>
            <a:ext cx="4142232" cy="1480847"/>
          </a:xfrm>
          <a:prstGeom prst="rect">
            <a:avLst/>
          </a:prstGeom>
        </p:spPr>
      </p:pic>
    </p:spTree>
    <p:extLst>
      <p:ext uri="{BB962C8B-B14F-4D97-AF65-F5344CB8AC3E}">
        <p14:creationId xmlns:p14="http://schemas.microsoft.com/office/powerpoint/2010/main" val="960075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EFA6C3-82DC-4131-9929-2523E6FD0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C0B3D6-439A-79E1-F25C-381862EC6801}"/>
              </a:ext>
            </a:extLst>
          </p:cNvPr>
          <p:cNvSpPr>
            <a:spLocks noGrp="1"/>
          </p:cNvSpPr>
          <p:nvPr>
            <p:ph type="title"/>
          </p:nvPr>
        </p:nvSpPr>
        <p:spPr>
          <a:xfrm>
            <a:off x="5381625" y="609600"/>
            <a:ext cx="5816361" cy="1330839"/>
          </a:xfrm>
        </p:spPr>
        <p:txBody>
          <a:bodyPr>
            <a:normAutofit/>
          </a:bodyPr>
          <a:lstStyle/>
          <a:p>
            <a:r>
              <a:rPr lang="en-US"/>
              <a:t>LIFECYCLE contd</a:t>
            </a:r>
            <a:endParaRPr lang="en-US" dirty="0"/>
          </a:p>
        </p:txBody>
      </p:sp>
      <p:sp>
        <p:nvSpPr>
          <p:cNvPr id="12" name="Freeform: Shape 11">
            <a:extLst>
              <a:ext uri="{FF2B5EF4-FFF2-40B4-BE49-F238E27FC236}">
                <a16:creationId xmlns:a16="http://schemas.microsoft.com/office/drawing/2014/main" id="{AEC9469E-14CA-4358-BABC-CBF836A61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69680" cy="767978"/>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48EB4C9-ACAF-4CCA-BA6E-931443192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5753" y="6027658"/>
            <a:ext cx="7906247" cy="830343"/>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289361 w 6884912"/>
              <a:gd name="connsiteY81" fmla="*/ 196642 h 1161397"/>
              <a:gd name="connsiteX82" fmla="*/ 4498913 w 6884912"/>
              <a:gd name="connsiteY82" fmla="*/ 118915 h 1161397"/>
              <a:gd name="connsiteX83" fmla="*/ 4617330 w 6884912"/>
              <a:gd name="connsiteY83" fmla="*/ 111163 h 1161397"/>
              <a:gd name="connsiteX84" fmla="*/ 4659778 w 6884912"/>
              <a:gd name="connsiteY84" fmla="*/ 118219 h 1161397"/>
              <a:gd name="connsiteX85" fmla="*/ 4730870 w 6884912"/>
              <a:gd name="connsiteY85" fmla="*/ 129432 h 1161397"/>
              <a:gd name="connsiteX86" fmla="*/ 4785037 w 6884912"/>
              <a:gd name="connsiteY86" fmla="*/ 161964 h 1161397"/>
              <a:gd name="connsiteX87" fmla="*/ 4844073 w 6884912"/>
              <a:gd name="connsiteY87" fmla="*/ 161768 h 1161397"/>
              <a:gd name="connsiteX88" fmla="*/ 4856454 w 6884912"/>
              <a:gd name="connsiteY88" fmla="*/ 130488 h 1161397"/>
              <a:gd name="connsiteX89" fmla="*/ 4920038 w 6884912"/>
              <a:gd name="connsiteY89" fmla="*/ 140418 h 1161397"/>
              <a:gd name="connsiteX90" fmla="*/ 5016639 w 6884912"/>
              <a:gd name="connsiteY90" fmla="*/ 158905 h 1161397"/>
              <a:gd name="connsiteX91" fmla="*/ 5072009 w 6884912"/>
              <a:gd name="connsiteY91" fmla="*/ 161502 h 1161397"/>
              <a:gd name="connsiteX92" fmla="*/ 5223626 w 6884912"/>
              <a:gd name="connsiteY92" fmla="*/ 177356 h 1161397"/>
              <a:gd name="connsiteX93" fmla="*/ 5375773 w 6884912"/>
              <a:gd name="connsiteY93" fmla="*/ 199913 h 1161397"/>
              <a:gd name="connsiteX94" fmla="*/ 5467502 w 6884912"/>
              <a:gd name="connsiteY94" fmla="*/ 250963 h 1161397"/>
              <a:gd name="connsiteX95" fmla="*/ 5592395 w 6884912"/>
              <a:gd name="connsiteY95" fmla="*/ 265434 h 1161397"/>
              <a:gd name="connsiteX96" fmla="*/ 5613532 w 6884912"/>
              <a:gd name="connsiteY96" fmla="*/ 273379 h 1161397"/>
              <a:gd name="connsiteX97" fmla="*/ 5642173 w 6884912"/>
              <a:gd name="connsiteY97" fmla="*/ 266904 h 1161397"/>
              <a:gd name="connsiteX98" fmla="*/ 5756910 w 6884912"/>
              <a:gd name="connsiteY98" fmla="*/ 239211 h 1161397"/>
              <a:gd name="connsiteX99" fmla="*/ 5846667 w 6884912"/>
              <a:gd name="connsiteY99" fmla="*/ 201786 h 1161397"/>
              <a:gd name="connsiteX100" fmla="*/ 5960732 w 6884912"/>
              <a:gd name="connsiteY100" fmla="*/ 220708 h 1161397"/>
              <a:gd name="connsiteX101" fmla="*/ 6029542 w 6884912"/>
              <a:gd name="connsiteY101" fmla="*/ 210339 h 1161397"/>
              <a:gd name="connsiteX102" fmla="*/ 6141123 w 6884912"/>
              <a:gd name="connsiteY102" fmla="*/ 159923 h 1161397"/>
              <a:gd name="connsiteX103" fmla="*/ 6290640 w 6884912"/>
              <a:gd name="connsiteY103" fmla="*/ 167441 h 1161397"/>
              <a:gd name="connsiteX104" fmla="*/ 6322806 w 6884912"/>
              <a:gd name="connsiteY104" fmla="*/ 213293 h 1161397"/>
              <a:gd name="connsiteX105" fmla="*/ 6364914 w 6884912"/>
              <a:gd name="connsiteY105" fmla="*/ 240140 h 1161397"/>
              <a:gd name="connsiteX106" fmla="*/ 6380420 w 6884912"/>
              <a:gd name="connsiteY106" fmla="*/ 173195 h 1161397"/>
              <a:gd name="connsiteX107" fmla="*/ 6507891 w 6884912"/>
              <a:gd name="connsiteY107" fmla="*/ 118474 h 1161397"/>
              <a:gd name="connsiteX108" fmla="*/ 6571807 w 6884912"/>
              <a:gd name="connsiteY108" fmla="*/ 98636 h 1161397"/>
              <a:gd name="connsiteX109" fmla="*/ 6671880 w 6884912"/>
              <a:gd name="connsiteY109" fmla="*/ 82931 h 1161397"/>
              <a:gd name="connsiteX110" fmla="*/ 6702266 w 6884912"/>
              <a:gd name="connsiteY110" fmla="*/ 75470 h 1161397"/>
              <a:gd name="connsiteX111" fmla="*/ 6845802 w 6884912"/>
              <a:gd name="connsiteY111" fmla="*/ 24496 h 1161397"/>
              <a:gd name="connsiteX112" fmla="*/ 6884912 w 6884912"/>
              <a:gd name="connsiteY11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220717 w 6884912"/>
              <a:gd name="connsiteY78" fmla="*/ 192946 h 1161397"/>
              <a:gd name="connsiteX79" fmla="*/ 4228802 w 6884912"/>
              <a:gd name="connsiteY79" fmla="*/ 201468 h 1161397"/>
              <a:gd name="connsiteX80" fmla="*/ 4289361 w 6884912"/>
              <a:gd name="connsiteY80" fmla="*/ 196642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64914 w 6884912"/>
              <a:gd name="connsiteY104" fmla="*/ 240140 h 1161397"/>
              <a:gd name="connsiteX105" fmla="*/ 6380420 w 6884912"/>
              <a:gd name="connsiteY105" fmla="*/ 173195 h 1161397"/>
              <a:gd name="connsiteX106" fmla="*/ 6507891 w 6884912"/>
              <a:gd name="connsiteY106" fmla="*/ 118474 h 1161397"/>
              <a:gd name="connsiteX107" fmla="*/ 6571807 w 6884912"/>
              <a:gd name="connsiteY107" fmla="*/ 98636 h 1161397"/>
              <a:gd name="connsiteX108" fmla="*/ 6671880 w 6884912"/>
              <a:gd name="connsiteY108" fmla="*/ 82931 h 1161397"/>
              <a:gd name="connsiteX109" fmla="*/ 6702266 w 6884912"/>
              <a:gd name="connsiteY109" fmla="*/ 75470 h 1161397"/>
              <a:gd name="connsiteX110" fmla="*/ 6845802 w 6884912"/>
              <a:gd name="connsiteY110" fmla="*/ 24496 h 1161397"/>
              <a:gd name="connsiteX111" fmla="*/ 6884912 w 6884912"/>
              <a:gd name="connsiteY11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220717 w 6884912"/>
              <a:gd name="connsiteY78" fmla="*/ 192946 h 1161397"/>
              <a:gd name="connsiteX79" fmla="*/ 4228802 w 6884912"/>
              <a:gd name="connsiteY79" fmla="*/ 201468 h 1161397"/>
              <a:gd name="connsiteX80" fmla="*/ 4289361 w 6884912"/>
              <a:gd name="connsiteY80" fmla="*/ 196642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80420 w 6884912"/>
              <a:gd name="connsiteY104" fmla="*/ 173195 h 1161397"/>
              <a:gd name="connsiteX105" fmla="*/ 6507891 w 6884912"/>
              <a:gd name="connsiteY105" fmla="*/ 118474 h 1161397"/>
              <a:gd name="connsiteX106" fmla="*/ 6571807 w 6884912"/>
              <a:gd name="connsiteY106" fmla="*/ 98636 h 1161397"/>
              <a:gd name="connsiteX107" fmla="*/ 6671880 w 6884912"/>
              <a:gd name="connsiteY107" fmla="*/ 82931 h 1161397"/>
              <a:gd name="connsiteX108" fmla="*/ 6702266 w 6884912"/>
              <a:gd name="connsiteY108" fmla="*/ 75470 h 1161397"/>
              <a:gd name="connsiteX109" fmla="*/ 6845802 w 6884912"/>
              <a:gd name="connsiteY109" fmla="*/ 24496 h 1161397"/>
              <a:gd name="connsiteX110" fmla="*/ 6884912 w 6884912"/>
              <a:gd name="connsiteY11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830398 w 6884912"/>
              <a:gd name="connsiteY67" fmla="*/ 188383 h 1161397"/>
              <a:gd name="connsiteX68" fmla="*/ 3834360 w 6884912"/>
              <a:gd name="connsiteY68" fmla="*/ 188992 h 1161397"/>
              <a:gd name="connsiteX69" fmla="*/ 3843715 w 6884912"/>
              <a:gd name="connsiteY69" fmla="*/ 188752 h 1161397"/>
              <a:gd name="connsiteX70" fmla="*/ 3842609 w 6884912"/>
              <a:gd name="connsiteY70" fmla="*/ 197386 h 1161397"/>
              <a:gd name="connsiteX71" fmla="*/ 3853961 w 6884912"/>
              <a:gd name="connsiteY71" fmla="*/ 213380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220717 w 6884912"/>
              <a:gd name="connsiteY77" fmla="*/ 192946 h 1161397"/>
              <a:gd name="connsiteX78" fmla="*/ 4228802 w 6884912"/>
              <a:gd name="connsiteY78" fmla="*/ 201468 h 1161397"/>
              <a:gd name="connsiteX79" fmla="*/ 4289361 w 6884912"/>
              <a:gd name="connsiteY79" fmla="*/ 196642 h 1161397"/>
              <a:gd name="connsiteX80" fmla="*/ 4498913 w 6884912"/>
              <a:gd name="connsiteY80" fmla="*/ 118915 h 1161397"/>
              <a:gd name="connsiteX81" fmla="*/ 4617330 w 6884912"/>
              <a:gd name="connsiteY81" fmla="*/ 111163 h 1161397"/>
              <a:gd name="connsiteX82" fmla="*/ 4659778 w 6884912"/>
              <a:gd name="connsiteY82" fmla="*/ 118219 h 1161397"/>
              <a:gd name="connsiteX83" fmla="*/ 4730870 w 6884912"/>
              <a:gd name="connsiteY83" fmla="*/ 129432 h 1161397"/>
              <a:gd name="connsiteX84" fmla="*/ 4785037 w 6884912"/>
              <a:gd name="connsiteY84" fmla="*/ 161964 h 1161397"/>
              <a:gd name="connsiteX85" fmla="*/ 4844073 w 6884912"/>
              <a:gd name="connsiteY85" fmla="*/ 161768 h 1161397"/>
              <a:gd name="connsiteX86" fmla="*/ 4856454 w 6884912"/>
              <a:gd name="connsiteY86" fmla="*/ 130488 h 1161397"/>
              <a:gd name="connsiteX87" fmla="*/ 4920038 w 6884912"/>
              <a:gd name="connsiteY87" fmla="*/ 140418 h 1161397"/>
              <a:gd name="connsiteX88" fmla="*/ 5016639 w 6884912"/>
              <a:gd name="connsiteY88" fmla="*/ 158905 h 1161397"/>
              <a:gd name="connsiteX89" fmla="*/ 5072009 w 6884912"/>
              <a:gd name="connsiteY89" fmla="*/ 161502 h 1161397"/>
              <a:gd name="connsiteX90" fmla="*/ 5223626 w 6884912"/>
              <a:gd name="connsiteY90" fmla="*/ 177356 h 1161397"/>
              <a:gd name="connsiteX91" fmla="*/ 5375773 w 6884912"/>
              <a:gd name="connsiteY91" fmla="*/ 199913 h 1161397"/>
              <a:gd name="connsiteX92" fmla="*/ 5467502 w 6884912"/>
              <a:gd name="connsiteY92" fmla="*/ 250963 h 1161397"/>
              <a:gd name="connsiteX93" fmla="*/ 5592395 w 6884912"/>
              <a:gd name="connsiteY93" fmla="*/ 265434 h 1161397"/>
              <a:gd name="connsiteX94" fmla="*/ 5613532 w 6884912"/>
              <a:gd name="connsiteY94" fmla="*/ 273379 h 1161397"/>
              <a:gd name="connsiteX95" fmla="*/ 5642173 w 6884912"/>
              <a:gd name="connsiteY95" fmla="*/ 266904 h 1161397"/>
              <a:gd name="connsiteX96" fmla="*/ 5756910 w 6884912"/>
              <a:gd name="connsiteY96" fmla="*/ 239211 h 1161397"/>
              <a:gd name="connsiteX97" fmla="*/ 5846667 w 6884912"/>
              <a:gd name="connsiteY97" fmla="*/ 201786 h 1161397"/>
              <a:gd name="connsiteX98" fmla="*/ 5960732 w 6884912"/>
              <a:gd name="connsiteY98" fmla="*/ 220708 h 1161397"/>
              <a:gd name="connsiteX99" fmla="*/ 6029542 w 6884912"/>
              <a:gd name="connsiteY99" fmla="*/ 210339 h 1161397"/>
              <a:gd name="connsiteX100" fmla="*/ 6141123 w 6884912"/>
              <a:gd name="connsiteY100" fmla="*/ 159923 h 1161397"/>
              <a:gd name="connsiteX101" fmla="*/ 6290640 w 6884912"/>
              <a:gd name="connsiteY101" fmla="*/ 167441 h 1161397"/>
              <a:gd name="connsiteX102" fmla="*/ 6322806 w 6884912"/>
              <a:gd name="connsiteY102" fmla="*/ 213293 h 1161397"/>
              <a:gd name="connsiteX103" fmla="*/ 6380420 w 6884912"/>
              <a:gd name="connsiteY103" fmla="*/ 173195 h 1161397"/>
              <a:gd name="connsiteX104" fmla="*/ 6507891 w 6884912"/>
              <a:gd name="connsiteY104" fmla="*/ 118474 h 1161397"/>
              <a:gd name="connsiteX105" fmla="*/ 6571807 w 6884912"/>
              <a:gd name="connsiteY105" fmla="*/ 98636 h 1161397"/>
              <a:gd name="connsiteX106" fmla="*/ 6671880 w 6884912"/>
              <a:gd name="connsiteY106" fmla="*/ 82931 h 1161397"/>
              <a:gd name="connsiteX107" fmla="*/ 6702266 w 6884912"/>
              <a:gd name="connsiteY107" fmla="*/ 75470 h 1161397"/>
              <a:gd name="connsiteX108" fmla="*/ 6845802 w 6884912"/>
              <a:gd name="connsiteY108" fmla="*/ 24496 h 1161397"/>
              <a:gd name="connsiteX109" fmla="*/ 6884912 w 6884912"/>
              <a:gd name="connsiteY10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830398 w 6884912"/>
              <a:gd name="connsiteY67" fmla="*/ 188383 h 1161397"/>
              <a:gd name="connsiteX68" fmla="*/ 3834360 w 6884912"/>
              <a:gd name="connsiteY68" fmla="*/ 188992 h 1161397"/>
              <a:gd name="connsiteX69" fmla="*/ 3843715 w 6884912"/>
              <a:gd name="connsiteY69" fmla="*/ 188752 h 1161397"/>
              <a:gd name="connsiteX70" fmla="*/ 3842609 w 6884912"/>
              <a:gd name="connsiteY70" fmla="*/ 197386 h 1161397"/>
              <a:gd name="connsiteX71" fmla="*/ 3853961 w 6884912"/>
              <a:gd name="connsiteY71" fmla="*/ 213380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220717 w 6884912"/>
              <a:gd name="connsiteY77" fmla="*/ 192946 h 1161397"/>
              <a:gd name="connsiteX78" fmla="*/ 4228802 w 6884912"/>
              <a:gd name="connsiteY78" fmla="*/ 201468 h 1161397"/>
              <a:gd name="connsiteX79" fmla="*/ 4289361 w 6884912"/>
              <a:gd name="connsiteY79" fmla="*/ 196642 h 1161397"/>
              <a:gd name="connsiteX80" fmla="*/ 4498913 w 6884912"/>
              <a:gd name="connsiteY80" fmla="*/ 118915 h 1161397"/>
              <a:gd name="connsiteX81" fmla="*/ 4617330 w 6884912"/>
              <a:gd name="connsiteY81" fmla="*/ 111163 h 1161397"/>
              <a:gd name="connsiteX82" fmla="*/ 4659778 w 6884912"/>
              <a:gd name="connsiteY82" fmla="*/ 118219 h 1161397"/>
              <a:gd name="connsiteX83" fmla="*/ 4730870 w 6884912"/>
              <a:gd name="connsiteY83" fmla="*/ 129432 h 1161397"/>
              <a:gd name="connsiteX84" fmla="*/ 4844073 w 6884912"/>
              <a:gd name="connsiteY84" fmla="*/ 161768 h 1161397"/>
              <a:gd name="connsiteX85" fmla="*/ 4856454 w 6884912"/>
              <a:gd name="connsiteY85" fmla="*/ 130488 h 1161397"/>
              <a:gd name="connsiteX86" fmla="*/ 4920038 w 6884912"/>
              <a:gd name="connsiteY86" fmla="*/ 140418 h 1161397"/>
              <a:gd name="connsiteX87" fmla="*/ 5016639 w 6884912"/>
              <a:gd name="connsiteY87" fmla="*/ 158905 h 1161397"/>
              <a:gd name="connsiteX88" fmla="*/ 5072009 w 6884912"/>
              <a:gd name="connsiteY88" fmla="*/ 161502 h 1161397"/>
              <a:gd name="connsiteX89" fmla="*/ 5223626 w 6884912"/>
              <a:gd name="connsiteY89" fmla="*/ 177356 h 1161397"/>
              <a:gd name="connsiteX90" fmla="*/ 5375773 w 6884912"/>
              <a:gd name="connsiteY90" fmla="*/ 199913 h 1161397"/>
              <a:gd name="connsiteX91" fmla="*/ 5467502 w 6884912"/>
              <a:gd name="connsiteY91" fmla="*/ 250963 h 1161397"/>
              <a:gd name="connsiteX92" fmla="*/ 5592395 w 6884912"/>
              <a:gd name="connsiteY92" fmla="*/ 265434 h 1161397"/>
              <a:gd name="connsiteX93" fmla="*/ 5613532 w 6884912"/>
              <a:gd name="connsiteY93" fmla="*/ 273379 h 1161397"/>
              <a:gd name="connsiteX94" fmla="*/ 5642173 w 6884912"/>
              <a:gd name="connsiteY94" fmla="*/ 266904 h 1161397"/>
              <a:gd name="connsiteX95" fmla="*/ 5756910 w 6884912"/>
              <a:gd name="connsiteY95" fmla="*/ 239211 h 1161397"/>
              <a:gd name="connsiteX96" fmla="*/ 5846667 w 6884912"/>
              <a:gd name="connsiteY96" fmla="*/ 201786 h 1161397"/>
              <a:gd name="connsiteX97" fmla="*/ 5960732 w 6884912"/>
              <a:gd name="connsiteY97" fmla="*/ 220708 h 1161397"/>
              <a:gd name="connsiteX98" fmla="*/ 6029542 w 6884912"/>
              <a:gd name="connsiteY98" fmla="*/ 210339 h 1161397"/>
              <a:gd name="connsiteX99" fmla="*/ 6141123 w 6884912"/>
              <a:gd name="connsiteY99" fmla="*/ 159923 h 1161397"/>
              <a:gd name="connsiteX100" fmla="*/ 6290640 w 6884912"/>
              <a:gd name="connsiteY100" fmla="*/ 167441 h 1161397"/>
              <a:gd name="connsiteX101" fmla="*/ 6322806 w 6884912"/>
              <a:gd name="connsiteY101" fmla="*/ 213293 h 1161397"/>
              <a:gd name="connsiteX102" fmla="*/ 6380420 w 6884912"/>
              <a:gd name="connsiteY102" fmla="*/ 173195 h 1161397"/>
              <a:gd name="connsiteX103" fmla="*/ 6507891 w 6884912"/>
              <a:gd name="connsiteY103" fmla="*/ 118474 h 1161397"/>
              <a:gd name="connsiteX104" fmla="*/ 6571807 w 6884912"/>
              <a:gd name="connsiteY104" fmla="*/ 98636 h 1161397"/>
              <a:gd name="connsiteX105" fmla="*/ 6671880 w 6884912"/>
              <a:gd name="connsiteY105" fmla="*/ 82931 h 1161397"/>
              <a:gd name="connsiteX106" fmla="*/ 6702266 w 6884912"/>
              <a:gd name="connsiteY106" fmla="*/ 75470 h 1161397"/>
              <a:gd name="connsiteX107" fmla="*/ 6845802 w 6884912"/>
              <a:gd name="connsiteY107" fmla="*/ 24496 h 1161397"/>
              <a:gd name="connsiteX108" fmla="*/ 6884912 w 6884912"/>
              <a:gd name="connsiteY10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78946 w 6884912"/>
              <a:gd name="connsiteY7" fmla="*/ 1106011 h 1161397"/>
              <a:gd name="connsiteX8" fmla="*/ 512111 w 6884912"/>
              <a:gd name="connsiteY8" fmla="*/ 1085599 h 1161397"/>
              <a:gd name="connsiteX9" fmla="*/ 567875 w 6884912"/>
              <a:gd name="connsiteY9" fmla="*/ 1051976 h 1161397"/>
              <a:gd name="connsiteX10" fmla="*/ 601644 w 6884912"/>
              <a:gd name="connsiteY10" fmla="*/ 1003997 h 1161397"/>
              <a:gd name="connsiteX11" fmla="*/ 651408 w 6884912"/>
              <a:gd name="connsiteY11" fmla="*/ 984938 h 1161397"/>
              <a:gd name="connsiteX12" fmla="*/ 673197 w 6884912"/>
              <a:gd name="connsiteY12" fmla="*/ 1010060 h 1161397"/>
              <a:gd name="connsiteX13" fmla="*/ 723108 w 6884912"/>
              <a:gd name="connsiteY13" fmla="*/ 980081 h 1161397"/>
              <a:gd name="connsiteX14" fmla="*/ 797699 w 6884912"/>
              <a:gd name="connsiteY14" fmla="*/ 931362 h 1161397"/>
              <a:gd name="connsiteX15" fmla="*/ 843359 w 6884912"/>
              <a:gd name="connsiteY15" fmla="*/ 910894 h 1161397"/>
              <a:gd name="connsiteX16" fmla="*/ 965215 w 6884912"/>
              <a:gd name="connsiteY16" fmla="*/ 846701 h 1161397"/>
              <a:gd name="connsiteX17" fmla="*/ 1085080 w 6884912"/>
              <a:gd name="connsiteY17" fmla="*/ 776086 h 1161397"/>
              <a:gd name="connsiteX18" fmla="*/ 1131224 w 6884912"/>
              <a:gd name="connsiteY18" fmla="*/ 706160 h 1161397"/>
              <a:gd name="connsiteX19" fmla="*/ 1138051 w 6884912"/>
              <a:gd name="connsiteY19" fmla="*/ 702034 h 1161397"/>
              <a:gd name="connsiteX20" fmla="*/ 1158800 w 6884912"/>
              <a:gd name="connsiteY20" fmla="*/ 700004 h 1161397"/>
              <a:gd name="connsiteX21" fmla="*/ 1166947 w 6884912"/>
              <a:gd name="connsiteY21" fmla="*/ 700762 h 1161397"/>
              <a:gd name="connsiteX22" fmla="*/ 1178135 w 6884912"/>
              <a:gd name="connsiteY22" fmla="*/ 698631 h 1161397"/>
              <a:gd name="connsiteX23" fmla="*/ 1178301 w 6884912"/>
              <a:gd name="connsiteY23" fmla="*/ 698094 h 1161397"/>
              <a:gd name="connsiteX24" fmla="*/ 1188995 w 6884912"/>
              <a:gd name="connsiteY24" fmla="*/ 697048 h 1161397"/>
              <a:gd name="connsiteX25" fmla="*/ 1242716 w 6884912"/>
              <a:gd name="connsiteY25" fmla="*/ 698052 h 1161397"/>
              <a:gd name="connsiteX26" fmla="*/ 1299977 w 6884912"/>
              <a:gd name="connsiteY26" fmla="*/ 639196 h 1161397"/>
              <a:gd name="connsiteX27" fmla="*/ 1326190 w 6884912"/>
              <a:gd name="connsiteY27" fmla="*/ 625955 h 1161397"/>
              <a:gd name="connsiteX28" fmla="*/ 1339600 w 6884912"/>
              <a:gd name="connsiteY28" fmla="*/ 616295 h 1161397"/>
              <a:gd name="connsiteX29" fmla="*/ 1340054 w 6884912"/>
              <a:gd name="connsiteY29" fmla="*/ 614022 h 1161397"/>
              <a:gd name="connsiteX30" fmla="*/ 1391606 w 6884912"/>
              <a:gd name="connsiteY30" fmla="*/ 615229 h 1161397"/>
              <a:gd name="connsiteX31" fmla="*/ 1397565 w 6884912"/>
              <a:gd name="connsiteY31" fmla="*/ 611490 h 1161397"/>
              <a:gd name="connsiteX32" fmla="*/ 1432302 w 6884912"/>
              <a:gd name="connsiteY32" fmla="*/ 617267 h 1161397"/>
              <a:gd name="connsiteX33" fmla="*/ 1449644 w 6884912"/>
              <a:gd name="connsiteY33" fmla="*/ 617591 h 1161397"/>
              <a:gd name="connsiteX34" fmla="*/ 1455793 w 6884912"/>
              <a:gd name="connsiteY34" fmla="*/ 623174 h 1161397"/>
              <a:gd name="connsiteX35" fmla="*/ 1480758 w 6884912"/>
              <a:gd name="connsiteY35" fmla="*/ 620863 h 1161397"/>
              <a:gd name="connsiteX36" fmla="*/ 1483154 w 6884912"/>
              <a:gd name="connsiteY36" fmla="*/ 618527 h 1161397"/>
              <a:gd name="connsiteX37" fmla="*/ 1505495 w 6884912"/>
              <a:gd name="connsiteY37" fmla="*/ 624325 h 1161397"/>
              <a:gd name="connsiteX38" fmla="*/ 1526340 w 6884912"/>
              <a:gd name="connsiteY38" fmla="*/ 638496 h 1161397"/>
              <a:gd name="connsiteX39" fmla="*/ 1731986 w 6884912"/>
              <a:gd name="connsiteY39" fmla="*/ 589682 h 1161397"/>
              <a:gd name="connsiteX40" fmla="*/ 1927935 w 6884912"/>
              <a:gd name="connsiteY40" fmla="*/ 628540 h 1161397"/>
              <a:gd name="connsiteX41" fmla="*/ 2039075 w 6884912"/>
              <a:gd name="connsiteY41" fmla="*/ 599964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222191 w 6884912"/>
              <a:gd name="connsiteY57" fmla="*/ 307887 h 1161397"/>
              <a:gd name="connsiteX58" fmla="*/ 3227953 w 6884912"/>
              <a:gd name="connsiteY58" fmla="*/ 297650 h 1161397"/>
              <a:gd name="connsiteX59" fmla="*/ 3510042 w 6884912"/>
              <a:gd name="connsiteY59" fmla="*/ 311820 h 1161397"/>
              <a:gd name="connsiteX60" fmla="*/ 3626773 w 6884912"/>
              <a:gd name="connsiteY60" fmla="*/ 290452 h 1161397"/>
              <a:gd name="connsiteX61" fmla="*/ 3666217 w 6884912"/>
              <a:gd name="connsiteY61" fmla="*/ 273255 h 1161397"/>
              <a:gd name="connsiteX62" fmla="*/ 3732427 w 6884912"/>
              <a:gd name="connsiteY62" fmla="*/ 245039 h 1161397"/>
              <a:gd name="connsiteX63" fmla="*/ 3777022 w 6884912"/>
              <a:gd name="connsiteY63" fmla="*/ 200276 h 1161397"/>
              <a:gd name="connsiteX64" fmla="*/ 3791246 w 6884912"/>
              <a:gd name="connsiteY64" fmla="*/ 189996 h 1161397"/>
              <a:gd name="connsiteX65" fmla="*/ 3819864 w 6884912"/>
              <a:gd name="connsiteY65" fmla="*/ 194605 h 1161397"/>
              <a:gd name="connsiteX66" fmla="*/ 3830398 w 6884912"/>
              <a:gd name="connsiteY66" fmla="*/ 188383 h 1161397"/>
              <a:gd name="connsiteX67" fmla="*/ 3834360 w 6884912"/>
              <a:gd name="connsiteY67" fmla="*/ 188992 h 1161397"/>
              <a:gd name="connsiteX68" fmla="*/ 3843715 w 6884912"/>
              <a:gd name="connsiteY68" fmla="*/ 188752 h 1161397"/>
              <a:gd name="connsiteX69" fmla="*/ 3842609 w 6884912"/>
              <a:gd name="connsiteY69" fmla="*/ 197386 h 1161397"/>
              <a:gd name="connsiteX70" fmla="*/ 3853961 w 6884912"/>
              <a:gd name="connsiteY70" fmla="*/ 213380 h 1161397"/>
              <a:gd name="connsiteX71" fmla="*/ 3907640 w 6884912"/>
              <a:gd name="connsiteY71" fmla="*/ 207568 h 1161397"/>
              <a:gd name="connsiteX72" fmla="*/ 3910449 w 6884912"/>
              <a:gd name="connsiteY72" fmla="*/ 197808 h 1161397"/>
              <a:gd name="connsiteX73" fmla="*/ 3917197 w 6884912"/>
              <a:gd name="connsiteY73" fmla="*/ 196121 h 1161397"/>
              <a:gd name="connsiteX74" fmla="*/ 3922400 w 6884912"/>
              <a:gd name="connsiteY74" fmla="*/ 205056 h 1161397"/>
              <a:gd name="connsiteX75" fmla="*/ 4013061 w 6884912"/>
              <a:gd name="connsiteY75" fmla="*/ 224874 h 1161397"/>
              <a:gd name="connsiteX76" fmla="*/ 4220717 w 6884912"/>
              <a:gd name="connsiteY76" fmla="*/ 192946 h 1161397"/>
              <a:gd name="connsiteX77" fmla="*/ 4228802 w 6884912"/>
              <a:gd name="connsiteY77" fmla="*/ 201468 h 1161397"/>
              <a:gd name="connsiteX78" fmla="*/ 4289361 w 6884912"/>
              <a:gd name="connsiteY78" fmla="*/ 196642 h 1161397"/>
              <a:gd name="connsiteX79" fmla="*/ 4498913 w 6884912"/>
              <a:gd name="connsiteY79" fmla="*/ 118915 h 1161397"/>
              <a:gd name="connsiteX80" fmla="*/ 4617330 w 6884912"/>
              <a:gd name="connsiteY80" fmla="*/ 111163 h 1161397"/>
              <a:gd name="connsiteX81" fmla="*/ 4659778 w 6884912"/>
              <a:gd name="connsiteY81" fmla="*/ 118219 h 1161397"/>
              <a:gd name="connsiteX82" fmla="*/ 4730870 w 6884912"/>
              <a:gd name="connsiteY82" fmla="*/ 129432 h 1161397"/>
              <a:gd name="connsiteX83" fmla="*/ 4844073 w 6884912"/>
              <a:gd name="connsiteY83" fmla="*/ 161768 h 1161397"/>
              <a:gd name="connsiteX84" fmla="*/ 4856454 w 6884912"/>
              <a:gd name="connsiteY84" fmla="*/ 130488 h 1161397"/>
              <a:gd name="connsiteX85" fmla="*/ 4920038 w 6884912"/>
              <a:gd name="connsiteY85" fmla="*/ 140418 h 1161397"/>
              <a:gd name="connsiteX86" fmla="*/ 5016639 w 6884912"/>
              <a:gd name="connsiteY86" fmla="*/ 158905 h 1161397"/>
              <a:gd name="connsiteX87" fmla="*/ 5072009 w 6884912"/>
              <a:gd name="connsiteY87" fmla="*/ 161502 h 1161397"/>
              <a:gd name="connsiteX88" fmla="*/ 5223626 w 6884912"/>
              <a:gd name="connsiteY88" fmla="*/ 177356 h 1161397"/>
              <a:gd name="connsiteX89" fmla="*/ 5375773 w 6884912"/>
              <a:gd name="connsiteY89" fmla="*/ 199913 h 1161397"/>
              <a:gd name="connsiteX90" fmla="*/ 5467502 w 6884912"/>
              <a:gd name="connsiteY90" fmla="*/ 250963 h 1161397"/>
              <a:gd name="connsiteX91" fmla="*/ 5592395 w 6884912"/>
              <a:gd name="connsiteY91" fmla="*/ 265434 h 1161397"/>
              <a:gd name="connsiteX92" fmla="*/ 5613532 w 6884912"/>
              <a:gd name="connsiteY92" fmla="*/ 273379 h 1161397"/>
              <a:gd name="connsiteX93" fmla="*/ 5642173 w 6884912"/>
              <a:gd name="connsiteY93" fmla="*/ 266904 h 1161397"/>
              <a:gd name="connsiteX94" fmla="*/ 5756910 w 6884912"/>
              <a:gd name="connsiteY94" fmla="*/ 239211 h 1161397"/>
              <a:gd name="connsiteX95" fmla="*/ 5846667 w 6884912"/>
              <a:gd name="connsiteY95" fmla="*/ 201786 h 1161397"/>
              <a:gd name="connsiteX96" fmla="*/ 5960732 w 6884912"/>
              <a:gd name="connsiteY96" fmla="*/ 220708 h 1161397"/>
              <a:gd name="connsiteX97" fmla="*/ 6029542 w 6884912"/>
              <a:gd name="connsiteY97" fmla="*/ 210339 h 1161397"/>
              <a:gd name="connsiteX98" fmla="*/ 6141123 w 6884912"/>
              <a:gd name="connsiteY98" fmla="*/ 159923 h 1161397"/>
              <a:gd name="connsiteX99" fmla="*/ 6290640 w 6884912"/>
              <a:gd name="connsiteY99" fmla="*/ 167441 h 1161397"/>
              <a:gd name="connsiteX100" fmla="*/ 6322806 w 6884912"/>
              <a:gd name="connsiteY100" fmla="*/ 213293 h 1161397"/>
              <a:gd name="connsiteX101" fmla="*/ 6380420 w 6884912"/>
              <a:gd name="connsiteY101" fmla="*/ 173195 h 1161397"/>
              <a:gd name="connsiteX102" fmla="*/ 6507891 w 6884912"/>
              <a:gd name="connsiteY102" fmla="*/ 118474 h 1161397"/>
              <a:gd name="connsiteX103" fmla="*/ 6571807 w 6884912"/>
              <a:gd name="connsiteY103" fmla="*/ 98636 h 1161397"/>
              <a:gd name="connsiteX104" fmla="*/ 6671880 w 6884912"/>
              <a:gd name="connsiteY104" fmla="*/ 82931 h 1161397"/>
              <a:gd name="connsiteX105" fmla="*/ 6702266 w 6884912"/>
              <a:gd name="connsiteY105" fmla="*/ 75470 h 1161397"/>
              <a:gd name="connsiteX106" fmla="*/ 6845802 w 6884912"/>
              <a:gd name="connsiteY106" fmla="*/ 24496 h 1161397"/>
              <a:gd name="connsiteX107" fmla="*/ 6884912 w 6884912"/>
              <a:gd name="connsiteY107"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512111 w 6884912"/>
              <a:gd name="connsiteY7" fmla="*/ 1085599 h 1161397"/>
              <a:gd name="connsiteX8" fmla="*/ 567875 w 6884912"/>
              <a:gd name="connsiteY8" fmla="*/ 1051976 h 1161397"/>
              <a:gd name="connsiteX9" fmla="*/ 601644 w 6884912"/>
              <a:gd name="connsiteY9" fmla="*/ 1003997 h 1161397"/>
              <a:gd name="connsiteX10" fmla="*/ 651408 w 6884912"/>
              <a:gd name="connsiteY10" fmla="*/ 984938 h 1161397"/>
              <a:gd name="connsiteX11" fmla="*/ 673197 w 6884912"/>
              <a:gd name="connsiteY11" fmla="*/ 1010060 h 1161397"/>
              <a:gd name="connsiteX12" fmla="*/ 723108 w 6884912"/>
              <a:gd name="connsiteY12" fmla="*/ 980081 h 1161397"/>
              <a:gd name="connsiteX13" fmla="*/ 797699 w 6884912"/>
              <a:gd name="connsiteY13" fmla="*/ 931362 h 1161397"/>
              <a:gd name="connsiteX14" fmla="*/ 843359 w 6884912"/>
              <a:gd name="connsiteY14" fmla="*/ 910894 h 1161397"/>
              <a:gd name="connsiteX15" fmla="*/ 965215 w 6884912"/>
              <a:gd name="connsiteY15" fmla="*/ 846701 h 1161397"/>
              <a:gd name="connsiteX16" fmla="*/ 1085080 w 6884912"/>
              <a:gd name="connsiteY16" fmla="*/ 776086 h 1161397"/>
              <a:gd name="connsiteX17" fmla="*/ 1131224 w 6884912"/>
              <a:gd name="connsiteY17" fmla="*/ 706160 h 1161397"/>
              <a:gd name="connsiteX18" fmla="*/ 1138051 w 6884912"/>
              <a:gd name="connsiteY18" fmla="*/ 702034 h 1161397"/>
              <a:gd name="connsiteX19" fmla="*/ 1158800 w 6884912"/>
              <a:gd name="connsiteY19" fmla="*/ 700004 h 1161397"/>
              <a:gd name="connsiteX20" fmla="*/ 1166947 w 6884912"/>
              <a:gd name="connsiteY20" fmla="*/ 700762 h 1161397"/>
              <a:gd name="connsiteX21" fmla="*/ 1178135 w 6884912"/>
              <a:gd name="connsiteY21" fmla="*/ 698631 h 1161397"/>
              <a:gd name="connsiteX22" fmla="*/ 1178301 w 6884912"/>
              <a:gd name="connsiteY22" fmla="*/ 698094 h 1161397"/>
              <a:gd name="connsiteX23" fmla="*/ 1188995 w 6884912"/>
              <a:gd name="connsiteY23" fmla="*/ 697048 h 1161397"/>
              <a:gd name="connsiteX24" fmla="*/ 1242716 w 6884912"/>
              <a:gd name="connsiteY24" fmla="*/ 698052 h 1161397"/>
              <a:gd name="connsiteX25" fmla="*/ 1299977 w 6884912"/>
              <a:gd name="connsiteY25" fmla="*/ 639196 h 1161397"/>
              <a:gd name="connsiteX26" fmla="*/ 1326190 w 6884912"/>
              <a:gd name="connsiteY26" fmla="*/ 625955 h 1161397"/>
              <a:gd name="connsiteX27" fmla="*/ 1339600 w 6884912"/>
              <a:gd name="connsiteY27" fmla="*/ 616295 h 1161397"/>
              <a:gd name="connsiteX28" fmla="*/ 1340054 w 6884912"/>
              <a:gd name="connsiteY28" fmla="*/ 614022 h 1161397"/>
              <a:gd name="connsiteX29" fmla="*/ 1391606 w 6884912"/>
              <a:gd name="connsiteY29" fmla="*/ 615229 h 1161397"/>
              <a:gd name="connsiteX30" fmla="*/ 1397565 w 6884912"/>
              <a:gd name="connsiteY30" fmla="*/ 611490 h 1161397"/>
              <a:gd name="connsiteX31" fmla="*/ 1432302 w 6884912"/>
              <a:gd name="connsiteY31" fmla="*/ 617267 h 1161397"/>
              <a:gd name="connsiteX32" fmla="*/ 1449644 w 6884912"/>
              <a:gd name="connsiteY32" fmla="*/ 617591 h 1161397"/>
              <a:gd name="connsiteX33" fmla="*/ 1455793 w 6884912"/>
              <a:gd name="connsiteY33" fmla="*/ 623174 h 1161397"/>
              <a:gd name="connsiteX34" fmla="*/ 1480758 w 6884912"/>
              <a:gd name="connsiteY34" fmla="*/ 620863 h 1161397"/>
              <a:gd name="connsiteX35" fmla="*/ 1483154 w 6884912"/>
              <a:gd name="connsiteY35" fmla="*/ 618527 h 1161397"/>
              <a:gd name="connsiteX36" fmla="*/ 1505495 w 6884912"/>
              <a:gd name="connsiteY36" fmla="*/ 624325 h 1161397"/>
              <a:gd name="connsiteX37" fmla="*/ 1526340 w 6884912"/>
              <a:gd name="connsiteY37" fmla="*/ 638496 h 1161397"/>
              <a:gd name="connsiteX38" fmla="*/ 1731986 w 6884912"/>
              <a:gd name="connsiteY38" fmla="*/ 589682 h 1161397"/>
              <a:gd name="connsiteX39" fmla="*/ 1927935 w 6884912"/>
              <a:gd name="connsiteY39" fmla="*/ 628540 h 1161397"/>
              <a:gd name="connsiteX40" fmla="*/ 2039075 w 6884912"/>
              <a:gd name="connsiteY40" fmla="*/ 599964 h 1161397"/>
              <a:gd name="connsiteX41" fmla="*/ 2066980 w 6884912"/>
              <a:gd name="connsiteY41" fmla="*/ 550413 h 1161397"/>
              <a:gd name="connsiteX42" fmla="*/ 2352236 w 6884912"/>
              <a:gd name="connsiteY42" fmla="*/ 519602 h 1161397"/>
              <a:gd name="connsiteX43" fmla="*/ 2420791 w 6884912"/>
              <a:gd name="connsiteY43" fmla="*/ 492826 h 1161397"/>
              <a:gd name="connsiteX44" fmla="*/ 2489932 w 6884912"/>
              <a:gd name="connsiteY44" fmla="*/ 507864 h 1161397"/>
              <a:gd name="connsiteX45" fmla="*/ 2512917 w 6884912"/>
              <a:gd name="connsiteY45" fmla="*/ 489127 h 1161397"/>
              <a:gd name="connsiteX46" fmla="*/ 2516783 w 6884912"/>
              <a:gd name="connsiteY46" fmla="*/ 485473 h 1161397"/>
              <a:gd name="connsiteX47" fmla="*/ 2534360 w 6884912"/>
              <a:gd name="connsiteY47" fmla="*/ 480064 h 1161397"/>
              <a:gd name="connsiteX48" fmla="*/ 2536691 w 6884912"/>
              <a:gd name="connsiteY48" fmla="*/ 467018 h 1161397"/>
              <a:gd name="connsiteX49" fmla="*/ 2561265 w 6884912"/>
              <a:gd name="connsiteY49" fmla="*/ 450623 h 1161397"/>
              <a:gd name="connsiteX50" fmla="*/ 2594349 w 6884912"/>
              <a:gd name="connsiteY50" fmla="*/ 443884 h 1161397"/>
              <a:gd name="connsiteX51" fmla="*/ 2754324 w 6884912"/>
              <a:gd name="connsiteY51" fmla="*/ 424766 h 1161397"/>
              <a:gd name="connsiteX52" fmla="*/ 2848470 w 6884912"/>
              <a:gd name="connsiteY52" fmla="*/ 405966 h 1161397"/>
              <a:gd name="connsiteX53" fmla="*/ 2881772 w 6884912"/>
              <a:gd name="connsiteY53" fmla="*/ 387260 h 1161397"/>
              <a:gd name="connsiteX54" fmla="*/ 2929932 w 6884912"/>
              <a:gd name="connsiteY54" fmla="*/ 368912 h 1161397"/>
              <a:gd name="connsiteX55" fmla="*/ 3013020 w 6884912"/>
              <a:gd name="connsiteY55" fmla="*/ 327578 h 1161397"/>
              <a:gd name="connsiteX56" fmla="*/ 3222191 w 6884912"/>
              <a:gd name="connsiteY56" fmla="*/ 307887 h 1161397"/>
              <a:gd name="connsiteX57" fmla="*/ 3227953 w 6884912"/>
              <a:gd name="connsiteY57" fmla="*/ 297650 h 1161397"/>
              <a:gd name="connsiteX58" fmla="*/ 3510042 w 6884912"/>
              <a:gd name="connsiteY58" fmla="*/ 311820 h 1161397"/>
              <a:gd name="connsiteX59" fmla="*/ 3626773 w 6884912"/>
              <a:gd name="connsiteY59" fmla="*/ 290452 h 1161397"/>
              <a:gd name="connsiteX60" fmla="*/ 3666217 w 6884912"/>
              <a:gd name="connsiteY60" fmla="*/ 273255 h 1161397"/>
              <a:gd name="connsiteX61" fmla="*/ 3732427 w 6884912"/>
              <a:gd name="connsiteY61" fmla="*/ 245039 h 1161397"/>
              <a:gd name="connsiteX62" fmla="*/ 3777022 w 6884912"/>
              <a:gd name="connsiteY62" fmla="*/ 200276 h 1161397"/>
              <a:gd name="connsiteX63" fmla="*/ 3791246 w 6884912"/>
              <a:gd name="connsiteY63" fmla="*/ 189996 h 1161397"/>
              <a:gd name="connsiteX64" fmla="*/ 3819864 w 6884912"/>
              <a:gd name="connsiteY64" fmla="*/ 194605 h 1161397"/>
              <a:gd name="connsiteX65" fmla="*/ 3830398 w 6884912"/>
              <a:gd name="connsiteY65" fmla="*/ 188383 h 1161397"/>
              <a:gd name="connsiteX66" fmla="*/ 3834360 w 6884912"/>
              <a:gd name="connsiteY66" fmla="*/ 188992 h 1161397"/>
              <a:gd name="connsiteX67" fmla="*/ 3843715 w 6884912"/>
              <a:gd name="connsiteY67" fmla="*/ 188752 h 1161397"/>
              <a:gd name="connsiteX68" fmla="*/ 3842609 w 6884912"/>
              <a:gd name="connsiteY68" fmla="*/ 197386 h 1161397"/>
              <a:gd name="connsiteX69" fmla="*/ 3853961 w 6884912"/>
              <a:gd name="connsiteY69" fmla="*/ 213380 h 1161397"/>
              <a:gd name="connsiteX70" fmla="*/ 3907640 w 6884912"/>
              <a:gd name="connsiteY70" fmla="*/ 207568 h 1161397"/>
              <a:gd name="connsiteX71" fmla="*/ 3910449 w 6884912"/>
              <a:gd name="connsiteY71" fmla="*/ 197808 h 1161397"/>
              <a:gd name="connsiteX72" fmla="*/ 3917197 w 6884912"/>
              <a:gd name="connsiteY72" fmla="*/ 196121 h 1161397"/>
              <a:gd name="connsiteX73" fmla="*/ 3922400 w 6884912"/>
              <a:gd name="connsiteY73" fmla="*/ 205056 h 1161397"/>
              <a:gd name="connsiteX74" fmla="*/ 4013061 w 6884912"/>
              <a:gd name="connsiteY74" fmla="*/ 224874 h 1161397"/>
              <a:gd name="connsiteX75" fmla="*/ 4220717 w 6884912"/>
              <a:gd name="connsiteY75" fmla="*/ 192946 h 1161397"/>
              <a:gd name="connsiteX76" fmla="*/ 4228802 w 6884912"/>
              <a:gd name="connsiteY76" fmla="*/ 201468 h 1161397"/>
              <a:gd name="connsiteX77" fmla="*/ 4289361 w 6884912"/>
              <a:gd name="connsiteY77" fmla="*/ 196642 h 1161397"/>
              <a:gd name="connsiteX78" fmla="*/ 4498913 w 6884912"/>
              <a:gd name="connsiteY78" fmla="*/ 118915 h 1161397"/>
              <a:gd name="connsiteX79" fmla="*/ 4617330 w 6884912"/>
              <a:gd name="connsiteY79" fmla="*/ 111163 h 1161397"/>
              <a:gd name="connsiteX80" fmla="*/ 4659778 w 6884912"/>
              <a:gd name="connsiteY80" fmla="*/ 118219 h 1161397"/>
              <a:gd name="connsiteX81" fmla="*/ 4730870 w 6884912"/>
              <a:gd name="connsiteY81" fmla="*/ 129432 h 1161397"/>
              <a:gd name="connsiteX82" fmla="*/ 4844073 w 6884912"/>
              <a:gd name="connsiteY82" fmla="*/ 161768 h 1161397"/>
              <a:gd name="connsiteX83" fmla="*/ 4856454 w 6884912"/>
              <a:gd name="connsiteY83" fmla="*/ 130488 h 1161397"/>
              <a:gd name="connsiteX84" fmla="*/ 4920038 w 6884912"/>
              <a:gd name="connsiteY84" fmla="*/ 140418 h 1161397"/>
              <a:gd name="connsiteX85" fmla="*/ 5016639 w 6884912"/>
              <a:gd name="connsiteY85" fmla="*/ 158905 h 1161397"/>
              <a:gd name="connsiteX86" fmla="*/ 5072009 w 6884912"/>
              <a:gd name="connsiteY86" fmla="*/ 161502 h 1161397"/>
              <a:gd name="connsiteX87" fmla="*/ 5223626 w 6884912"/>
              <a:gd name="connsiteY87" fmla="*/ 177356 h 1161397"/>
              <a:gd name="connsiteX88" fmla="*/ 5375773 w 6884912"/>
              <a:gd name="connsiteY88" fmla="*/ 199913 h 1161397"/>
              <a:gd name="connsiteX89" fmla="*/ 5467502 w 6884912"/>
              <a:gd name="connsiteY89" fmla="*/ 250963 h 1161397"/>
              <a:gd name="connsiteX90" fmla="*/ 5592395 w 6884912"/>
              <a:gd name="connsiteY90" fmla="*/ 265434 h 1161397"/>
              <a:gd name="connsiteX91" fmla="*/ 5613532 w 6884912"/>
              <a:gd name="connsiteY91" fmla="*/ 273379 h 1161397"/>
              <a:gd name="connsiteX92" fmla="*/ 5642173 w 6884912"/>
              <a:gd name="connsiteY92" fmla="*/ 266904 h 1161397"/>
              <a:gd name="connsiteX93" fmla="*/ 5756910 w 6884912"/>
              <a:gd name="connsiteY93" fmla="*/ 239211 h 1161397"/>
              <a:gd name="connsiteX94" fmla="*/ 5846667 w 6884912"/>
              <a:gd name="connsiteY94" fmla="*/ 201786 h 1161397"/>
              <a:gd name="connsiteX95" fmla="*/ 5960732 w 6884912"/>
              <a:gd name="connsiteY95" fmla="*/ 220708 h 1161397"/>
              <a:gd name="connsiteX96" fmla="*/ 6029542 w 6884912"/>
              <a:gd name="connsiteY96" fmla="*/ 210339 h 1161397"/>
              <a:gd name="connsiteX97" fmla="*/ 6141123 w 6884912"/>
              <a:gd name="connsiteY97" fmla="*/ 159923 h 1161397"/>
              <a:gd name="connsiteX98" fmla="*/ 6290640 w 6884912"/>
              <a:gd name="connsiteY98" fmla="*/ 167441 h 1161397"/>
              <a:gd name="connsiteX99" fmla="*/ 6322806 w 6884912"/>
              <a:gd name="connsiteY99" fmla="*/ 213293 h 1161397"/>
              <a:gd name="connsiteX100" fmla="*/ 6380420 w 6884912"/>
              <a:gd name="connsiteY100" fmla="*/ 173195 h 1161397"/>
              <a:gd name="connsiteX101" fmla="*/ 6507891 w 6884912"/>
              <a:gd name="connsiteY101" fmla="*/ 118474 h 1161397"/>
              <a:gd name="connsiteX102" fmla="*/ 6571807 w 6884912"/>
              <a:gd name="connsiteY102" fmla="*/ 98636 h 1161397"/>
              <a:gd name="connsiteX103" fmla="*/ 6671880 w 6884912"/>
              <a:gd name="connsiteY103" fmla="*/ 82931 h 1161397"/>
              <a:gd name="connsiteX104" fmla="*/ 6702266 w 6884912"/>
              <a:gd name="connsiteY104" fmla="*/ 75470 h 1161397"/>
              <a:gd name="connsiteX105" fmla="*/ 6845802 w 6884912"/>
              <a:gd name="connsiteY105" fmla="*/ 24496 h 1161397"/>
              <a:gd name="connsiteX106" fmla="*/ 6884912 w 6884912"/>
              <a:gd name="connsiteY106"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567875 w 6884912"/>
              <a:gd name="connsiteY7" fmla="*/ 1051976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54970 w 6884912"/>
              <a:gd name="connsiteY7" fmla="*/ 1023343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213420 w 6884912"/>
              <a:gd name="connsiteY6" fmla="*/ 1056868 h 1161397"/>
              <a:gd name="connsiteX7" fmla="*/ 454970 w 6884912"/>
              <a:gd name="connsiteY7" fmla="*/ 1023343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26340 w 6884912"/>
              <a:gd name="connsiteY35" fmla="*/ 638496 h 1161397"/>
              <a:gd name="connsiteX36" fmla="*/ 1731986 w 6884912"/>
              <a:gd name="connsiteY36" fmla="*/ 589682 h 1161397"/>
              <a:gd name="connsiteX37" fmla="*/ 1927935 w 6884912"/>
              <a:gd name="connsiteY37" fmla="*/ 628540 h 1161397"/>
              <a:gd name="connsiteX38" fmla="*/ 2039075 w 6884912"/>
              <a:gd name="connsiteY38" fmla="*/ 599964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561265 w 6884912"/>
              <a:gd name="connsiteY47" fmla="*/ 450623 h 1161397"/>
              <a:gd name="connsiteX48" fmla="*/ 2594349 w 6884912"/>
              <a:gd name="connsiteY48" fmla="*/ 443884 h 1161397"/>
              <a:gd name="connsiteX49" fmla="*/ 2754324 w 6884912"/>
              <a:gd name="connsiteY49" fmla="*/ 424766 h 1161397"/>
              <a:gd name="connsiteX50" fmla="*/ 2848470 w 6884912"/>
              <a:gd name="connsiteY50" fmla="*/ 405966 h 1161397"/>
              <a:gd name="connsiteX51" fmla="*/ 2881772 w 6884912"/>
              <a:gd name="connsiteY51" fmla="*/ 387260 h 1161397"/>
              <a:gd name="connsiteX52" fmla="*/ 2929932 w 6884912"/>
              <a:gd name="connsiteY52" fmla="*/ 368912 h 1161397"/>
              <a:gd name="connsiteX53" fmla="*/ 3013020 w 6884912"/>
              <a:gd name="connsiteY53" fmla="*/ 327578 h 1161397"/>
              <a:gd name="connsiteX54" fmla="*/ 3222191 w 6884912"/>
              <a:gd name="connsiteY54" fmla="*/ 307887 h 1161397"/>
              <a:gd name="connsiteX55" fmla="*/ 3227953 w 6884912"/>
              <a:gd name="connsiteY55" fmla="*/ 297650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830398 w 6884912"/>
              <a:gd name="connsiteY63" fmla="*/ 188383 h 1161397"/>
              <a:gd name="connsiteX64" fmla="*/ 3834360 w 6884912"/>
              <a:gd name="connsiteY64" fmla="*/ 188992 h 1161397"/>
              <a:gd name="connsiteX65" fmla="*/ 3843715 w 6884912"/>
              <a:gd name="connsiteY65" fmla="*/ 188752 h 1161397"/>
              <a:gd name="connsiteX66" fmla="*/ 3842609 w 6884912"/>
              <a:gd name="connsiteY66" fmla="*/ 197386 h 1161397"/>
              <a:gd name="connsiteX67" fmla="*/ 3853961 w 6884912"/>
              <a:gd name="connsiteY67" fmla="*/ 213380 h 1161397"/>
              <a:gd name="connsiteX68" fmla="*/ 3907640 w 6884912"/>
              <a:gd name="connsiteY68" fmla="*/ 207568 h 1161397"/>
              <a:gd name="connsiteX69" fmla="*/ 3910449 w 6884912"/>
              <a:gd name="connsiteY69" fmla="*/ 197808 h 1161397"/>
              <a:gd name="connsiteX70" fmla="*/ 3917197 w 6884912"/>
              <a:gd name="connsiteY70" fmla="*/ 196121 h 1161397"/>
              <a:gd name="connsiteX71" fmla="*/ 3922400 w 6884912"/>
              <a:gd name="connsiteY71" fmla="*/ 205056 h 1161397"/>
              <a:gd name="connsiteX72" fmla="*/ 4013061 w 6884912"/>
              <a:gd name="connsiteY72" fmla="*/ 224874 h 1161397"/>
              <a:gd name="connsiteX73" fmla="*/ 4220717 w 6884912"/>
              <a:gd name="connsiteY73" fmla="*/ 192946 h 1161397"/>
              <a:gd name="connsiteX74" fmla="*/ 4228802 w 6884912"/>
              <a:gd name="connsiteY74" fmla="*/ 201468 h 1161397"/>
              <a:gd name="connsiteX75" fmla="*/ 4289361 w 6884912"/>
              <a:gd name="connsiteY75" fmla="*/ 196642 h 1161397"/>
              <a:gd name="connsiteX76" fmla="*/ 4498913 w 6884912"/>
              <a:gd name="connsiteY76" fmla="*/ 118915 h 1161397"/>
              <a:gd name="connsiteX77" fmla="*/ 4617330 w 6884912"/>
              <a:gd name="connsiteY77" fmla="*/ 111163 h 1161397"/>
              <a:gd name="connsiteX78" fmla="*/ 4659778 w 6884912"/>
              <a:gd name="connsiteY78" fmla="*/ 118219 h 1161397"/>
              <a:gd name="connsiteX79" fmla="*/ 4730870 w 6884912"/>
              <a:gd name="connsiteY79" fmla="*/ 129432 h 1161397"/>
              <a:gd name="connsiteX80" fmla="*/ 4844073 w 6884912"/>
              <a:gd name="connsiteY80" fmla="*/ 161768 h 1161397"/>
              <a:gd name="connsiteX81" fmla="*/ 4856454 w 6884912"/>
              <a:gd name="connsiteY81" fmla="*/ 130488 h 1161397"/>
              <a:gd name="connsiteX82" fmla="*/ 4920038 w 6884912"/>
              <a:gd name="connsiteY82" fmla="*/ 140418 h 1161397"/>
              <a:gd name="connsiteX83" fmla="*/ 5016639 w 6884912"/>
              <a:gd name="connsiteY83" fmla="*/ 158905 h 1161397"/>
              <a:gd name="connsiteX84" fmla="*/ 5072009 w 6884912"/>
              <a:gd name="connsiteY84" fmla="*/ 161502 h 1161397"/>
              <a:gd name="connsiteX85" fmla="*/ 5223626 w 6884912"/>
              <a:gd name="connsiteY85" fmla="*/ 177356 h 1161397"/>
              <a:gd name="connsiteX86" fmla="*/ 5375773 w 6884912"/>
              <a:gd name="connsiteY86" fmla="*/ 199913 h 1161397"/>
              <a:gd name="connsiteX87" fmla="*/ 5467502 w 6884912"/>
              <a:gd name="connsiteY87" fmla="*/ 250963 h 1161397"/>
              <a:gd name="connsiteX88" fmla="*/ 5592395 w 6884912"/>
              <a:gd name="connsiteY88" fmla="*/ 265434 h 1161397"/>
              <a:gd name="connsiteX89" fmla="*/ 5613532 w 6884912"/>
              <a:gd name="connsiteY89" fmla="*/ 273379 h 1161397"/>
              <a:gd name="connsiteX90" fmla="*/ 5642173 w 6884912"/>
              <a:gd name="connsiteY90" fmla="*/ 266904 h 1161397"/>
              <a:gd name="connsiteX91" fmla="*/ 5756910 w 6884912"/>
              <a:gd name="connsiteY91" fmla="*/ 239211 h 1161397"/>
              <a:gd name="connsiteX92" fmla="*/ 5846667 w 6884912"/>
              <a:gd name="connsiteY92" fmla="*/ 201786 h 1161397"/>
              <a:gd name="connsiteX93" fmla="*/ 5960732 w 6884912"/>
              <a:gd name="connsiteY93" fmla="*/ 220708 h 1161397"/>
              <a:gd name="connsiteX94" fmla="*/ 6029542 w 6884912"/>
              <a:gd name="connsiteY94" fmla="*/ 210339 h 1161397"/>
              <a:gd name="connsiteX95" fmla="*/ 6141123 w 6884912"/>
              <a:gd name="connsiteY95" fmla="*/ 159923 h 1161397"/>
              <a:gd name="connsiteX96" fmla="*/ 6290640 w 6884912"/>
              <a:gd name="connsiteY96" fmla="*/ 167441 h 1161397"/>
              <a:gd name="connsiteX97" fmla="*/ 6322806 w 6884912"/>
              <a:gd name="connsiteY97" fmla="*/ 213293 h 1161397"/>
              <a:gd name="connsiteX98" fmla="*/ 6380420 w 6884912"/>
              <a:gd name="connsiteY98" fmla="*/ 173195 h 1161397"/>
              <a:gd name="connsiteX99" fmla="*/ 6507891 w 6884912"/>
              <a:gd name="connsiteY99" fmla="*/ 118474 h 1161397"/>
              <a:gd name="connsiteX100" fmla="*/ 6571807 w 6884912"/>
              <a:gd name="connsiteY100" fmla="*/ 98636 h 1161397"/>
              <a:gd name="connsiteX101" fmla="*/ 6671880 w 6884912"/>
              <a:gd name="connsiteY101" fmla="*/ 82931 h 1161397"/>
              <a:gd name="connsiteX102" fmla="*/ 6702266 w 6884912"/>
              <a:gd name="connsiteY102" fmla="*/ 75470 h 1161397"/>
              <a:gd name="connsiteX103" fmla="*/ 6845802 w 6884912"/>
              <a:gd name="connsiteY103" fmla="*/ 24496 h 1161397"/>
              <a:gd name="connsiteX104" fmla="*/ 6884912 w 6884912"/>
              <a:gd name="connsiteY10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26340 w 6884912"/>
              <a:gd name="connsiteY35" fmla="*/ 638496 h 1161397"/>
              <a:gd name="connsiteX36" fmla="*/ 1731986 w 6884912"/>
              <a:gd name="connsiteY36" fmla="*/ 589682 h 1161397"/>
              <a:gd name="connsiteX37" fmla="*/ 1927935 w 6884912"/>
              <a:gd name="connsiteY37" fmla="*/ 628540 h 1161397"/>
              <a:gd name="connsiteX38" fmla="*/ 2039075 w 6884912"/>
              <a:gd name="connsiteY38" fmla="*/ 599964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561265 w 6884912"/>
              <a:gd name="connsiteY47" fmla="*/ 450623 h 1161397"/>
              <a:gd name="connsiteX48" fmla="*/ 2594349 w 6884912"/>
              <a:gd name="connsiteY48" fmla="*/ 443884 h 1161397"/>
              <a:gd name="connsiteX49" fmla="*/ 2754324 w 6884912"/>
              <a:gd name="connsiteY49" fmla="*/ 424766 h 1161397"/>
              <a:gd name="connsiteX50" fmla="*/ 2848470 w 6884912"/>
              <a:gd name="connsiteY50" fmla="*/ 405966 h 1161397"/>
              <a:gd name="connsiteX51" fmla="*/ 2881772 w 6884912"/>
              <a:gd name="connsiteY51" fmla="*/ 387260 h 1161397"/>
              <a:gd name="connsiteX52" fmla="*/ 2929932 w 6884912"/>
              <a:gd name="connsiteY52" fmla="*/ 368912 h 1161397"/>
              <a:gd name="connsiteX53" fmla="*/ 3013020 w 6884912"/>
              <a:gd name="connsiteY53" fmla="*/ 327578 h 1161397"/>
              <a:gd name="connsiteX54" fmla="*/ 3222191 w 6884912"/>
              <a:gd name="connsiteY54" fmla="*/ 307887 h 1161397"/>
              <a:gd name="connsiteX55" fmla="*/ 3227953 w 6884912"/>
              <a:gd name="connsiteY55" fmla="*/ 297650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830398 w 6884912"/>
              <a:gd name="connsiteY63" fmla="*/ 188383 h 1161397"/>
              <a:gd name="connsiteX64" fmla="*/ 3834360 w 6884912"/>
              <a:gd name="connsiteY64" fmla="*/ 188992 h 1161397"/>
              <a:gd name="connsiteX65" fmla="*/ 3843715 w 6884912"/>
              <a:gd name="connsiteY65" fmla="*/ 188752 h 1161397"/>
              <a:gd name="connsiteX66" fmla="*/ 3842609 w 6884912"/>
              <a:gd name="connsiteY66" fmla="*/ 197386 h 1161397"/>
              <a:gd name="connsiteX67" fmla="*/ 3853961 w 6884912"/>
              <a:gd name="connsiteY67" fmla="*/ 213380 h 1161397"/>
              <a:gd name="connsiteX68" fmla="*/ 3907640 w 6884912"/>
              <a:gd name="connsiteY68" fmla="*/ 207568 h 1161397"/>
              <a:gd name="connsiteX69" fmla="*/ 3910449 w 6884912"/>
              <a:gd name="connsiteY69" fmla="*/ 197808 h 1161397"/>
              <a:gd name="connsiteX70" fmla="*/ 3917197 w 6884912"/>
              <a:gd name="connsiteY70" fmla="*/ 196121 h 1161397"/>
              <a:gd name="connsiteX71" fmla="*/ 3922400 w 6884912"/>
              <a:gd name="connsiteY71" fmla="*/ 205056 h 1161397"/>
              <a:gd name="connsiteX72" fmla="*/ 4013061 w 6884912"/>
              <a:gd name="connsiteY72" fmla="*/ 224874 h 1161397"/>
              <a:gd name="connsiteX73" fmla="*/ 4220717 w 6884912"/>
              <a:gd name="connsiteY73" fmla="*/ 192946 h 1161397"/>
              <a:gd name="connsiteX74" fmla="*/ 4228802 w 6884912"/>
              <a:gd name="connsiteY74" fmla="*/ 201468 h 1161397"/>
              <a:gd name="connsiteX75" fmla="*/ 4289361 w 6884912"/>
              <a:gd name="connsiteY75" fmla="*/ 196642 h 1161397"/>
              <a:gd name="connsiteX76" fmla="*/ 4498913 w 6884912"/>
              <a:gd name="connsiteY76" fmla="*/ 118915 h 1161397"/>
              <a:gd name="connsiteX77" fmla="*/ 4617330 w 6884912"/>
              <a:gd name="connsiteY77" fmla="*/ 111163 h 1161397"/>
              <a:gd name="connsiteX78" fmla="*/ 4659778 w 6884912"/>
              <a:gd name="connsiteY78" fmla="*/ 118219 h 1161397"/>
              <a:gd name="connsiteX79" fmla="*/ 4730870 w 6884912"/>
              <a:gd name="connsiteY79" fmla="*/ 129432 h 1161397"/>
              <a:gd name="connsiteX80" fmla="*/ 4844073 w 6884912"/>
              <a:gd name="connsiteY80" fmla="*/ 161768 h 1161397"/>
              <a:gd name="connsiteX81" fmla="*/ 4856454 w 6884912"/>
              <a:gd name="connsiteY81" fmla="*/ 130488 h 1161397"/>
              <a:gd name="connsiteX82" fmla="*/ 4920038 w 6884912"/>
              <a:gd name="connsiteY82" fmla="*/ 140418 h 1161397"/>
              <a:gd name="connsiteX83" fmla="*/ 5016639 w 6884912"/>
              <a:gd name="connsiteY83" fmla="*/ 158905 h 1161397"/>
              <a:gd name="connsiteX84" fmla="*/ 5072009 w 6884912"/>
              <a:gd name="connsiteY84" fmla="*/ 161502 h 1161397"/>
              <a:gd name="connsiteX85" fmla="*/ 5223626 w 6884912"/>
              <a:gd name="connsiteY85" fmla="*/ 177356 h 1161397"/>
              <a:gd name="connsiteX86" fmla="*/ 5375773 w 6884912"/>
              <a:gd name="connsiteY86" fmla="*/ 199913 h 1161397"/>
              <a:gd name="connsiteX87" fmla="*/ 5467502 w 6884912"/>
              <a:gd name="connsiteY87" fmla="*/ 250963 h 1161397"/>
              <a:gd name="connsiteX88" fmla="*/ 5592395 w 6884912"/>
              <a:gd name="connsiteY88" fmla="*/ 265434 h 1161397"/>
              <a:gd name="connsiteX89" fmla="*/ 5613532 w 6884912"/>
              <a:gd name="connsiteY89" fmla="*/ 273379 h 1161397"/>
              <a:gd name="connsiteX90" fmla="*/ 5642173 w 6884912"/>
              <a:gd name="connsiteY90" fmla="*/ 266904 h 1161397"/>
              <a:gd name="connsiteX91" fmla="*/ 5756910 w 6884912"/>
              <a:gd name="connsiteY91" fmla="*/ 239211 h 1161397"/>
              <a:gd name="connsiteX92" fmla="*/ 5846667 w 6884912"/>
              <a:gd name="connsiteY92" fmla="*/ 201786 h 1161397"/>
              <a:gd name="connsiteX93" fmla="*/ 5960732 w 6884912"/>
              <a:gd name="connsiteY93" fmla="*/ 220708 h 1161397"/>
              <a:gd name="connsiteX94" fmla="*/ 6029542 w 6884912"/>
              <a:gd name="connsiteY94" fmla="*/ 210339 h 1161397"/>
              <a:gd name="connsiteX95" fmla="*/ 6141123 w 6884912"/>
              <a:gd name="connsiteY95" fmla="*/ 159923 h 1161397"/>
              <a:gd name="connsiteX96" fmla="*/ 6290640 w 6884912"/>
              <a:gd name="connsiteY96" fmla="*/ 167441 h 1161397"/>
              <a:gd name="connsiteX97" fmla="*/ 6322806 w 6884912"/>
              <a:gd name="connsiteY97" fmla="*/ 213293 h 1161397"/>
              <a:gd name="connsiteX98" fmla="*/ 6380420 w 6884912"/>
              <a:gd name="connsiteY98" fmla="*/ 173195 h 1161397"/>
              <a:gd name="connsiteX99" fmla="*/ 6507891 w 6884912"/>
              <a:gd name="connsiteY99" fmla="*/ 118474 h 1161397"/>
              <a:gd name="connsiteX100" fmla="*/ 6571807 w 6884912"/>
              <a:gd name="connsiteY100" fmla="*/ 98636 h 1161397"/>
              <a:gd name="connsiteX101" fmla="*/ 6671880 w 6884912"/>
              <a:gd name="connsiteY101" fmla="*/ 82931 h 1161397"/>
              <a:gd name="connsiteX102" fmla="*/ 6702266 w 6884912"/>
              <a:gd name="connsiteY102" fmla="*/ 75470 h 1161397"/>
              <a:gd name="connsiteX103" fmla="*/ 6845802 w 6884912"/>
              <a:gd name="connsiteY103" fmla="*/ 24496 h 1161397"/>
              <a:gd name="connsiteX104" fmla="*/ 6884912 w 6884912"/>
              <a:gd name="connsiteY10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723108 w 6884912"/>
              <a:gd name="connsiteY9" fmla="*/ 980081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80081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242716 w 6884912"/>
              <a:gd name="connsiteY20" fmla="*/ 698052 h 1161397"/>
              <a:gd name="connsiteX21" fmla="*/ 1299977 w 6884912"/>
              <a:gd name="connsiteY21" fmla="*/ 639196 h 1161397"/>
              <a:gd name="connsiteX22" fmla="*/ 1326190 w 6884912"/>
              <a:gd name="connsiteY22" fmla="*/ 625955 h 1161397"/>
              <a:gd name="connsiteX23" fmla="*/ 1339600 w 6884912"/>
              <a:gd name="connsiteY23" fmla="*/ 616295 h 1161397"/>
              <a:gd name="connsiteX24" fmla="*/ 1340054 w 6884912"/>
              <a:gd name="connsiteY24" fmla="*/ 614022 h 1161397"/>
              <a:gd name="connsiteX25" fmla="*/ 1391606 w 6884912"/>
              <a:gd name="connsiteY25" fmla="*/ 615229 h 1161397"/>
              <a:gd name="connsiteX26" fmla="*/ 1397565 w 6884912"/>
              <a:gd name="connsiteY26" fmla="*/ 611490 h 1161397"/>
              <a:gd name="connsiteX27" fmla="*/ 1432302 w 6884912"/>
              <a:gd name="connsiteY27" fmla="*/ 617267 h 1161397"/>
              <a:gd name="connsiteX28" fmla="*/ 1449644 w 6884912"/>
              <a:gd name="connsiteY28" fmla="*/ 617591 h 1161397"/>
              <a:gd name="connsiteX29" fmla="*/ 1455793 w 6884912"/>
              <a:gd name="connsiteY29" fmla="*/ 623174 h 1161397"/>
              <a:gd name="connsiteX30" fmla="*/ 1480758 w 6884912"/>
              <a:gd name="connsiteY30" fmla="*/ 620863 h 1161397"/>
              <a:gd name="connsiteX31" fmla="*/ 1483154 w 6884912"/>
              <a:gd name="connsiteY31" fmla="*/ 618527 h 1161397"/>
              <a:gd name="connsiteX32" fmla="*/ 1505495 w 6884912"/>
              <a:gd name="connsiteY32" fmla="*/ 624325 h 1161397"/>
              <a:gd name="connsiteX33" fmla="*/ 1526340 w 6884912"/>
              <a:gd name="connsiteY33" fmla="*/ 638496 h 1161397"/>
              <a:gd name="connsiteX34" fmla="*/ 1731986 w 6884912"/>
              <a:gd name="connsiteY34" fmla="*/ 589682 h 1161397"/>
              <a:gd name="connsiteX35" fmla="*/ 1927935 w 6884912"/>
              <a:gd name="connsiteY35" fmla="*/ 628540 h 1161397"/>
              <a:gd name="connsiteX36" fmla="*/ 2039075 w 6884912"/>
              <a:gd name="connsiteY36" fmla="*/ 599964 h 1161397"/>
              <a:gd name="connsiteX37" fmla="*/ 2066980 w 6884912"/>
              <a:gd name="connsiteY37" fmla="*/ 550413 h 1161397"/>
              <a:gd name="connsiteX38" fmla="*/ 2352236 w 6884912"/>
              <a:gd name="connsiteY38" fmla="*/ 519602 h 1161397"/>
              <a:gd name="connsiteX39" fmla="*/ 2420791 w 6884912"/>
              <a:gd name="connsiteY39" fmla="*/ 492826 h 1161397"/>
              <a:gd name="connsiteX40" fmla="*/ 2489932 w 6884912"/>
              <a:gd name="connsiteY40" fmla="*/ 507864 h 1161397"/>
              <a:gd name="connsiteX41" fmla="*/ 2512917 w 6884912"/>
              <a:gd name="connsiteY41" fmla="*/ 489127 h 1161397"/>
              <a:gd name="connsiteX42" fmla="*/ 2516783 w 6884912"/>
              <a:gd name="connsiteY42" fmla="*/ 485473 h 1161397"/>
              <a:gd name="connsiteX43" fmla="*/ 2534360 w 6884912"/>
              <a:gd name="connsiteY43" fmla="*/ 480064 h 1161397"/>
              <a:gd name="connsiteX44" fmla="*/ 2536691 w 6884912"/>
              <a:gd name="connsiteY44" fmla="*/ 467018 h 1161397"/>
              <a:gd name="connsiteX45" fmla="*/ 2561265 w 6884912"/>
              <a:gd name="connsiteY45" fmla="*/ 450623 h 1161397"/>
              <a:gd name="connsiteX46" fmla="*/ 2594349 w 6884912"/>
              <a:gd name="connsiteY46" fmla="*/ 443884 h 1161397"/>
              <a:gd name="connsiteX47" fmla="*/ 2754324 w 6884912"/>
              <a:gd name="connsiteY47" fmla="*/ 424766 h 1161397"/>
              <a:gd name="connsiteX48" fmla="*/ 2848470 w 6884912"/>
              <a:gd name="connsiteY48" fmla="*/ 405966 h 1161397"/>
              <a:gd name="connsiteX49" fmla="*/ 2881772 w 6884912"/>
              <a:gd name="connsiteY49" fmla="*/ 387260 h 1161397"/>
              <a:gd name="connsiteX50" fmla="*/ 2929932 w 6884912"/>
              <a:gd name="connsiteY50" fmla="*/ 368912 h 1161397"/>
              <a:gd name="connsiteX51" fmla="*/ 3013020 w 6884912"/>
              <a:gd name="connsiteY51" fmla="*/ 327578 h 1161397"/>
              <a:gd name="connsiteX52" fmla="*/ 3222191 w 6884912"/>
              <a:gd name="connsiteY52" fmla="*/ 307887 h 1161397"/>
              <a:gd name="connsiteX53" fmla="*/ 3227953 w 6884912"/>
              <a:gd name="connsiteY53" fmla="*/ 297650 h 1161397"/>
              <a:gd name="connsiteX54" fmla="*/ 3510042 w 6884912"/>
              <a:gd name="connsiteY54" fmla="*/ 311820 h 1161397"/>
              <a:gd name="connsiteX55" fmla="*/ 3626773 w 6884912"/>
              <a:gd name="connsiteY55" fmla="*/ 290452 h 1161397"/>
              <a:gd name="connsiteX56" fmla="*/ 3666217 w 6884912"/>
              <a:gd name="connsiteY56" fmla="*/ 273255 h 1161397"/>
              <a:gd name="connsiteX57" fmla="*/ 3732427 w 6884912"/>
              <a:gd name="connsiteY57" fmla="*/ 245039 h 1161397"/>
              <a:gd name="connsiteX58" fmla="*/ 3777022 w 6884912"/>
              <a:gd name="connsiteY58" fmla="*/ 200276 h 1161397"/>
              <a:gd name="connsiteX59" fmla="*/ 3791246 w 6884912"/>
              <a:gd name="connsiteY59" fmla="*/ 189996 h 1161397"/>
              <a:gd name="connsiteX60" fmla="*/ 3819864 w 6884912"/>
              <a:gd name="connsiteY60" fmla="*/ 194605 h 1161397"/>
              <a:gd name="connsiteX61" fmla="*/ 3830398 w 6884912"/>
              <a:gd name="connsiteY61" fmla="*/ 188383 h 1161397"/>
              <a:gd name="connsiteX62" fmla="*/ 3834360 w 6884912"/>
              <a:gd name="connsiteY62" fmla="*/ 188992 h 1161397"/>
              <a:gd name="connsiteX63" fmla="*/ 3843715 w 6884912"/>
              <a:gd name="connsiteY63" fmla="*/ 188752 h 1161397"/>
              <a:gd name="connsiteX64" fmla="*/ 3842609 w 6884912"/>
              <a:gd name="connsiteY64" fmla="*/ 197386 h 1161397"/>
              <a:gd name="connsiteX65" fmla="*/ 3853961 w 6884912"/>
              <a:gd name="connsiteY65" fmla="*/ 213380 h 1161397"/>
              <a:gd name="connsiteX66" fmla="*/ 3907640 w 6884912"/>
              <a:gd name="connsiteY66" fmla="*/ 207568 h 1161397"/>
              <a:gd name="connsiteX67" fmla="*/ 3910449 w 6884912"/>
              <a:gd name="connsiteY67" fmla="*/ 197808 h 1161397"/>
              <a:gd name="connsiteX68" fmla="*/ 3917197 w 6884912"/>
              <a:gd name="connsiteY68" fmla="*/ 196121 h 1161397"/>
              <a:gd name="connsiteX69" fmla="*/ 3922400 w 6884912"/>
              <a:gd name="connsiteY69" fmla="*/ 205056 h 1161397"/>
              <a:gd name="connsiteX70" fmla="*/ 4013061 w 6884912"/>
              <a:gd name="connsiteY70" fmla="*/ 224874 h 1161397"/>
              <a:gd name="connsiteX71" fmla="*/ 4220717 w 6884912"/>
              <a:gd name="connsiteY71" fmla="*/ 192946 h 1161397"/>
              <a:gd name="connsiteX72" fmla="*/ 4228802 w 6884912"/>
              <a:gd name="connsiteY72" fmla="*/ 201468 h 1161397"/>
              <a:gd name="connsiteX73" fmla="*/ 4289361 w 6884912"/>
              <a:gd name="connsiteY73" fmla="*/ 196642 h 1161397"/>
              <a:gd name="connsiteX74" fmla="*/ 4498913 w 6884912"/>
              <a:gd name="connsiteY74" fmla="*/ 118915 h 1161397"/>
              <a:gd name="connsiteX75" fmla="*/ 4617330 w 6884912"/>
              <a:gd name="connsiteY75" fmla="*/ 111163 h 1161397"/>
              <a:gd name="connsiteX76" fmla="*/ 4659778 w 6884912"/>
              <a:gd name="connsiteY76" fmla="*/ 118219 h 1161397"/>
              <a:gd name="connsiteX77" fmla="*/ 4730870 w 6884912"/>
              <a:gd name="connsiteY77" fmla="*/ 129432 h 1161397"/>
              <a:gd name="connsiteX78" fmla="*/ 4844073 w 6884912"/>
              <a:gd name="connsiteY78" fmla="*/ 161768 h 1161397"/>
              <a:gd name="connsiteX79" fmla="*/ 4856454 w 6884912"/>
              <a:gd name="connsiteY79" fmla="*/ 130488 h 1161397"/>
              <a:gd name="connsiteX80" fmla="*/ 4920038 w 6884912"/>
              <a:gd name="connsiteY80" fmla="*/ 140418 h 1161397"/>
              <a:gd name="connsiteX81" fmla="*/ 5016639 w 6884912"/>
              <a:gd name="connsiteY81" fmla="*/ 158905 h 1161397"/>
              <a:gd name="connsiteX82" fmla="*/ 5072009 w 6884912"/>
              <a:gd name="connsiteY82" fmla="*/ 161502 h 1161397"/>
              <a:gd name="connsiteX83" fmla="*/ 5223626 w 6884912"/>
              <a:gd name="connsiteY83" fmla="*/ 177356 h 1161397"/>
              <a:gd name="connsiteX84" fmla="*/ 5375773 w 6884912"/>
              <a:gd name="connsiteY84" fmla="*/ 199913 h 1161397"/>
              <a:gd name="connsiteX85" fmla="*/ 5467502 w 6884912"/>
              <a:gd name="connsiteY85" fmla="*/ 250963 h 1161397"/>
              <a:gd name="connsiteX86" fmla="*/ 5592395 w 6884912"/>
              <a:gd name="connsiteY86" fmla="*/ 265434 h 1161397"/>
              <a:gd name="connsiteX87" fmla="*/ 5613532 w 6884912"/>
              <a:gd name="connsiteY87" fmla="*/ 273379 h 1161397"/>
              <a:gd name="connsiteX88" fmla="*/ 5642173 w 6884912"/>
              <a:gd name="connsiteY88" fmla="*/ 266904 h 1161397"/>
              <a:gd name="connsiteX89" fmla="*/ 5756910 w 6884912"/>
              <a:gd name="connsiteY89" fmla="*/ 239211 h 1161397"/>
              <a:gd name="connsiteX90" fmla="*/ 5846667 w 6884912"/>
              <a:gd name="connsiteY90" fmla="*/ 201786 h 1161397"/>
              <a:gd name="connsiteX91" fmla="*/ 5960732 w 6884912"/>
              <a:gd name="connsiteY91" fmla="*/ 220708 h 1161397"/>
              <a:gd name="connsiteX92" fmla="*/ 6029542 w 6884912"/>
              <a:gd name="connsiteY92" fmla="*/ 210339 h 1161397"/>
              <a:gd name="connsiteX93" fmla="*/ 6141123 w 6884912"/>
              <a:gd name="connsiteY93" fmla="*/ 159923 h 1161397"/>
              <a:gd name="connsiteX94" fmla="*/ 6290640 w 6884912"/>
              <a:gd name="connsiteY94" fmla="*/ 167441 h 1161397"/>
              <a:gd name="connsiteX95" fmla="*/ 6322806 w 6884912"/>
              <a:gd name="connsiteY95" fmla="*/ 213293 h 1161397"/>
              <a:gd name="connsiteX96" fmla="*/ 6380420 w 6884912"/>
              <a:gd name="connsiteY96" fmla="*/ 173195 h 1161397"/>
              <a:gd name="connsiteX97" fmla="*/ 6507891 w 6884912"/>
              <a:gd name="connsiteY97" fmla="*/ 118474 h 1161397"/>
              <a:gd name="connsiteX98" fmla="*/ 6571807 w 6884912"/>
              <a:gd name="connsiteY98" fmla="*/ 98636 h 1161397"/>
              <a:gd name="connsiteX99" fmla="*/ 6671880 w 6884912"/>
              <a:gd name="connsiteY99" fmla="*/ 82931 h 1161397"/>
              <a:gd name="connsiteX100" fmla="*/ 6702266 w 6884912"/>
              <a:gd name="connsiteY100" fmla="*/ 75470 h 1161397"/>
              <a:gd name="connsiteX101" fmla="*/ 6845802 w 6884912"/>
              <a:gd name="connsiteY101" fmla="*/ 24496 h 1161397"/>
              <a:gd name="connsiteX102" fmla="*/ 6884912 w 6884912"/>
              <a:gd name="connsiteY10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66947 w 6884912"/>
              <a:gd name="connsiteY16" fmla="*/ 700762 h 1161397"/>
              <a:gd name="connsiteX17" fmla="*/ 1178135 w 6884912"/>
              <a:gd name="connsiteY17" fmla="*/ 698631 h 1161397"/>
              <a:gd name="connsiteX18" fmla="*/ 1178301 w 6884912"/>
              <a:gd name="connsiteY18" fmla="*/ 698094 h 1161397"/>
              <a:gd name="connsiteX19" fmla="*/ 1242716 w 6884912"/>
              <a:gd name="connsiteY19" fmla="*/ 698052 h 1161397"/>
              <a:gd name="connsiteX20" fmla="*/ 1299977 w 6884912"/>
              <a:gd name="connsiteY20" fmla="*/ 639196 h 1161397"/>
              <a:gd name="connsiteX21" fmla="*/ 1326190 w 6884912"/>
              <a:gd name="connsiteY21" fmla="*/ 625955 h 1161397"/>
              <a:gd name="connsiteX22" fmla="*/ 1339600 w 6884912"/>
              <a:gd name="connsiteY22" fmla="*/ 616295 h 1161397"/>
              <a:gd name="connsiteX23" fmla="*/ 1340054 w 6884912"/>
              <a:gd name="connsiteY23" fmla="*/ 614022 h 1161397"/>
              <a:gd name="connsiteX24" fmla="*/ 1391606 w 6884912"/>
              <a:gd name="connsiteY24" fmla="*/ 615229 h 1161397"/>
              <a:gd name="connsiteX25" fmla="*/ 1397565 w 6884912"/>
              <a:gd name="connsiteY25" fmla="*/ 611490 h 1161397"/>
              <a:gd name="connsiteX26" fmla="*/ 1432302 w 6884912"/>
              <a:gd name="connsiteY26" fmla="*/ 617267 h 1161397"/>
              <a:gd name="connsiteX27" fmla="*/ 1449644 w 6884912"/>
              <a:gd name="connsiteY27" fmla="*/ 617591 h 1161397"/>
              <a:gd name="connsiteX28" fmla="*/ 1455793 w 6884912"/>
              <a:gd name="connsiteY28" fmla="*/ 623174 h 1161397"/>
              <a:gd name="connsiteX29" fmla="*/ 1480758 w 6884912"/>
              <a:gd name="connsiteY29" fmla="*/ 620863 h 1161397"/>
              <a:gd name="connsiteX30" fmla="*/ 1483154 w 6884912"/>
              <a:gd name="connsiteY30" fmla="*/ 618527 h 1161397"/>
              <a:gd name="connsiteX31" fmla="*/ 1505495 w 6884912"/>
              <a:gd name="connsiteY31" fmla="*/ 624325 h 1161397"/>
              <a:gd name="connsiteX32" fmla="*/ 1526340 w 6884912"/>
              <a:gd name="connsiteY32" fmla="*/ 638496 h 1161397"/>
              <a:gd name="connsiteX33" fmla="*/ 1731986 w 6884912"/>
              <a:gd name="connsiteY33" fmla="*/ 589682 h 1161397"/>
              <a:gd name="connsiteX34" fmla="*/ 1927935 w 6884912"/>
              <a:gd name="connsiteY34" fmla="*/ 628540 h 1161397"/>
              <a:gd name="connsiteX35" fmla="*/ 2039075 w 6884912"/>
              <a:gd name="connsiteY35" fmla="*/ 599964 h 1161397"/>
              <a:gd name="connsiteX36" fmla="*/ 2066980 w 6884912"/>
              <a:gd name="connsiteY36" fmla="*/ 550413 h 1161397"/>
              <a:gd name="connsiteX37" fmla="*/ 2352236 w 6884912"/>
              <a:gd name="connsiteY37" fmla="*/ 519602 h 1161397"/>
              <a:gd name="connsiteX38" fmla="*/ 2420791 w 6884912"/>
              <a:gd name="connsiteY38" fmla="*/ 492826 h 1161397"/>
              <a:gd name="connsiteX39" fmla="*/ 2489932 w 6884912"/>
              <a:gd name="connsiteY39" fmla="*/ 507864 h 1161397"/>
              <a:gd name="connsiteX40" fmla="*/ 2512917 w 6884912"/>
              <a:gd name="connsiteY40" fmla="*/ 489127 h 1161397"/>
              <a:gd name="connsiteX41" fmla="*/ 2516783 w 6884912"/>
              <a:gd name="connsiteY41" fmla="*/ 485473 h 1161397"/>
              <a:gd name="connsiteX42" fmla="*/ 2534360 w 6884912"/>
              <a:gd name="connsiteY42" fmla="*/ 480064 h 1161397"/>
              <a:gd name="connsiteX43" fmla="*/ 2536691 w 6884912"/>
              <a:gd name="connsiteY43" fmla="*/ 467018 h 1161397"/>
              <a:gd name="connsiteX44" fmla="*/ 2561265 w 6884912"/>
              <a:gd name="connsiteY44" fmla="*/ 450623 h 1161397"/>
              <a:gd name="connsiteX45" fmla="*/ 2594349 w 6884912"/>
              <a:gd name="connsiteY45" fmla="*/ 443884 h 1161397"/>
              <a:gd name="connsiteX46" fmla="*/ 2754324 w 6884912"/>
              <a:gd name="connsiteY46" fmla="*/ 424766 h 1161397"/>
              <a:gd name="connsiteX47" fmla="*/ 2848470 w 6884912"/>
              <a:gd name="connsiteY47" fmla="*/ 405966 h 1161397"/>
              <a:gd name="connsiteX48" fmla="*/ 2881772 w 6884912"/>
              <a:gd name="connsiteY48" fmla="*/ 387260 h 1161397"/>
              <a:gd name="connsiteX49" fmla="*/ 2929932 w 6884912"/>
              <a:gd name="connsiteY49" fmla="*/ 368912 h 1161397"/>
              <a:gd name="connsiteX50" fmla="*/ 3013020 w 6884912"/>
              <a:gd name="connsiteY50" fmla="*/ 327578 h 1161397"/>
              <a:gd name="connsiteX51" fmla="*/ 3222191 w 6884912"/>
              <a:gd name="connsiteY51" fmla="*/ 307887 h 1161397"/>
              <a:gd name="connsiteX52" fmla="*/ 3227953 w 6884912"/>
              <a:gd name="connsiteY52" fmla="*/ 297650 h 1161397"/>
              <a:gd name="connsiteX53" fmla="*/ 3510042 w 6884912"/>
              <a:gd name="connsiteY53" fmla="*/ 311820 h 1161397"/>
              <a:gd name="connsiteX54" fmla="*/ 3626773 w 6884912"/>
              <a:gd name="connsiteY54" fmla="*/ 290452 h 1161397"/>
              <a:gd name="connsiteX55" fmla="*/ 3666217 w 6884912"/>
              <a:gd name="connsiteY55" fmla="*/ 273255 h 1161397"/>
              <a:gd name="connsiteX56" fmla="*/ 3732427 w 6884912"/>
              <a:gd name="connsiteY56" fmla="*/ 245039 h 1161397"/>
              <a:gd name="connsiteX57" fmla="*/ 3777022 w 6884912"/>
              <a:gd name="connsiteY57" fmla="*/ 200276 h 1161397"/>
              <a:gd name="connsiteX58" fmla="*/ 3791246 w 6884912"/>
              <a:gd name="connsiteY58" fmla="*/ 189996 h 1161397"/>
              <a:gd name="connsiteX59" fmla="*/ 3819864 w 6884912"/>
              <a:gd name="connsiteY59" fmla="*/ 194605 h 1161397"/>
              <a:gd name="connsiteX60" fmla="*/ 3830398 w 6884912"/>
              <a:gd name="connsiteY60" fmla="*/ 188383 h 1161397"/>
              <a:gd name="connsiteX61" fmla="*/ 3834360 w 6884912"/>
              <a:gd name="connsiteY61" fmla="*/ 188992 h 1161397"/>
              <a:gd name="connsiteX62" fmla="*/ 3843715 w 6884912"/>
              <a:gd name="connsiteY62" fmla="*/ 188752 h 1161397"/>
              <a:gd name="connsiteX63" fmla="*/ 3842609 w 6884912"/>
              <a:gd name="connsiteY63" fmla="*/ 197386 h 1161397"/>
              <a:gd name="connsiteX64" fmla="*/ 3853961 w 6884912"/>
              <a:gd name="connsiteY64" fmla="*/ 213380 h 1161397"/>
              <a:gd name="connsiteX65" fmla="*/ 3907640 w 6884912"/>
              <a:gd name="connsiteY65" fmla="*/ 207568 h 1161397"/>
              <a:gd name="connsiteX66" fmla="*/ 3910449 w 6884912"/>
              <a:gd name="connsiteY66" fmla="*/ 197808 h 1161397"/>
              <a:gd name="connsiteX67" fmla="*/ 3917197 w 6884912"/>
              <a:gd name="connsiteY67" fmla="*/ 196121 h 1161397"/>
              <a:gd name="connsiteX68" fmla="*/ 3922400 w 6884912"/>
              <a:gd name="connsiteY68" fmla="*/ 205056 h 1161397"/>
              <a:gd name="connsiteX69" fmla="*/ 4013061 w 6884912"/>
              <a:gd name="connsiteY69" fmla="*/ 224874 h 1161397"/>
              <a:gd name="connsiteX70" fmla="*/ 4220717 w 6884912"/>
              <a:gd name="connsiteY70" fmla="*/ 192946 h 1161397"/>
              <a:gd name="connsiteX71" fmla="*/ 4228802 w 6884912"/>
              <a:gd name="connsiteY71" fmla="*/ 201468 h 1161397"/>
              <a:gd name="connsiteX72" fmla="*/ 4289361 w 6884912"/>
              <a:gd name="connsiteY72" fmla="*/ 196642 h 1161397"/>
              <a:gd name="connsiteX73" fmla="*/ 4498913 w 6884912"/>
              <a:gd name="connsiteY73" fmla="*/ 118915 h 1161397"/>
              <a:gd name="connsiteX74" fmla="*/ 4617330 w 6884912"/>
              <a:gd name="connsiteY74" fmla="*/ 111163 h 1161397"/>
              <a:gd name="connsiteX75" fmla="*/ 4659778 w 6884912"/>
              <a:gd name="connsiteY75" fmla="*/ 118219 h 1161397"/>
              <a:gd name="connsiteX76" fmla="*/ 4730870 w 6884912"/>
              <a:gd name="connsiteY76" fmla="*/ 129432 h 1161397"/>
              <a:gd name="connsiteX77" fmla="*/ 4844073 w 6884912"/>
              <a:gd name="connsiteY77" fmla="*/ 161768 h 1161397"/>
              <a:gd name="connsiteX78" fmla="*/ 4856454 w 6884912"/>
              <a:gd name="connsiteY78" fmla="*/ 130488 h 1161397"/>
              <a:gd name="connsiteX79" fmla="*/ 4920038 w 6884912"/>
              <a:gd name="connsiteY79" fmla="*/ 140418 h 1161397"/>
              <a:gd name="connsiteX80" fmla="*/ 5016639 w 6884912"/>
              <a:gd name="connsiteY80" fmla="*/ 158905 h 1161397"/>
              <a:gd name="connsiteX81" fmla="*/ 5072009 w 6884912"/>
              <a:gd name="connsiteY81" fmla="*/ 161502 h 1161397"/>
              <a:gd name="connsiteX82" fmla="*/ 5223626 w 6884912"/>
              <a:gd name="connsiteY82" fmla="*/ 177356 h 1161397"/>
              <a:gd name="connsiteX83" fmla="*/ 5375773 w 6884912"/>
              <a:gd name="connsiteY83" fmla="*/ 199913 h 1161397"/>
              <a:gd name="connsiteX84" fmla="*/ 5467502 w 6884912"/>
              <a:gd name="connsiteY84" fmla="*/ 250963 h 1161397"/>
              <a:gd name="connsiteX85" fmla="*/ 5592395 w 6884912"/>
              <a:gd name="connsiteY85" fmla="*/ 265434 h 1161397"/>
              <a:gd name="connsiteX86" fmla="*/ 5613532 w 6884912"/>
              <a:gd name="connsiteY86" fmla="*/ 273379 h 1161397"/>
              <a:gd name="connsiteX87" fmla="*/ 5642173 w 6884912"/>
              <a:gd name="connsiteY87" fmla="*/ 266904 h 1161397"/>
              <a:gd name="connsiteX88" fmla="*/ 5756910 w 6884912"/>
              <a:gd name="connsiteY88" fmla="*/ 239211 h 1161397"/>
              <a:gd name="connsiteX89" fmla="*/ 5846667 w 6884912"/>
              <a:gd name="connsiteY89" fmla="*/ 201786 h 1161397"/>
              <a:gd name="connsiteX90" fmla="*/ 5960732 w 6884912"/>
              <a:gd name="connsiteY90" fmla="*/ 220708 h 1161397"/>
              <a:gd name="connsiteX91" fmla="*/ 6029542 w 6884912"/>
              <a:gd name="connsiteY91" fmla="*/ 210339 h 1161397"/>
              <a:gd name="connsiteX92" fmla="*/ 6141123 w 6884912"/>
              <a:gd name="connsiteY92" fmla="*/ 159923 h 1161397"/>
              <a:gd name="connsiteX93" fmla="*/ 6290640 w 6884912"/>
              <a:gd name="connsiteY93" fmla="*/ 167441 h 1161397"/>
              <a:gd name="connsiteX94" fmla="*/ 6322806 w 6884912"/>
              <a:gd name="connsiteY94" fmla="*/ 213293 h 1161397"/>
              <a:gd name="connsiteX95" fmla="*/ 6380420 w 6884912"/>
              <a:gd name="connsiteY95" fmla="*/ 173195 h 1161397"/>
              <a:gd name="connsiteX96" fmla="*/ 6507891 w 6884912"/>
              <a:gd name="connsiteY96" fmla="*/ 118474 h 1161397"/>
              <a:gd name="connsiteX97" fmla="*/ 6571807 w 6884912"/>
              <a:gd name="connsiteY97" fmla="*/ 98636 h 1161397"/>
              <a:gd name="connsiteX98" fmla="*/ 6671880 w 6884912"/>
              <a:gd name="connsiteY98" fmla="*/ 82931 h 1161397"/>
              <a:gd name="connsiteX99" fmla="*/ 6702266 w 6884912"/>
              <a:gd name="connsiteY99" fmla="*/ 75470 h 1161397"/>
              <a:gd name="connsiteX100" fmla="*/ 6845802 w 6884912"/>
              <a:gd name="connsiteY100" fmla="*/ 24496 h 1161397"/>
              <a:gd name="connsiteX101" fmla="*/ 6884912 w 6884912"/>
              <a:gd name="connsiteY10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78135 w 6884912"/>
              <a:gd name="connsiteY16" fmla="*/ 698631 h 1161397"/>
              <a:gd name="connsiteX17" fmla="*/ 1178301 w 6884912"/>
              <a:gd name="connsiteY17" fmla="*/ 698094 h 1161397"/>
              <a:gd name="connsiteX18" fmla="*/ 1242716 w 6884912"/>
              <a:gd name="connsiteY18" fmla="*/ 698052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40054 w 6884912"/>
              <a:gd name="connsiteY22" fmla="*/ 614022 h 1161397"/>
              <a:gd name="connsiteX23" fmla="*/ 1391606 w 6884912"/>
              <a:gd name="connsiteY23" fmla="*/ 615229 h 1161397"/>
              <a:gd name="connsiteX24" fmla="*/ 1397565 w 6884912"/>
              <a:gd name="connsiteY24" fmla="*/ 611490 h 1161397"/>
              <a:gd name="connsiteX25" fmla="*/ 1432302 w 6884912"/>
              <a:gd name="connsiteY25" fmla="*/ 617267 h 1161397"/>
              <a:gd name="connsiteX26" fmla="*/ 1449644 w 6884912"/>
              <a:gd name="connsiteY26" fmla="*/ 617591 h 1161397"/>
              <a:gd name="connsiteX27" fmla="*/ 1455793 w 6884912"/>
              <a:gd name="connsiteY27" fmla="*/ 623174 h 1161397"/>
              <a:gd name="connsiteX28" fmla="*/ 1480758 w 6884912"/>
              <a:gd name="connsiteY28" fmla="*/ 620863 h 1161397"/>
              <a:gd name="connsiteX29" fmla="*/ 1483154 w 6884912"/>
              <a:gd name="connsiteY29" fmla="*/ 618527 h 1161397"/>
              <a:gd name="connsiteX30" fmla="*/ 1505495 w 6884912"/>
              <a:gd name="connsiteY30" fmla="*/ 624325 h 1161397"/>
              <a:gd name="connsiteX31" fmla="*/ 1526340 w 6884912"/>
              <a:gd name="connsiteY31" fmla="*/ 638496 h 1161397"/>
              <a:gd name="connsiteX32" fmla="*/ 1731986 w 6884912"/>
              <a:gd name="connsiteY32" fmla="*/ 589682 h 1161397"/>
              <a:gd name="connsiteX33" fmla="*/ 1927935 w 6884912"/>
              <a:gd name="connsiteY33" fmla="*/ 628540 h 1161397"/>
              <a:gd name="connsiteX34" fmla="*/ 2039075 w 6884912"/>
              <a:gd name="connsiteY34" fmla="*/ 599964 h 1161397"/>
              <a:gd name="connsiteX35" fmla="*/ 2066980 w 6884912"/>
              <a:gd name="connsiteY35" fmla="*/ 550413 h 1161397"/>
              <a:gd name="connsiteX36" fmla="*/ 2352236 w 6884912"/>
              <a:gd name="connsiteY36" fmla="*/ 519602 h 1161397"/>
              <a:gd name="connsiteX37" fmla="*/ 2420791 w 6884912"/>
              <a:gd name="connsiteY37" fmla="*/ 492826 h 1161397"/>
              <a:gd name="connsiteX38" fmla="*/ 2489932 w 6884912"/>
              <a:gd name="connsiteY38" fmla="*/ 507864 h 1161397"/>
              <a:gd name="connsiteX39" fmla="*/ 2512917 w 6884912"/>
              <a:gd name="connsiteY39" fmla="*/ 489127 h 1161397"/>
              <a:gd name="connsiteX40" fmla="*/ 2516783 w 6884912"/>
              <a:gd name="connsiteY40" fmla="*/ 485473 h 1161397"/>
              <a:gd name="connsiteX41" fmla="*/ 2534360 w 6884912"/>
              <a:gd name="connsiteY41" fmla="*/ 480064 h 1161397"/>
              <a:gd name="connsiteX42" fmla="*/ 2536691 w 6884912"/>
              <a:gd name="connsiteY42" fmla="*/ 467018 h 1161397"/>
              <a:gd name="connsiteX43" fmla="*/ 2561265 w 6884912"/>
              <a:gd name="connsiteY43" fmla="*/ 450623 h 1161397"/>
              <a:gd name="connsiteX44" fmla="*/ 2594349 w 6884912"/>
              <a:gd name="connsiteY44" fmla="*/ 443884 h 1161397"/>
              <a:gd name="connsiteX45" fmla="*/ 2754324 w 6884912"/>
              <a:gd name="connsiteY45" fmla="*/ 424766 h 1161397"/>
              <a:gd name="connsiteX46" fmla="*/ 2848470 w 6884912"/>
              <a:gd name="connsiteY46" fmla="*/ 405966 h 1161397"/>
              <a:gd name="connsiteX47" fmla="*/ 2881772 w 6884912"/>
              <a:gd name="connsiteY47" fmla="*/ 387260 h 1161397"/>
              <a:gd name="connsiteX48" fmla="*/ 2929932 w 6884912"/>
              <a:gd name="connsiteY48" fmla="*/ 368912 h 1161397"/>
              <a:gd name="connsiteX49" fmla="*/ 3013020 w 6884912"/>
              <a:gd name="connsiteY49" fmla="*/ 327578 h 1161397"/>
              <a:gd name="connsiteX50" fmla="*/ 3222191 w 6884912"/>
              <a:gd name="connsiteY50" fmla="*/ 307887 h 1161397"/>
              <a:gd name="connsiteX51" fmla="*/ 3227953 w 6884912"/>
              <a:gd name="connsiteY51" fmla="*/ 297650 h 1161397"/>
              <a:gd name="connsiteX52" fmla="*/ 3510042 w 6884912"/>
              <a:gd name="connsiteY52" fmla="*/ 311820 h 1161397"/>
              <a:gd name="connsiteX53" fmla="*/ 3626773 w 6884912"/>
              <a:gd name="connsiteY53" fmla="*/ 290452 h 1161397"/>
              <a:gd name="connsiteX54" fmla="*/ 3666217 w 6884912"/>
              <a:gd name="connsiteY54" fmla="*/ 273255 h 1161397"/>
              <a:gd name="connsiteX55" fmla="*/ 3732427 w 6884912"/>
              <a:gd name="connsiteY55" fmla="*/ 245039 h 1161397"/>
              <a:gd name="connsiteX56" fmla="*/ 3777022 w 6884912"/>
              <a:gd name="connsiteY56" fmla="*/ 200276 h 1161397"/>
              <a:gd name="connsiteX57" fmla="*/ 3791246 w 6884912"/>
              <a:gd name="connsiteY57" fmla="*/ 189996 h 1161397"/>
              <a:gd name="connsiteX58" fmla="*/ 3819864 w 6884912"/>
              <a:gd name="connsiteY58" fmla="*/ 194605 h 1161397"/>
              <a:gd name="connsiteX59" fmla="*/ 3830398 w 6884912"/>
              <a:gd name="connsiteY59" fmla="*/ 188383 h 1161397"/>
              <a:gd name="connsiteX60" fmla="*/ 3834360 w 6884912"/>
              <a:gd name="connsiteY60" fmla="*/ 188992 h 1161397"/>
              <a:gd name="connsiteX61" fmla="*/ 3843715 w 6884912"/>
              <a:gd name="connsiteY61" fmla="*/ 188752 h 1161397"/>
              <a:gd name="connsiteX62" fmla="*/ 3842609 w 6884912"/>
              <a:gd name="connsiteY62" fmla="*/ 197386 h 1161397"/>
              <a:gd name="connsiteX63" fmla="*/ 3853961 w 6884912"/>
              <a:gd name="connsiteY63" fmla="*/ 213380 h 1161397"/>
              <a:gd name="connsiteX64" fmla="*/ 3907640 w 6884912"/>
              <a:gd name="connsiteY64" fmla="*/ 207568 h 1161397"/>
              <a:gd name="connsiteX65" fmla="*/ 3910449 w 6884912"/>
              <a:gd name="connsiteY65" fmla="*/ 197808 h 1161397"/>
              <a:gd name="connsiteX66" fmla="*/ 3917197 w 6884912"/>
              <a:gd name="connsiteY66" fmla="*/ 196121 h 1161397"/>
              <a:gd name="connsiteX67" fmla="*/ 3922400 w 6884912"/>
              <a:gd name="connsiteY67" fmla="*/ 205056 h 1161397"/>
              <a:gd name="connsiteX68" fmla="*/ 4013061 w 6884912"/>
              <a:gd name="connsiteY68" fmla="*/ 224874 h 1161397"/>
              <a:gd name="connsiteX69" fmla="*/ 4220717 w 6884912"/>
              <a:gd name="connsiteY69" fmla="*/ 192946 h 1161397"/>
              <a:gd name="connsiteX70" fmla="*/ 4228802 w 6884912"/>
              <a:gd name="connsiteY70" fmla="*/ 201468 h 1161397"/>
              <a:gd name="connsiteX71" fmla="*/ 4289361 w 6884912"/>
              <a:gd name="connsiteY71" fmla="*/ 196642 h 1161397"/>
              <a:gd name="connsiteX72" fmla="*/ 4498913 w 6884912"/>
              <a:gd name="connsiteY72" fmla="*/ 118915 h 1161397"/>
              <a:gd name="connsiteX73" fmla="*/ 4617330 w 6884912"/>
              <a:gd name="connsiteY73" fmla="*/ 111163 h 1161397"/>
              <a:gd name="connsiteX74" fmla="*/ 4659778 w 6884912"/>
              <a:gd name="connsiteY74" fmla="*/ 118219 h 1161397"/>
              <a:gd name="connsiteX75" fmla="*/ 4730870 w 6884912"/>
              <a:gd name="connsiteY75" fmla="*/ 129432 h 1161397"/>
              <a:gd name="connsiteX76" fmla="*/ 4844073 w 6884912"/>
              <a:gd name="connsiteY76" fmla="*/ 161768 h 1161397"/>
              <a:gd name="connsiteX77" fmla="*/ 4856454 w 6884912"/>
              <a:gd name="connsiteY77" fmla="*/ 130488 h 1161397"/>
              <a:gd name="connsiteX78" fmla="*/ 4920038 w 6884912"/>
              <a:gd name="connsiteY78" fmla="*/ 140418 h 1161397"/>
              <a:gd name="connsiteX79" fmla="*/ 5016639 w 6884912"/>
              <a:gd name="connsiteY79" fmla="*/ 158905 h 1161397"/>
              <a:gd name="connsiteX80" fmla="*/ 5072009 w 6884912"/>
              <a:gd name="connsiteY80" fmla="*/ 161502 h 1161397"/>
              <a:gd name="connsiteX81" fmla="*/ 5223626 w 6884912"/>
              <a:gd name="connsiteY81" fmla="*/ 177356 h 1161397"/>
              <a:gd name="connsiteX82" fmla="*/ 5375773 w 6884912"/>
              <a:gd name="connsiteY82" fmla="*/ 199913 h 1161397"/>
              <a:gd name="connsiteX83" fmla="*/ 5467502 w 6884912"/>
              <a:gd name="connsiteY83" fmla="*/ 250963 h 1161397"/>
              <a:gd name="connsiteX84" fmla="*/ 5592395 w 6884912"/>
              <a:gd name="connsiteY84" fmla="*/ 265434 h 1161397"/>
              <a:gd name="connsiteX85" fmla="*/ 5613532 w 6884912"/>
              <a:gd name="connsiteY85" fmla="*/ 273379 h 1161397"/>
              <a:gd name="connsiteX86" fmla="*/ 5642173 w 6884912"/>
              <a:gd name="connsiteY86" fmla="*/ 266904 h 1161397"/>
              <a:gd name="connsiteX87" fmla="*/ 5756910 w 6884912"/>
              <a:gd name="connsiteY87" fmla="*/ 239211 h 1161397"/>
              <a:gd name="connsiteX88" fmla="*/ 5846667 w 6884912"/>
              <a:gd name="connsiteY88" fmla="*/ 201786 h 1161397"/>
              <a:gd name="connsiteX89" fmla="*/ 5960732 w 6884912"/>
              <a:gd name="connsiteY89" fmla="*/ 220708 h 1161397"/>
              <a:gd name="connsiteX90" fmla="*/ 6029542 w 6884912"/>
              <a:gd name="connsiteY90" fmla="*/ 210339 h 1161397"/>
              <a:gd name="connsiteX91" fmla="*/ 6141123 w 6884912"/>
              <a:gd name="connsiteY91" fmla="*/ 159923 h 1161397"/>
              <a:gd name="connsiteX92" fmla="*/ 6290640 w 6884912"/>
              <a:gd name="connsiteY92" fmla="*/ 167441 h 1161397"/>
              <a:gd name="connsiteX93" fmla="*/ 6322806 w 6884912"/>
              <a:gd name="connsiteY93" fmla="*/ 213293 h 1161397"/>
              <a:gd name="connsiteX94" fmla="*/ 6380420 w 6884912"/>
              <a:gd name="connsiteY94" fmla="*/ 173195 h 1161397"/>
              <a:gd name="connsiteX95" fmla="*/ 6507891 w 6884912"/>
              <a:gd name="connsiteY95" fmla="*/ 118474 h 1161397"/>
              <a:gd name="connsiteX96" fmla="*/ 6571807 w 6884912"/>
              <a:gd name="connsiteY96" fmla="*/ 98636 h 1161397"/>
              <a:gd name="connsiteX97" fmla="*/ 6671880 w 6884912"/>
              <a:gd name="connsiteY97" fmla="*/ 82931 h 1161397"/>
              <a:gd name="connsiteX98" fmla="*/ 6702266 w 6884912"/>
              <a:gd name="connsiteY98" fmla="*/ 75470 h 1161397"/>
              <a:gd name="connsiteX99" fmla="*/ 6845802 w 6884912"/>
              <a:gd name="connsiteY99" fmla="*/ 24496 h 1161397"/>
              <a:gd name="connsiteX100" fmla="*/ 6884912 w 6884912"/>
              <a:gd name="connsiteY10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78135 w 6884912"/>
              <a:gd name="connsiteY15" fmla="*/ 698631 h 1161397"/>
              <a:gd name="connsiteX16" fmla="*/ 1178301 w 6884912"/>
              <a:gd name="connsiteY16" fmla="*/ 698094 h 1161397"/>
              <a:gd name="connsiteX17" fmla="*/ 1242716 w 6884912"/>
              <a:gd name="connsiteY17" fmla="*/ 698052 h 1161397"/>
              <a:gd name="connsiteX18" fmla="*/ 1299977 w 6884912"/>
              <a:gd name="connsiteY18" fmla="*/ 639196 h 1161397"/>
              <a:gd name="connsiteX19" fmla="*/ 1326190 w 6884912"/>
              <a:gd name="connsiteY19" fmla="*/ 625955 h 1161397"/>
              <a:gd name="connsiteX20" fmla="*/ 1339600 w 6884912"/>
              <a:gd name="connsiteY20" fmla="*/ 616295 h 1161397"/>
              <a:gd name="connsiteX21" fmla="*/ 1340054 w 6884912"/>
              <a:gd name="connsiteY21" fmla="*/ 614022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26340 w 6884912"/>
              <a:gd name="connsiteY30" fmla="*/ 638496 h 1161397"/>
              <a:gd name="connsiteX31" fmla="*/ 1731986 w 6884912"/>
              <a:gd name="connsiteY31" fmla="*/ 589682 h 1161397"/>
              <a:gd name="connsiteX32" fmla="*/ 1927935 w 6884912"/>
              <a:gd name="connsiteY32" fmla="*/ 628540 h 1161397"/>
              <a:gd name="connsiteX33" fmla="*/ 2039075 w 6884912"/>
              <a:gd name="connsiteY33" fmla="*/ 599964 h 1161397"/>
              <a:gd name="connsiteX34" fmla="*/ 2066980 w 6884912"/>
              <a:gd name="connsiteY34" fmla="*/ 550413 h 1161397"/>
              <a:gd name="connsiteX35" fmla="*/ 2352236 w 6884912"/>
              <a:gd name="connsiteY35" fmla="*/ 519602 h 1161397"/>
              <a:gd name="connsiteX36" fmla="*/ 2420791 w 6884912"/>
              <a:gd name="connsiteY36" fmla="*/ 492826 h 1161397"/>
              <a:gd name="connsiteX37" fmla="*/ 2489932 w 6884912"/>
              <a:gd name="connsiteY37" fmla="*/ 507864 h 1161397"/>
              <a:gd name="connsiteX38" fmla="*/ 2512917 w 6884912"/>
              <a:gd name="connsiteY38" fmla="*/ 489127 h 1161397"/>
              <a:gd name="connsiteX39" fmla="*/ 2516783 w 6884912"/>
              <a:gd name="connsiteY39" fmla="*/ 485473 h 1161397"/>
              <a:gd name="connsiteX40" fmla="*/ 2534360 w 6884912"/>
              <a:gd name="connsiteY40" fmla="*/ 480064 h 1161397"/>
              <a:gd name="connsiteX41" fmla="*/ 2536691 w 6884912"/>
              <a:gd name="connsiteY41" fmla="*/ 467018 h 1161397"/>
              <a:gd name="connsiteX42" fmla="*/ 2561265 w 6884912"/>
              <a:gd name="connsiteY42" fmla="*/ 450623 h 1161397"/>
              <a:gd name="connsiteX43" fmla="*/ 2594349 w 6884912"/>
              <a:gd name="connsiteY43" fmla="*/ 443884 h 1161397"/>
              <a:gd name="connsiteX44" fmla="*/ 2754324 w 6884912"/>
              <a:gd name="connsiteY44" fmla="*/ 424766 h 1161397"/>
              <a:gd name="connsiteX45" fmla="*/ 2848470 w 6884912"/>
              <a:gd name="connsiteY45" fmla="*/ 405966 h 1161397"/>
              <a:gd name="connsiteX46" fmla="*/ 2881772 w 6884912"/>
              <a:gd name="connsiteY46" fmla="*/ 387260 h 1161397"/>
              <a:gd name="connsiteX47" fmla="*/ 2929932 w 6884912"/>
              <a:gd name="connsiteY47" fmla="*/ 368912 h 1161397"/>
              <a:gd name="connsiteX48" fmla="*/ 3013020 w 6884912"/>
              <a:gd name="connsiteY48" fmla="*/ 327578 h 1161397"/>
              <a:gd name="connsiteX49" fmla="*/ 3222191 w 6884912"/>
              <a:gd name="connsiteY49" fmla="*/ 307887 h 1161397"/>
              <a:gd name="connsiteX50" fmla="*/ 3227953 w 6884912"/>
              <a:gd name="connsiteY50" fmla="*/ 297650 h 1161397"/>
              <a:gd name="connsiteX51" fmla="*/ 3510042 w 6884912"/>
              <a:gd name="connsiteY51" fmla="*/ 311820 h 1161397"/>
              <a:gd name="connsiteX52" fmla="*/ 3626773 w 6884912"/>
              <a:gd name="connsiteY52" fmla="*/ 290452 h 1161397"/>
              <a:gd name="connsiteX53" fmla="*/ 3666217 w 6884912"/>
              <a:gd name="connsiteY53" fmla="*/ 273255 h 1161397"/>
              <a:gd name="connsiteX54" fmla="*/ 3732427 w 6884912"/>
              <a:gd name="connsiteY54" fmla="*/ 245039 h 1161397"/>
              <a:gd name="connsiteX55" fmla="*/ 3777022 w 6884912"/>
              <a:gd name="connsiteY55" fmla="*/ 200276 h 1161397"/>
              <a:gd name="connsiteX56" fmla="*/ 3791246 w 6884912"/>
              <a:gd name="connsiteY56" fmla="*/ 189996 h 1161397"/>
              <a:gd name="connsiteX57" fmla="*/ 3819864 w 6884912"/>
              <a:gd name="connsiteY57" fmla="*/ 194605 h 1161397"/>
              <a:gd name="connsiteX58" fmla="*/ 3830398 w 6884912"/>
              <a:gd name="connsiteY58" fmla="*/ 188383 h 1161397"/>
              <a:gd name="connsiteX59" fmla="*/ 3834360 w 6884912"/>
              <a:gd name="connsiteY59" fmla="*/ 188992 h 1161397"/>
              <a:gd name="connsiteX60" fmla="*/ 3843715 w 6884912"/>
              <a:gd name="connsiteY60" fmla="*/ 188752 h 1161397"/>
              <a:gd name="connsiteX61" fmla="*/ 3842609 w 6884912"/>
              <a:gd name="connsiteY61" fmla="*/ 197386 h 1161397"/>
              <a:gd name="connsiteX62" fmla="*/ 3853961 w 6884912"/>
              <a:gd name="connsiteY62" fmla="*/ 213380 h 1161397"/>
              <a:gd name="connsiteX63" fmla="*/ 3907640 w 6884912"/>
              <a:gd name="connsiteY63" fmla="*/ 207568 h 1161397"/>
              <a:gd name="connsiteX64" fmla="*/ 3910449 w 6884912"/>
              <a:gd name="connsiteY64" fmla="*/ 197808 h 1161397"/>
              <a:gd name="connsiteX65" fmla="*/ 3917197 w 6884912"/>
              <a:gd name="connsiteY65" fmla="*/ 196121 h 1161397"/>
              <a:gd name="connsiteX66" fmla="*/ 3922400 w 6884912"/>
              <a:gd name="connsiteY66" fmla="*/ 205056 h 1161397"/>
              <a:gd name="connsiteX67" fmla="*/ 4013061 w 6884912"/>
              <a:gd name="connsiteY67" fmla="*/ 224874 h 1161397"/>
              <a:gd name="connsiteX68" fmla="*/ 4220717 w 6884912"/>
              <a:gd name="connsiteY68" fmla="*/ 192946 h 1161397"/>
              <a:gd name="connsiteX69" fmla="*/ 4228802 w 6884912"/>
              <a:gd name="connsiteY69" fmla="*/ 201468 h 1161397"/>
              <a:gd name="connsiteX70" fmla="*/ 4289361 w 6884912"/>
              <a:gd name="connsiteY70" fmla="*/ 196642 h 1161397"/>
              <a:gd name="connsiteX71" fmla="*/ 4498913 w 6884912"/>
              <a:gd name="connsiteY71" fmla="*/ 118915 h 1161397"/>
              <a:gd name="connsiteX72" fmla="*/ 4617330 w 6884912"/>
              <a:gd name="connsiteY72" fmla="*/ 111163 h 1161397"/>
              <a:gd name="connsiteX73" fmla="*/ 4659778 w 6884912"/>
              <a:gd name="connsiteY73" fmla="*/ 118219 h 1161397"/>
              <a:gd name="connsiteX74" fmla="*/ 4730870 w 6884912"/>
              <a:gd name="connsiteY74" fmla="*/ 129432 h 1161397"/>
              <a:gd name="connsiteX75" fmla="*/ 4844073 w 6884912"/>
              <a:gd name="connsiteY75" fmla="*/ 161768 h 1161397"/>
              <a:gd name="connsiteX76" fmla="*/ 4856454 w 6884912"/>
              <a:gd name="connsiteY76" fmla="*/ 130488 h 1161397"/>
              <a:gd name="connsiteX77" fmla="*/ 4920038 w 6884912"/>
              <a:gd name="connsiteY77" fmla="*/ 140418 h 1161397"/>
              <a:gd name="connsiteX78" fmla="*/ 5016639 w 6884912"/>
              <a:gd name="connsiteY78" fmla="*/ 158905 h 1161397"/>
              <a:gd name="connsiteX79" fmla="*/ 5072009 w 6884912"/>
              <a:gd name="connsiteY79" fmla="*/ 161502 h 1161397"/>
              <a:gd name="connsiteX80" fmla="*/ 5223626 w 6884912"/>
              <a:gd name="connsiteY80" fmla="*/ 177356 h 1161397"/>
              <a:gd name="connsiteX81" fmla="*/ 5375773 w 6884912"/>
              <a:gd name="connsiteY81" fmla="*/ 199913 h 1161397"/>
              <a:gd name="connsiteX82" fmla="*/ 5467502 w 6884912"/>
              <a:gd name="connsiteY82" fmla="*/ 250963 h 1161397"/>
              <a:gd name="connsiteX83" fmla="*/ 5592395 w 6884912"/>
              <a:gd name="connsiteY83" fmla="*/ 265434 h 1161397"/>
              <a:gd name="connsiteX84" fmla="*/ 5613532 w 6884912"/>
              <a:gd name="connsiteY84" fmla="*/ 273379 h 1161397"/>
              <a:gd name="connsiteX85" fmla="*/ 5642173 w 6884912"/>
              <a:gd name="connsiteY85" fmla="*/ 266904 h 1161397"/>
              <a:gd name="connsiteX86" fmla="*/ 5756910 w 6884912"/>
              <a:gd name="connsiteY86" fmla="*/ 239211 h 1161397"/>
              <a:gd name="connsiteX87" fmla="*/ 5846667 w 6884912"/>
              <a:gd name="connsiteY87" fmla="*/ 201786 h 1161397"/>
              <a:gd name="connsiteX88" fmla="*/ 5960732 w 6884912"/>
              <a:gd name="connsiteY88" fmla="*/ 220708 h 1161397"/>
              <a:gd name="connsiteX89" fmla="*/ 6029542 w 6884912"/>
              <a:gd name="connsiteY89" fmla="*/ 210339 h 1161397"/>
              <a:gd name="connsiteX90" fmla="*/ 6141123 w 6884912"/>
              <a:gd name="connsiteY90" fmla="*/ 159923 h 1161397"/>
              <a:gd name="connsiteX91" fmla="*/ 6290640 w 6884912"/>
              <a:gd name="connsiteY91" fmla="*/ 167441 h 1161397"/>
              <a:gd name="connsiteX92" fmla="*/ 6322806 w 6884912"/>
              <a:gd name="connsiteY92" fmla="*/ 213293 h 1161397"/>
              <a:gd name="connsiteX93" fmla="*/ 6380420 w 6884912"/>
              <a:gd name="connsiteY93" fmla="*/ 173195 h 1161397"/>
              <a:gd name="connsiteX94" fmla="*/ 6507891 w 6884912"/>
              <a:gd name="connsiteY94" fmla="*/ 118474 h 1161397"/>
              <a:gd name="connsiteX95" fmla="*/ 6571807 w 6884912"/>
              <a:gd name="connsiteY95" fmla="*/ 98636 h 1161397"/>
              <a:gd name="connsiteX96" fmla="*/ 6671880 w 6884912"/>
              <a:gd name="connsiteY96" fmla="*/ 82931 h 1161397"/>
              <a:gd name="connsiteX97" fmla="*/ 6702266 w 6884912"/>
              <a:gd name="connsiteY97" fmla="*/ 75470 h 1161397"/>
              <a:gd name="connsiteX98" fmla="*/ 6845802 w 6884912"/>
              <a:gd name="connsiteY98" fmla="*/ 24496 h 1161397"/>
              <a:gd name="connsiteX99" fmla="*/ 6884912 w 6884912"/>
              <a:gd name="connsiteY9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78135 w 6884912"/>
              <a:gd name="connsiteY15" fmla="*/ 698631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207847 w 6884912"/>
              <a:gd name="connsiteY15" fmla="*/ 689087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7166 w 6884912"/>
              <a:gd name="connsiteY14" fmla="*/ 744338 h 1161397"/>
              <a:gd name="connsiteX15" fmla="*/ 1207847 w 6884912"/>
              <a:gd name="connsiteY15" fmla="*/ 689087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6884912" h="1161397">
                <a:moveTo>
                  <a:pt x="6884912" y="0"/>
                </a:moveTo>
                <a:lnTo>
                  <a:pt x="6884912" y="1161397"/>
                </a:lnTo>
                <a:lnTo>
                  <a:pt x="0" y="1161397"/>
                </a:lnTo>
                <a:lnTo>
                  <a:pt x="27135" y="1147460"/>
                </a:lnTo>
                <a:cubicBezTo>
                  <a:pt x="57431" y="1167048"/>
                  <a:pt x="61886" y="1088181"/>
                  <a:pt x="115388" y="1111320"/>
                </a:cubicBezTo>
                <a:cubicBezTo>
                  <a:pt x="146435" y="1096221"/>
                  <a:pt x="156823" y="1079485"/>
                  <a:pt x="213420" y="1056868"/>
                </a:cubicBezTo>
                <a:cubicBezTo>
                  <a:pt x="288217" y="1040787"/>
                  <a:pt x="383333" y="1044881"/>
                  <a:pt x="454970" y="1023343"/>
                </a:cubicBezTo>
                <a:cubicBezTo>
                  <a:pt x="440966" y="999969"/>
                  <a:pt x="571419" y="1006841"/>
                  <a:pt x="548162" y="984908"/>
                </a:cubicBezTo>
                <a:cubicBezTo>
                  <a:pt x="561321" y="956563"/>
                  <a:pt x="637415" y="1010272"/>
                  <a:pt x="651408" y="984938"/>
                </a:cubicBezTo>
                <a:cubicBezTo>
                  <a:pt x="671652" y="980952"/>
                  <a:pt x="698726" y="950833"/>
                  <a:pt x="723108" y="941904"/>
                </a:cubicBezTo>
                <a:cubicBezTo>
                  <a:pt x="760262" y="946949"/>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6251" y="768649"/>
                  <a:pt x="1137166" y="744338"/>
                </a:cubicBezTo>
                <a:lnTo>
                  <a:pt x="1207847" y="689087"/>
                </a:lnTo>
                <a:cubicBezTo>
                  <a:pt x="1226429" y="687736"/>
                  <a:pt x="1222409" y="707958"/>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cubicBezTo>
                  <a:pt x="1339751" y="615537"/>
                  <a:pt x="1339903" y="614780"/>
                  <a:pt x="1340054" y="614022"/>
                </a:cubicBez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61730" y="317407"/>
                  <a:pt x="3186369" y="312875"/>
                  <a:pt x="3222191" y="307887"/>
                </a:cubicBezTo>
                <a:cubicBezTo>
                  <a:pt x="3223593" y="304249"/>
                  <a:pt x="3179978" y="296995"/>
                  <a:pt x="3227953" y="297650"/>
                </a:cubicBezTo>
                <a:cubicBezTo>
                  <a:pt x="3275928" y="298306"/>
                  <a:pt x="3443572" y="313020"/>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62781" y="222856"/>
                  <a:pt x="4184760" y="196847"/>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61586" y="136690"/>
                  <a:pt x="4823142" y="161592"/>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7769" y="214252"/>
                  <a:pt x="6349573" y="188998"/>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lnTo>
                  <a:pt x="6884912"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clipart&#10;&#10;Description automatically generated">
            <a:extLst>
              <a:ext uri="{FF2B5EF4-FFF2-40B4-BE49-F238E27FC236}">
                <a16:creationId xmlns:a16="http://schemas.microsoft.com/office/drawing/2014/main" id="{3688D6FE-8B06-F96E-D615-D89E099D50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899" y="2921412"/>
            <a:ext cx="4029075" cy="1440393"/>
          </a:xfrm>
          <a:prstGeom prst="rect">
            <a:avLst/>
          </a:prstGeom>
        </p:spPr>
      </p:pic>
      <p:sp>
        <p:nvSpPr>
          <p:cNvPr id="3" name="Content Placeholder 2">
            <a:extLst>
              <a:ext uri="{FF2B5EF4-FFF2-40B4-BE49-F238E27FC236}">
                <a16:creationId xmlns:a16="http://schemas.microsoft.com/office/drawing/2014/main" id="{0608C233-2B5F-0458-CB2B-BCE7C6E46287}"/>
              </a:ext>
            </a:extLst>
          </p:cNvPr>
          <p:cNvSpPr>
            <a:spLocks noGrp="1"/>
          </p:cNvSpPr>
          <p:nvPr>
            <p:ph idx="1"/>
          </p:nvPr>
        </p:nvSpPr>
        <p:spPr>
          <a:xfrm>
            <a:off x="5381625" y="2194101"/>
            <a:ext cx="5816362" cy="3908587"/>
          </a:xfrm>
        </p:spPr>
        <p:txBody>
          <a:bodyPr>
            <a:normAutofit/>
          </a:bodyPr>
          <a:lstStyle/>
          <a:p>
            <a:pPr marL="0" indent="0">
              <a:buNone/>
            </a:pPr>
            <a:r>
              <a:rPr lang="en-US" sz="1300" dirty="0"/>
              <a:t>Could your analysis be used to update the original data at its source? If so, what are the challenges? If not, why not?</a:t>
            </a:r>
          </a:p>
          <a:p>
            <a:r>
              <a:rPr lang="en-US" sz="1300" dirty="0"/>
              <a:t>For the trees and environmental data, my analysis can not be used to update the data at its source since it’s not live data but just a downloaded excel and CSV file respectively. BUT</a:t>
            </a:r>
          </a:p>
          <a:p>
            <a:r>
              <a:rPr lang="en-US" sz="1300" dirty="0"/>
              <a:t>For the Scientific name data, it depends on the web-scrapping method used to obtain the JSON file, if the web-scrapping tool or library used like selenium or Beautiful soup was used this can actually allow us to update the data at source but the one provided was a static data and can not be updated at source</a:t>
            </a:r>
          </a:p>
          <a:p>
            <a:r>
              <a:rPr lang="en-US" sz="1300" dirty="0"/>
              <a:t>Some legal or ethical issues can be raised when doing web-scrapping but for the trees and environmental data since the data was gotten from our companies website we can as well scrape the data and be able to update it at source for a broader data-lifecycle </a:t>
            </a:r>
          </a:p>
        </p:txBody>
      </p:sp>
    </p:spTree>
    <p:extLst>
      <p:ext uri="{BB962C8B-B14F-4D97-AF65-F5344CB8AC3E}">
        <p14:creationId xmlns:p14="http://schemas.microsoft.com/office/powerpoint/2010/main" val="2919570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7508B383-EF6B-1BBD-A7D2-89A1D39DAF15}"/>
              </a:ext>
            </a:extLst>
          </p:cNvPr>
          <p:cNvSpPr>
            <a:spLocks noGrp="1"/>
          </p:cNvSpPr>
          <p:nvPr>
            <p:ph type="title"/>
          </p:nvPr>
        </p:nvSpPr>
        <p:spPr>
          <a:xfrm>
            <a:off x="838201" y="3998018"/>
            <a:ext cx="3981854" cy="2216513"/>
          </a:xfrm>
        </p:spPr>
        <p:txBody>
          <a:bodyPr>
            <a:normAutofit/>
          </a:bodyPr>
          <a:lstStyle/>
          <a:p>
            <a:r>
              <a:rPr lang="en-US" dirty="0"/>
              <a:t>LIFECYCLE    </a:t>
            </a:r>
            <a:r>
              <a:rPr lang="en-US" dirty="0" err="1"/>
              <a:t>contd</a:t>
            </a:r>
            <a:endParaRPr lang="en-US" dirty="0"/>
          </a:p>
        </p:txBody>
      </p:sp>
      <p:sp>
        <p:nvSpPr>
          <p:cNvPr id="12"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A picture containing text, clipart">
            <a:extLst>
              <a:ext uri="{FF2B5EF4-FFF2-40B4-BE49-F238E27FC236}">
                <a16:creationId xmlns:a16="http://schemas.microsoft.com/office/drawing/2014/main" id="{60CFFD21-AE48-F35D-964B-EA6A36157D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9674" y="704504"/>
            <a:ext cx="8272651" cy="295747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98C62EC9-8EFD-22B4-BBBA-7151AA3AF613}"/>
              </a:ext>
            </a:extLst>
          </p:cNvPr>
          <p:cNvSpPr>
            <a:spLocks noGrp="1"/>
          </p:cNvSpPr>
          <p:nvPr>
            <p:ph idx="1"/>
          </p:nvPr>
        </p:nvSpPr>
        <p:spPr>
          <a:xfrm>
            <a:off x="4970835" y="3998019"/>
            <a:ext cx="6382966" cy="2216512"/>
          </a:xfrm>
        </p:spPr>
        <p:txBody>
          <a:bodyPr>
            <a:normAutofit/>
          </a:bodyPr>
          <a:lstStyle/>
          <a:p>
            <a:pPr marL="0" indent="0">
              <a:buNone/>
            </a:pPr>
            <a:r>
              <a:rPr lang="en-US" sz="1500" dirty="0"/>
              <a:t>What is the impact of the different sensitivity and ownership scenarios that you captured in the data source list?</a:t>
            </a:r>
          </a:p>
          <a:p>
            <a:r>
              <a:rPr lang="en-US" sz="1500" dirty="0"/>
              <a:t>For trees and environmental data are owned by the council and there are made open-source on the council website to support the open-data initiative Camden council is trying to initiate.</a:t>
            </a:r>
          </a:p>
          <a:p>
            <a:r>
              <a:rPr lang="en-US" sz="1500" dirty="0"/>
              <a:t>The scientific names data was gotten from a horticulture website and some legal or ethical issues can be raised since not all websites actually support their data being scrapped, You didn’t sound convinced in the email sent about the data</a:t>
            </a:r>
          </a:p>
          <a:p>
            <a:endParaRPr lang="en-US" sz="1500" dirty="0"/>
          </a:p>
        </p:txBody>
      </p:sp>
    </p:spTree>
    <p:extLst>
      <p:ext uri="{BB962C8B-B14F-4D97-AF65-F5344CB8AC3E}">
        <p14:creationId xmlns:p14="http://schemas.microsoft.com/office/powerpoint/2010/main" val="338333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92E9E-5676-6F20-C222-8ABD88E61933}"/>
              </a:ext>
            </a:extLst>
          </p:cNvPr>
          <p:cNvSpPr>
            <a:spLocks noGrp="1"/>
          </p:cNvSpPr>
          <p:nvPr>
            <p:ph type="title"/>
          </p:nvPr>
        </p:nvSpPr>
        <p:spPr>
          <a:xfrm>
            <a:off x="1179576" y="1261423"/>
            <a:ext cx="9829800" cy="1325880"/>
          </a:xfrm>
        </p:spPr>
        <p:txBody>
          <a:bodyPr anchor="b">
            <a:normAutofit/>
          </a:bodyPr>
          <a:lstStyle/>
          <a:p>
            <a:pPr algn="ctr"/>
            <a:r>
              <a:rPr lang="en-US" sz="3600">
                <a:solidFill>
                  <a:schemeClr val="tx2"/>
                </a:solidFill>
              </a:rPr>
              <a:t>  Requirements</a:t>
            </a:r>
          </a:p>
        </p:txBody>
      </p:sp>
      <p:grpSp>
        <p:nvGrpSpPr>
          <p:cNvPr id="14" name="Group 13">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5" name="Freeform: Shape 14">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9142C772-5DAA-D986-5FF0-DF1D2152A9C0}"/>
              </a:ext>
            </a:extLst>
          </p:cNvPr>
          <p:cNvSpPr>
            <a:spLocks noGrp="1"/>
          </p:cNvSpPr>
          <p:nvPr>
            <p:ph idx="1"/>
          </p:nvPr>
        </p:nvSpPr>
        <p:spPr>
          <a:xfrm>
            <a:off x="804672" y="2827419"/>
            <a:ext cx="5126896" cy="3227626"/>
          </a:xfrm>
        </p:spPr>
        <p:txBody>
          <a:bodyPr anchor="ctr">
            <a:normAutofit/>
          </a:bodyPr>
          <a:lstStyle/>
          <a:p>
            <a:r>
              <a:rPr lang="en-US" sz="1500">
                <a:solidFill>
                  <a:schemeClr val="tx2"/>
                </a:solidFill>
              </a:rPr>
              <a:t>How would the data requirements you produced help the council understand the feasibility of the three initiatives? </a:t>
            </a:r>
          </a:p>
          <a:p>
            <a:r>
              <a:rPr lang="en-US" sz="1500">
                <a:solidFill>
                  <a:schemeClr val="tx2"/>
                </a:solidFill>
              </a:rPr>
              <a:t>For the trees data set we could see some intuitions like the site name and the contract area with more trees. The data was also investigated to find missing values</a:t>
            </a:r>
          </a:p>
          <a:p>
            <a:r>
              <a:rPr lang="en-US" sz="1500">
                <a:solidFill>
                  <a:schemeClr val="tx2"/>
                </a:solidFill>
              </a:rPr>
              <a:t>For the environmental data some requirements that could help the council’s initiative are the understanding of the missing values, and the matching with the scientific names.</a:t>
            </a:r>
          </a:p>
          <a:p>
            <a:r>
              <a:rPr lang="en-US" sz="1500">
                <a:solidFill>
                  <a:schemeClr val="tx2"/>
                </a:solidFill>
              </a:rPr>
              <a:t>While for the scientific name, we understood that we need to consider ethical and legal issues of the data.</a:t>
            </a:r>
          </a:p>
          <a:p>
            <a:endParaRPr lang="en-US" sz="1500">
              <a:solidFill>
                <a:schemeClr val="tx2"/>
              </a:solidFill>
            </a:endParaRPr>
          </a:p>
        </p:txBody>
      </p:sp>
      <p:grpSp>
        <p:nvGrpSpPr>
          <p:cNvPr id="20" name="Group 19">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1" name="Freeform: Shape 20">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picture containing text, clipart&#10;&#10;Description automatically generated">
            <a:extLst>
              <a:ext uri="{FF2B5EF4-FFF2-40B4-BE49-F238E27FC236}">
                <a16:creationId xmlns:a16="http://schemas.microsoft.com/office/drawing/2014/main" id="{EB68B529-1CA1-E49A-B9CB-F5B262D917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378" y="3560727"/>
            <a:ext cx="4954693" cy="1771302"/>
          </a:xfrm>
          <a:prstGeom prst="rect">
            <a:avLst/>
          </a:prstGeom>
        </p:spPr>
      </p:pic>
    </p:spTree>
    <p:extLst>
      <p:ext uri="{BB962C8B-B14F-4D97-AF65-F5344CB8AC3E}">
        <p14:creationId xmlns:p14="http://schemas.microsoft.com/office/powerpoint/2010/main" val="3159868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0F19F8-F2B2-C1E0-EEBB-83AFCF9FCD7D}"/>
              </a:ext>
            </a:extLst>
          </p:cNvPr>
          <p:cNvSpPr>
            <a:spLocks noGrp="1"/>
          </p:cNvSpPr>
          <p:nvPr>
            <p:ph type="title"/>
          </p:nvPr>
        </p:nvSpPr>
        <p:spPr>
          <a:xfrm>
            <a:off x="630936" y="640080"/>
            <a:ext cx="4818888" cy="1481328"/>
          </a:xfrm>
        </p:spPr>
        <p:txBody>
          <a:bodyPr anchor="b">
            <a:normAutofit/>
          </a:bodyPr>
          <a:lstStyle/>
          <a:p>
            <a:r>
              <a:rPr lang="en-US" sz="5000"/>
              <a:t>Requirements Contd</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7FCD62A-2C37-6CC5-D067-29EF612AD934}"/>
              </a:ext>
            </a:extLst>
          </p:cNvPr>
          <p:cNvSpPr>
            <a:spLocks noGrp="1"/>
          </p:cNvSpPr>
          <p:nvPr>
            <p:ph idx="1"/>
          </p:nvPr>
        </p:nvSpPr>
        <p:spPr>
          <a:xfrm>
            <a:off x="630936" y="2660904"/>
            <a:ext cx="4818888" cy="3547872"/>
          </a:xfrm>
        </p:spPr>
        <p:txBody>
          <a:bodyPr anchor="t">
            <a:normAutofit/>
          </a:bodyPr>
          <a:lstStyle/>
          <a:p>
            <a:pPr marL="0" indent="0">
              <a:buNone/>
            </a:pPr>
            <a:r>
              <a:rPr lang="en-US" sz="1500"/>
              <a:t>Are there any limitations in the data which may prevent the requirements from being met?</a:t>
            </a:r>
          </a:p>
          <a:p>
            <a:r>
              <a:rPr lang="en-US" sz="1500"/>
              <a:t>The public data set has several quality issues, including missing values, outliers, duplicates, and location errors.</a:t>
            </a:r>
          </a:p>
          <a:p>
            <a:r>
              <a:rPr lang="en-US" sz="1500"/>
              <a:t>The environmental report contains incomplete data as some trees do not have environmental data available.</a:t>
            </a:r>
          </a:p>
          <a:p>
            <a:r>
              <a:rPr lang="en-US" sz="1500"/>
              <a:t> the parks brochure does not include information about the locations of the parks.</a:t>
            </a:r>
          </a:p>
          <a:p>
            <a:r>
              <a:rPr lang="en-US" sz="1500"/>
              <a:t>The parks brochure does not provide information on which trees in the parks are considered "interesting".</a:t>
            </a:r>
          </a:p>
          <a:p>
            <a:r>
              <a:rPr lang="en-US" sz="1500"/>
              <a:t>The parks brochure is missing common names for some of the trees featured.</a:t>
            </a:r>
          </a:p>
          <a:p>
            <a:endParaRPr lang="en-US" sz="1500"/>
          </a:p>
          <a:p>
            <a:endParaRPr lang="en-US" sz="1500"/>
          </a:p>
        </p:txBody>
      </p:sp>
      <p:pic>
        <p:nvPicPr>
          <p:cNvPr id="5" name="Picture 4" descr="A picture containing text, clipart&#10;&#10;Description automatically generated">
            <a:extLst>
              <a:ext uri="{FF2B5EF4-FFF2-40B4-BE49-F238E27FC236}">
                <a16:creationId xmlns:a16="http://schemas.microsoft.com/office/drawing/2014/main" id="{111D69FE-D722-DC04-D1C7-58466657A2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2453210"/>
            <a:ext cx="5458968" cy="1951580"/>
          </a:xfrm>
          <a:prstGeom prst="rect">
            <a:avLst/>
          </a:prstGeom>
        </p:spPr>
      </p:pic>
    </p:spTree>
    <p:extLst>
      <p:ext uri="{BB962C8B-B14F-4D97-AF65-F5344CB8AC3E}">
        <p14:creationId xmlns:p14="http://schemas.microsoft.com/office/powerpoint/2010/main" val="4061500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38B71D-0D38-BCA5-75E8-39319FBE53BA}"/>
              </a:ext>
            </a:extLst>
          </p:cNvPr>
          <p:cNvSpPr>
            <a:spLocks noGrp="1"/>
          </p:cNvSpPr>
          <p:nvPr>
            <p:ph type="title"/>
          </p:nvPr>
        </p:nvSpPr>
        <p:spPr>
          <a:xfrm>
            <a:off x="630936" y="640080"/>
            <a:ext cx="4818888" cy="1481328"/>
          </a:xfrm>
        </p:spPr>
        <p:txBody>
          <a:bodyPr anchor="b">
            <a:normAutofit/>
          </a:bodyPr>
          <a:lstStyle/>
          <a:p>
            <a:r>
              <a:rPr lang="en-US" sz="5000"/>
              <a:t>Requirements Contd</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8BAAB2-DB02-FF91-F191-8D922E454CF7}"/>
              </a:ext>
            </a:extLst>
          </p:cNvPr>
          <p:cNvSpPr>
            <a:spLocks noGrp="1"/>
          </p:cNvSpPr>
          <p:nvPr>
            <p:ph idx="1"/>
          </p:nvPr>
        </p:nvSpPr>
        <p:spPr>
          <a:xfrm>
            <a:off x="630936" y="2660904"/>
            <a:ext cx="4818888" cy="3547872"/>
          </a:xfrm>
        </p:spPr>
        <p:txBody>
          <a:bodyPr anchor="t">
            <a:normAutofit/>
          </a:bodyPr>
          <a:lstStyle/>
          <a:p>
            <a:r>
              <a:rPr lang="en-US" sz="1500"/>
              <a:t>When classifying the data columns as qualitative/quantitative and binary/nominal/ordinal and discrete/continuous, were there any situations where the classification was ambiguous? How did you resolve the ambiguity</a:t>
            </a:r>
          </a:p>
          <a:p>
            <a:r>
              <a:rPr lang="en-US" sz="1500"/>
              <a:t>There is ambiguity in classifying certain columns as either ordinal or nominal, such as the "Physiological Condition" column.</a:t>
            </a:r>
          </a:p>
          <a:p>
            <a:r>
              <a:rPr lang="en-US" sz="1500"/>
              <a:t>Treating the "Physiological Condition" column as nominal would not preserve the order of values (Poor, Fair, Good, Excellent). However, this column also includes the value "Dead", which does not fit into the order.</a:t>
            </a:r>
          </a:p>
          <a:p>
            <a:endParaRPr lang="en-US" sz="1500"/>
          </a:p>
        </p:txBody>
      </p:sp>
      <p:pic>
        <p:nvPicPr>
          <p:cNvPr id="5" name="Picture 4" descr="A picture containing text, clipart&#10;&#10;Description automatically generated">
            <a:extLst>
              <a:ext uri="{FF2B5EF4-FFF2-40B4-BE49-F238E27FC236}">
                <a16:creationId xmlns:a16="http://schemas.microsoft.com/office/drawing/2014/main" id="{9BB4B126-A896-9AEF-9EB8-9096C2FABA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2453210"/>
            <a:ext cx="5458968" cy="1951580"/>
          </a:xfrm>
          <a:prstGeom prst="rect">
            <a:avLst/>
          </a:prstGeom>
        </p:spPr>
      </p:pic>
    </p:spTree>
    <p:extLst>
      <p:ext uri="{BB962C8B-B14F-4D97-AF65-F5344CB8AC3E}">
        <p14:creationId xmlns:p14="http://schemas.microsoft.com/office/powerpoint/2010/main" val="494947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clipart&#10;&#10;Description automatically generated">
            <a:extLst>
              <a:ext uri="{FF2B5EF4-FFF2-40B4-BE49-F238E27FC236}">
                <a16:creationId xmlns:a16="http://schemas.microsoft.com/office/drawing/2014/main" id="{060F8535-E819-284B-5DFE-2F9F21D321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988" y="2826797"/>
            <a:ext cx="3368969" cy="1204405"/>
          </a:xfrm>
          <a:prstGeom prst="rect">
            <a:avLst/>
          </a:prstGeom>
        </p:spPr>
      </p:pic>
      <p:sp>
        <p:nvSpPr>
          <p:cNvPr id="12" name="Freeform: Shape 11">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9CC525A7-6033-3B6E-FC7D-5CE5B5091A9B}"/>
              </a:ext>
            </a:extLst>
          </p:cNvPr>
          <p:cNvSpPr>
            <a:spLocks noGrp="1"/>
          </p:cNvSpPr>
          <p:nvPr>
            <p:ph type="title"/>
          </p:nvPr>
        </p:nvSpPr>
        <p:spPr>
          <a:xfrm>
            <a:off x="5759354" y="457201"/>
            <a:ext cx="5337270" cy="1835911"/>
          </a:xfrm>
        </p:spPr>
        <p:txBody>
          <a:bodyPr anchor="b">
            <a:normAutofit/>
          </a:bodyPr>
          <a:lstStyle/>
          <a:p>
            <a:r>
              <a:rPr lang="en-US" sz="5400">
                <a:solidFill>
                  <a:srgbClr val="FFFFFF"/>
                </a:solidFill>
              </a:rPr>
              <a:t>Quality</a:t>
            </a:r>
          </a:p>
        </p:txBody>
      </p:sp>
      <p:sp>
        <p:nvSpPr>
          <p:cNvPr id="14"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DE96DF-5E60-3F01-D89F-E06E3143A15D}"/>
              </a:ext>
            </a:extLst>
          </p:cNvPr>
          <p:cNvSpPr>
            <a:spLocks noGrp="1"/>
          </p:cNvSpPr>
          <p:nvPr>
            <p:ph idx="1"/>
          </p:nvPr>
        </p:nvSpPr>
        <p:spPr>
          <a:xfrm>
            <a:off x="5759354" y="2798064"/>
            <a:ext cx="5461095" cy="3417611"/>
          </a:xfrm>
        </p:spPr>
        <p:txBody>
          <a:bodyPr anchor="t">
            <a:normAutofit/>
          </a:bodyPr>
          <a:lstStyle/>
          <a:p>
            <a:pPr marL="0" indent="0">
              <a:buNone/>
            </a:pPr>
            <a:r>
              <a:rPr lang="en-US" sz="1900" dirty="0">
                <a:solidFill>
                  <a:srgbClr val="FFFFFF"/>
                </a:solidFill>
              </a:rPr>
              <a:t>How did you approach evaluating the data quality, and how did you record the issues you identified? </a:t>
            </a:r>
          </a:p>
          <a:p>
            <a:r>
              <a:rPr lang="en-US" sz="1900" dirty="0">
                <a:solidFill>
                  <a:srgbClr val="FFFFFF"/>
                </a:solidFill>
              </a:rPr>
              <a:t>The data were checked for missing values(Null/Zero Values), duplicates values.</a:t>
            </a:r>
          </a:p>
          <a:p>
            <a:r>
              <a:rPr lang="en-US" sz="1900" dirty="0">
                <a:solidFill>
                  <a:srgbClr val="FFFFFF"/>
                </a:solidFill>
              </a:rPr>
              <a:t>The variable type of the data was checked to see if it was consistent with the data type</a:t>
            </a:r>
          </a:p>
          <a:p>
            <a:r>
              <a:rPr lang="en-US" sz="1900" dirty="0">
                <a:solidFill>
                  <a:srgbClr val="FFFFFF"/>
                </a:solidFill>
              </a:rPr>
              <a:t>A count of the string variable was done to understand the distribution</a:t>
            </a:r>
          </a:p>
          <a:p>
            <a:r>
              <a:rPr lang="en-US" sz="1900" dirty="0">
                <a:solidFill>
                  <a:srgbClr val="FFFFFF"/>
                </a:solidFill>
              </a:rPr>
              <a:t>A description was also done on the numeric variable</a:t>
            </a:r>
          </a:p>
        </p:txBody>
      </p:sp>
    </p:spTree>
    <p:extLst>
      <p:ext uri="{BB962C8B-B14F-4D97-AF65-F5344CB8AC3E}">
        <p14:creationId xmlns:p14="http://schemas.microsoft.com/office/powerpoint/2010/main" val="657448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clipart&#10;&#10;Description automatically generated">
            <a:extLst>
              <a:ext uri="{FF2B5EF4-FFF2-40B4-BE49-F238E27FC236}">
                <a16:creationId xmlns:a16="http://schemas.microsoft.com/office/drawing/2014/main" id="{BB4D484A-6EE4-F584-C640-873ECCD5C6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988" y="2826797"/>
            <a:ext cx="3368969" cy="1204405"/>
          </a:xfrm>
          <a:prstGeom prst="rect">
            <a:avLst/>
          </a:prstGeom>
        </p:spPr>
      </p:pic>
      <p:sp>
        <p:nvSpPr>
          <p:cNvPr id="12" name="Freeform: Shape 11">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D2BB26D-813A-B8FA-AA55-9735478EB62B}"/>
              </a:ext>
            </a:extLst>
          </p:cNvPr>
          <p:cNvSpPr>
            <a:spLocks noGrp="1"/>
          </p:cNvSpPr>
          <p:nvPr>
            <p:ph type="title"/>
          </p:nvPr>
        </p:nvSpPr>
        <p:spPr>
          <a:xfrm>
            <a:off x="5759354" y="457201"/>
            <a:ext cx="5337270" cy="1835911"/>
          </a:xfrm>
        </p:spPr>
        <p:txBody>
          <a:bodyPr anchor="b">
            <a:normAutofit/>
          </a:bodyPr>
          <a:lstStyle/>
          <a:p>
            <a:r>
              <a:rPr lang="en-US" sz="5400">
                <a:solidFill>
                  <a:srgbClr val="FFFFFF"/>
                </a:solidFill>
              </a:rPr>
              <a:t>Quality Contd</a:t>
            </a:r>
          </a:p>
        </p:txBody>
      </p:sp>
      <p:sp>
        <p:nvSpPr>
          <p:cNvPr id="14"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C38843-B514-E55C-C942-96A9850194EC}"/>
              </a:ext>
            </a:extLst>
          </p:cNvPr>
          <p:cNvSpPr>
            <a:spLocks noGrp="1"/>
          </p:cNvSpPr>
          <p:nvPr>
            <p:ph idx="1"/>
          </p:nvPr>
        </p:nvSpPr>
        <p:spPr>
          <a:xfrm>
            <a:off x="5759354" y="2798064"/>
            <a:ext cx="5461095" cy="3417611"/>
          </a:xfrm>
        </p:spPr>
        <p:txBody>
          <a:bodyPr anchor="t">
            <a:normAutofit/>
          </a:bodyPr>
          <a:lstStyle/>
          <a:p>
            <a:pPr marL="0" indent="0">
              <a:buNone/>
            </a:pPr>
            <a:r>
              <a:rPr lang="en-US" sz="1200">
                <a:solidFill>
                  <a:srgbClr val="FFFFFF"/>
                </a:solidFill>
              </a:rPr>
              <a:t> Reflect on how the data quality might impact the council’s ability to meet the requirements of the initiatives.</a:t>
            </a:r>
          </a:p>
          <a:p>
            <a:r>
              <a:rPr lang="en-US" sz="1200">
                <a:solidFill>
                  <a:srgbClr val="FFFFFF"/>
                </a:solidFill>
              </a:rPr>
              <a:t>The public tree data is not entirely accurate, and it is up to the council to determine whether this level of accuracy is acceptable.</a:t>
            </a:r>
          </a:p>
          <a:p>
            <a:r>
              <a:rPr lang="en-US" sz="1200">
                <a:solidFill>
                  <a:srgbClr val="FFFFFF"/>
                </a:solidFill>
              </a:rPr>
              <a:t>The environmental report may be incomplete due to a lack of matching environmental data for some trees.</a:t>
            </a:r>
          </a:p>
          <a:p>
            <a:pPr marL="0" indent="0">
              <a:buNone/>
            </a:pPr>
            <a:r>
              <a:rPr lang="en-US" sz="1200">
                <a:solidFill>
                  <a:srgbClr val="FFFFFF"/>
                </a:solidFill>
              </a:rPr>
              <a:t>What are the risks to the council of having poor quality data? In other words, what could be the impact if they don’t improve the data quality?</a:t>
            </a:r>
          </a:p>
          <a:p>
            <a:r>
              <a:rPr lang="en-US" sz="1200">
                <a:solidFill>
                  <a:srgbClr val="FFFFFF"/>
                </a:solidFill>
              </a:rPr>
              <a:t>Sharing sensitive environmental data may pose risks and should be handled with caution.</a:t>
            </a:r>
          </a:p>
          <a:p>
            <a:r>
              <a:rPr lang="en-US" sz="1200">
                <a:solidFill>
                  <a:srgbClr val="FFFFFF"/>
                </a:solidFill>
              </a:rPr>
              <a:t>Incomplete data may result in wasted funds for projects that cannot be completed</a:t>
            </a:r>
          </a:p>
          <a:p>
            <a:r>
              <a:rPr lang="en-US" sz="1200">
                <a:solidFill>
                  <a:srgbClr val="FFFFFF"/>
                </a:solidFill>
              </a:rPr>
              <a:t>The council may face legal implications if they use data from the horticultural website without permission.</a:t>
            </a:r>
          </a:p>
        </p:txBody>
      </p:sp>
    </p:spTree>
    <p:extLst>
      <p:ext uri="{BB962C8B-B14F-4D97-AF65-F5344CB8AC3E}">
        <p14:creationId xmlns:p14="http://schemas.microsoft.com/office/powerpoint/2010/main" val="3759663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clipart&#10;&#10;Description automatically generated">
            <a:extLst>
              <a:ext uri="{FF2B5EF4-FFF2-40B4-BE49-F238E27FC236}">
                <a16:creationId xmlns:a16="http://schemas.microsoft.com/office/drawing/2014/main" id="{4AA68F91-D44D-23FC-748B-26A52117A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988" y="2826797"/>
            <a:ext cx="3368969" cy="1204405"/>
          </a:xfrm>
          <a:prstGeom prst="rect">
            <a:avLst/>
          </a:prstGeom>
        </p:spPr>
      </p:pic>
      <p:sp>
        <p:nvSpPr>
          <p:cNvPr id="12" name="Freeform: Shape 11">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E6770671-D5D2-DE92-0127-E9248D56DAAB}"/>
              </a:ext>
            </a:extLst>
          </p:cNvPr>
          <p:cNvSpPr>
            <a:spLocks noGrp="1"/>
          </p:cNvSpPr>
          <p:nvPr>
            <p:ph type="title"/>
          </p:nvPr>
        </p:nvSpPr>
        <p:spPr>
          <a:xfrm>
            <a:off x="5759354" y="457201"/>
            <a:ext cx="5337270" cy="1835911"/>
          </a:xfrm>
        </p:spPr>
        <p:txBody>
          <a:bodyPr anchor="b">
            <a:normAutofit/>
          </a:bodyPr>
          <a:lstStyle/>
          <a:p>
            <a:r>
              <a:rPr lang="en-US" sz="5400">
                <a:solidFill>
                  <a:srgbClr val="FFFFFF"/>
                </a:solidFill>
              </a:rPr>
              <a:t>Quality Contd</a:t>
            </a:r>
          </a:p>
        </p:txBody>
      </p:sp>
      <p:sp>
        <p:nvSpPr>
          <p:cNvPr id="14"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D59C4D6-2537-B505-BC15-A9B51D3510DC}"/>
              </a:ext>
            </a:extLst>
          </p:cNvPr>
          <p:cNvSpPr>
            <a:spLocks noGrp="1"/>
          </p:cNvSpPr>
          <p:nvPr>
            <p:ph idx="1"/>
          </p:nvPr>
        </p:nvSpPr>
        <p:spPr>
          <a:xfrm>
            <a:off x="5759354" y="2798064"/>
            <a:ext cx="5461095" cy="3417611"/>
          </a:xfrm>
        </p:spPr>
        <p:txBody>
          <a:bodyPr anchor="t">
            <a:normAutofit/>
          </a:bodyPr>
          <a:lstStyle/>
          <a:p>
            <a:pPr marL="0" indent="0">
              <a:buNone/>
            </a:pPr>
            <a:r>
              <a:rPr lang="en-US" sz="1400">
                <a:solidFill>
                  <a:srgbClr val="FFFFFF"/>
                </a:solidFill>
              </a:rPr>
              <a:t>What challenges did you encounter with combining the 3 different data files for this project?</a:t>
            </a:r>
          </a:p>
          <a:p>
            <a:r>
              <a:rPr lang="en-US" sz="1400">
                <a:solidFill>
                  <a:srgbClr val="FFFFFF"/>
                </a:solidFill>
              </a:rPr>
              <a:t>Handling various file formats may present challenges.</a:t>
            </a:r>
          </a:p>
          <a:p>
            <a:r>
              <a:rPr lang="en-US" sz="1400">
                <a:solidFill>
                  <a:srgbClr val="FFFFFF"/>
                </a:solidFill>
              </a:rPr>
              <a:t>Issues related to data ownership may arise and should be taken into consideration.</a:t>
            </a:r>
          </a:p>
          <a:p>
            <a:r>
              <a:rPr lang="en-US" sz="1400">
                <a:solidFill>
                  <a:srgbClr val="FFFFFF"/>
                </a:solidFill>
              </a:rPr>
              <a:t>There may be potential maintenance issues that need to be addressed.</a:t>
            </a:r>
          </a:p>
          <a:p>
            <a:pPr marL="0" indent="0">
              <a:buNone/>
            </a:pPr>
            <a:r>
              <a:rPr lang="en-US" sz="1400">
                <a:solidFill>
                  <a:srgbClr val="FFFFFF"/>
                </a:solidFill>
              </a:rPr>
              <a:t>What risks should an analyst be aware of when acquiring data from different sources?</a:t>
            </a:r>
          </a:p>
          <a:p>
            <a:r>
              <a:rPr lang="en-US" sz="1400">
                <a:solidFill>
                  <a:srgbClr val="FFFFFF"/>
                </a:solidFill>
              </a:rPr>
              <a:t>The format of the data may have legal implications, especially when dealing with sensitive data.</a:t>
            </a:r>
          </a:p>
          <a:p>
            <a:r>
              <a:rPr lang="en-US" sz="1400">
                <a:solidFill>
                  <a:srgbClr val="FFFFFF"/>
                </a:solidFill>
              </a:rPr>
              <a:t>The data format itself may also be a challenge that needs to be addressed.</a:t>
            </a:r>
          </a:p>
        </p:txBody>
      </p:sp>
    </p:spTree>
    <p:extLst>
      <p:ext uri="{BB962C8B-B14F-4D97-AF65-F5344CB8AC3E}">
        <p14:creationId xmlns:p14="http://schemas.microsoft.com/office/powerpoint/2010/main" val="1029697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1843</TotalTime>
  <Words>951</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LIFECYCLE </vt:lpstr>
      <vt:lpstr>LIFECYCLE contd</vt:lpstr>
      <vt:lpstr>LIFECYCLE    contd</vt:lpstr>
      <vt:lpstr>  Requirements</vt:lpstr>
      <vt:lpstr>Requirements Contd</vt:lpstr>
      <vt:lpstr>Requirements Contd</vt:lpstr>
      <vt:lpstr>Quality</vt:lpstr>
      <vt:lpstr>Quality Contd</vt:lpstr>
      <vt:lpstr>Quality Contd</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LIFECYCLE</dc:title>
  <dc:creator>Azeez Shittu</dc:creator>
  <cp:lastModifiedBy>Azeez Shittu</cp:lastModifiedBy>
  <cp:revision>2</cp:revision>
  <dcterms:created xsi:type="dcterms:W3CDTF">2023-03-19T13:13:18Z</dcterms:created>
  <dcterms:modified xsi:type="dcterms:W3CDTF">2023-03-20T19:56:25Z</dcterms:modified>
</cp:coreProperties>
</file>