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0B22-C607-9899-BE01-692DCB113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227F0-7CBB-63F8-DE77-4F94D8791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BED1-302A-1CC9-82D9-9B998277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9D84-F371-48C9-F149-D2C8BB35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E2F5-7F96-B683-D2A7-41EFF5F5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89FF-7350-A0E3-C7EA-F31C78F1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10AA-9C33-762B-846F-A4EF2A30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0A55-CAE1-AC26-C7F4-BCA0039D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1D86-5226-B485-F051-435E14B0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372C-8321-75BF-E995-178BAD53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B09EB-C998-EF23-ADA1-F72A217E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F3773-DEAB-3172-32C9-9DAE15AF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68B2-2AC2-BDE5-6B46-B73A014A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C637-66C3-4096-23C1-D42DA9A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890E-0A69-06D4-987A-EEAB975C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F8D4-494D-0A7D-6780-80344D6F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0B15-D75F-4C9E-45A0-450C9A0B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758E-2235-ECB2-A5F5-FBC570E5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279E-B711-3906-C0C4-DD790ED4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60C8-3424-C847-0A5B-84F27025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A658-3B7D-877F-F388-B10A8CE9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BD09-EC88-42DF-C683-B462BBB0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6201-32F6-6F5F-940F-5405C25C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9E5E-4FB4-BF8E-DEA9-21FF53C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EEF0-73FA-2411-87E1-61EFC5E0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3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2986-C80A-8EE8-9DD8-C42FB381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E545-25E0-EEBE-3DC0-1B3FF77E3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79C3-3B7F-5740-21E5-7965C96D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82C61-BFF6-6E4A-A7F5-E77D0967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D218-BC10-3612-831F-0C8F320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3AEA5-7A86-2456-0653-5EB13B08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C2D-9B71-C843-BDE4-B21AB88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5F68-8A39-4872-46A8-79BAAB23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2163-F4D1-0AAC-1DE3-8B7E4CCF1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240E6-CD4A-C37A-B21C-5323CA4E2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1025F-B023-5512-B7CE-574D4A833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42F1-39BC-AC35-DA4C-910DFBA8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C2C25-88E9-5424-CAE5-EB08BD66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81D40-CFC9-0CFB-6B13-B07026D9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DBB5-D230-28B7-BF47-A0C1A8F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C3737-3E79-C997-4B64-9358565F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98EA2-920F-2D31-C31B-07910C7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98621-6A2E-0E20-36E7-E40DE098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5CE49-D987-6CD6-CA77-C48953A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9415D-A1B5-1646-5079-4F422750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86EF-107C-86C8-6EB6-E003777B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36B5-225E-7CE2-3AB3-6079DC21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29D7-58CB-088F-15B6-AEAFD9E2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FD7E5-F596-D383-0D1C-5BBA5D61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19BC-6AE0-6A81-9FE2-697129FD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AD35B-BA7F-BA1C-CBE9-BB0D8351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9139-8135-4E83-BC53-3480A7C2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A36-B4C8-CA49-7008-EED8C3FA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A7293-4DCA-BE56-6D34-E105CDB7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BE48-EFEB-57F8-C496-583B9816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E885F-4444-E596-7471-703DB5CB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6650D-A6CC-D196-0E1F-CA6D1400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88C5-0B70-73C3-390B-74474D99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54557-F726-1FED-535D-483F81F3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E990-31FD-D79E-6270-3DA7E949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67DD-38BB-1FF4-284F-A04F241C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62E6-76B0-456A-82F8-820E6B94FE63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E971-C11F-B0D6-1238-56A3139D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1645-3D4B-4B14-15BA-27260BE03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E471-AA53-40FD-AE27-F7CCDAAC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088EB-CD0B-D723-6E12-3B338E11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dirty="0"/>
              <a:t>DATA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D1A3-2F3A-4A12-4342-F918839B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r>
              <a:rPr lang="en-US" sz="2000"/>
              <a:t>Which aspects of the data analysis lifecycle are you primarily involved with on this project?</a:t>
            </a:r>
          </a:p>
          <a:p>
            <a:pPr marL="0" indent="0">
              <a:buNone/>
            </a:pPr>
            <a:r>
              <a:rPr lang="en-US" sz="2000"/>
              <a:t>Data modeling, Database design, Database Query</a:t>
            </a:r>
          </a:p>
          <a:p>
            <a:r>
              <a:rPr lang="en-US" sz="2000"/>
              <a:t>What activities would you need to do before undertaking this project? Think about where the data came from.</a:t>
            </a:r>
          </a:p>
          <a:p>
            <a:pPr marL="0" indent="0">
              <a:buNone/>
            </a:pPr>
            <a:r>
              <a:rPr lang="en-US" sz="2000"/>
              <a:t>The data is real-world data so there is a need for a live connection from the database to the website also we can represent the data in a visualization tool for better understanding.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79C5EF8B-96EA-4121-6FBE-8A285713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2" y="3279239"/>
            <a:ext cx="3482910" cy="1541187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508A-9BE0-2590-A1C7-33FA1820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dirty="0"/>
              <a:t>DATA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6F87-E607-6252-2F41-7D4AFFC4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r>
              <a:rPr lang="en-US" sz="2000"/>
              <a:t>What would you need to do to allow this analysis to be repeated with updated data, and how would this solution be maintained?</a:t>
            </a:r>
          </a:p>
          <a:p>
            <a:pPr marL="0" indent="0">
              <a:buNone/>
            </a:pPr>
            <a:r>
              <a:rPr lang="en-US" sz="2000"/>
              <a:t>To make this analysis updated, There is a need to have a backend database for the chat-data website.</a:t>
            </a:r>
          </a:p>
          <a:p>
            <a:r>
              <a:rPr lang="en-US" sz="2000"/>
              <a:t>How does this project fit into a broader data lifecycle?</a:t>
            </a:r>
          </a:p>
          <a:p>
            <a:pPr marL="0" indent="0">
              <a:buNone/>
            </a:pPr>
            <a:r>
              <a:rPr lang="en-US" sz="2000"/>
              <a:t>In addition to the life-cycle process captured in this project, we can as well have a data visualization tool to view the interactions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163C7155-8BE2-CFEB-3F16-1B265EAE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2" y="3279239"/>
            <a:ext cx="3482910" cy="1541187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408AD-E2AC-191B-34D5-9BC482C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2F18-9901-00FC-A47B-6C45F576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900"/>
              <a:t>What aspects of the requirements were not 100% clear to you?</a:t>
            </a:r>
          </a:p>
          <a:p>
            <a:pPr marL="0" indent="0">
              <a:buNone/>
            </a:pPr>
            <a:r>
              <a:rPr lang="en-US" sz="1900"/>
              <a:t>How scalable the project data would be to a broader lifecycle</a:t>
            </a:r>
          </a:p>
          <a:p>
            <a:r>
              <a:rPr lang="en-US" sz="1900"/>
              <a:t>Would it have been easier if you could talk directly to Oliver? If so, what sorts of questions would you want to ask him?</a:t>
            </a:r>
          </a:p>
          <a:p>
            <a:pPr marL="0" indent="0">
              <a:buNone/>
            </a:pPr>
            <a:r>
              <a:rPr lang="en-US" sz="1900"/>
              <a:t>How chat-data plans to manage their database and what database tool would be best for them</a:t>
            </a:r>
          </a:p>
          <a:p>
            <a:r>
              <a:rPr lang="en-US" sz="1900"/>
              <a:t>How did you analyze requirements?</a:t>
            </a:r>
          </a:p>
          <a:p>
            <a:pPr marL="0" indent="0">
              <a:buNone/>
            </a:pPr>
            <a:endParaRPr lang="en-US" sz="1900"/>
          </a:p>
          <a:p>
            <a:endParaRPr lang="en-US" sz="190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A34EE5EE-742E-9B40-5560-E32394E2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221203"/>
            <a:ext cx="5458968" cy="24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B61AD-6797-5E27-0ABD-5518CA9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A806-AD11-00AD-3C6F-12A4029F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/>
              <a:t>Were the tools you used appropriate for the job?</a:t>
            </a:r>
          </a:p>
          <a:p>
            <a:pPr marL="0" indent="0">
              <a:buNone/>
            </a:pPr>
            <a:r>
              <a:rPr lang="en-US" sz="1600"/>
              <a:t>There is need to consider using a licensed database for better management and security features</a:t>
            </a:r>
          </a:p>
          <a:p>
            <a:r>
              <a:rPr lang="en-US" sz="1600"/>
              <a:t>Why was SQLite used over PostgreSQL for this project?</a:t>
            </a:r>
          </a:p>
          <a:p>
            <a:pPr marL="0" indent="0">
              <a:buNone/>
            </a:pPr>
            <a:r>
              <a:rPr lang="en-US" sz="1600"/>
              <a:t>The project data was light-weight and could leverage SQLite on this project</a:t>
            </a:r>
          </a:p>
          <a:p>
            <a:r>
              <a:rPr lang="en-US" sz="1600"/>
              <a:t>What are the benefits of adopting relational database technologies for an IT organisation?</a:t>
            </a:r>
          </a:p>
          <a:p>
            <a:pPr marL="0" indent="0">
              <a:buNone/>
            </a:pPr>
            <a:r>
              <a:rPr lang="en-US" sz="1600"/>
              <a:t>For proper database management like security, data-redundancy, update, insert, delete, requests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590D28DC-D4D8-B150-F55C-AC14D697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201878"/>
            <a:ext cx="5150277" cy="22789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89F03-D65C-85F9-695D-DEF6449D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QUALITY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1523-62E6-A227-99D0-A881854D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500"/>
              <a:t>What did you think of the organisation of the source data and how that mapped to the structure of your database? Was there a natural mapping from the CSV files to the database tables?</a:t>
            </a:r>
          </a:p>
          <a:p>
            <a:pPr marL="0" indent="0">
              <a:buNone/>
            </a:pPr>
            <a:r>
              <a:rPr lang="en-US" sz="1500"/>
              <a:t>The source data was clean and, there was a natural mapping from the CSV files to the database</a:t>
            </a:r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Was the data consistent? In other words, were there any issues with the data that prevented you from producing good quality results? </a:t>
            </a:r>
          </a:p>
          <a:p>
            <a:pPr marL="0" indent="0">
              <a:buNone/>
            </a:pPr>
            <a:r>
              <a:rPr lang="en-US" sz="1500"/>
              <a:t>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AFCE55E-6161-C4D7-85E0-558B2FCD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2067366"/>
            <a:ext cx="5628018" cy="24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99E2F-275E-8F57-2B17-A367762B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QUALITY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EB7E-597B-7044-6B59-A4E32961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Did you find the definitions of the data were detailed enough to assist you in the tasks?</a:t>
            </a:r>
          </a:p>
          <a:p>
            <a:pPr marL="0" indent="0">
              <a:buNone/>
            </a:pPr>
            <a:r>
              <a:rPr lang="en-US" sz="1800"/>
              <a:t>Yes</a:t>
            </a:r>
          </a:p>
          <a:p>
            <a:endParaRPr lang="en-US" sz="1800"/>
          </a:p>
          <a:p>
            <a:r>
              <a:rPr lang="en-US" sz="1800"/>
              <a:t>What steps would you take to ensure that any concerns about data quality are dealt with appropriately? Who would you talk to about this?</a:t>
            </a:r>
          </a:p>
          <a:p>
            <a:pPr marL="0" indent="0">
              <a:buNone/>
            </a:pPr>
            <a:r>
              <a:rPr lang="en-US" sz="1800"/>
              <a:t>Engage in communication with the lead data analyst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1B5F2EA6-8A67-5261-BC48-098C0B65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2067366"/>
            <a:ext cx="5628018" cy="24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9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BAF54-D201-4AE8-D347-7FA29B52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SECURITY,ETHICS AND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F49D-18BB-4E7F-76F1-6D59F8B8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1700"/>
              <a:t>Was the data sufficiently masked, or are there personal details present in the data? </a:t>
            </a:r>
          </a:p>
          <a:p>
            <a:pPr marL="0" indent="0">
              <a:buNone/>
            </a:pPr>
            <a:r>
              <a:rPr lang="en-US" sz="1700"/>
              <a:t>It is common for personal information to be easily accessible</a:t>
            </a:r>
          </a:p>
          <a:p>
            <a:endParaRPr lang="en-US" sz="1700"/>
          </a:p>
          <a:p>
            <a:endParaRPr lang="en-US" sz="1700"/>
          </a:p>
          <a:p>
            <a:r>
              <a:rPr lang="en-US" sz="1700"/>
              <a:t>Can you think of possible techniques (e.g. statistics) that could unmask the participants in this data? </a:t>
            </a:r>
          </a:p>
          <a:p>
            <a:pPr marL="0" indent="0">
              <a:buNone/>
            </a:pPr>
            <a:r>
              <a:rPr lang="en-US" sz="1700"/>
              <a:t>We could use user location, frequency or interactions in website to unmask participants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EE3CD6DA-76F4-006D-634E-CBEA0F7C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4" y="2141804"/>
            <a:ext cx="5365375" cy="2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2B34F-DB1E-8891-5A50-9BBDE7D6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SECURITY,ETHICS AND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43C7-643E-E909-0B83-3047B63F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1700"/>
              <a:t>Are there any ethical considerations with our intended use of this data? </a:t>
            </a:r>
          </a:p>
          <a:p>
            <a:pPr marL="0" indent="0">
              <a:buNone/>
            </a:pPr>
            <a:r>
              <a:rPr lang="en-US" sz="1700"/>
              <a:t>Typical inquiries include whether users have knowledge that their data is being analyzed and if such analysis is driven by marketing purposes.</a:t>
            </a:r>
          </a:p>
          <a:p>
            <a:endParaRPr lang="en-US" sz="1700"/>
          </a:p>
          <a:p>
            <a:r>
              <a:rPr lang="en-US" sz="1700"/>
              <a:t>Is the use of this data covered by any legislation, and if so, what is that legislation?</a:t>
            </a:r>
          </a:p>
          <a:p>
            <a:pPr marL="0" indent="0">
              <a:buNone/>
            </a:pPr>
            <a:r>
              <a:rPr lang="en-US" sz="1700"/>
              <a:t>It is important to note that the utilization of personal data for analysis, including any marketing purposes, is governed by regulations such as the Data Protection Act and the GDPR.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04E6AC8A-998B-DA4F-973C-D7962489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4" y="2141804"/>
            <a:ext cx="5365375" cy="2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1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611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LIFECYCLE</vt:lpstr>
      <vt:lpstr>DATA LIFECYCLE</vt:lpstr>
      <vt:lpstr>REQUIREMENTS</vt:lpstr>
      <vt:lpstr>TOOLS</vt:lpstr>
      <vt:lpstr>QUALITY</vt:lpstr>
      <vt:lpstr>QUALITY</vt:lpstr>
      <vt:lpstr>SECURITY,ETHICS AND LEGISLATION</vt:lpstr>
      <vt:lpstr>SECURITY,ETHICS AND LEGISLATION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LIFECYCLE</dc:title>
  <dc:creator>Azeez Shittu</dc:creator>
  <cp:lastModifiedBy>Azeez Shittu</cp:lastModifiedBy>
  <cp:revision>1</cp:revision>
  <dcterms:created xsi:type="dcterms:W3CDTF">2023-03-26T11:21:48Z</dcterms:created>
  <dcterms:modified xsi:type="dcterms:W3CDTF">2023-03-26T14:53:11Z</dcterms:modified>
</cp:coreProperties>
</file>