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FD749-D0C2-4697-85CE-9A9148B79A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98BD24-6E6E-4E28-9F50-FD198E3C9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8ADC172-27D5-4B74-9302-5DDFD8BD65AA}"/>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5" name="Marcador de pie de página 4">
            <a:extLst>
              <a:ext uri="{FF2B5EF4-FFF2-40B4-BE49-F238E27FC236}">
                <a16:creationId xmlns:a16="http://schemas.microsoft.com/office/drawing/2014/main" id="{EFDB6949-0EC1-4DCA-9E53-DECDB3E9DEBB}"/>
              </a:ext>
            </a:extLst>
          </p:cNvPr>
          <p:cNvSpPr>
            <a:spLocks noGrp="1"/>
          </p:cNvSpPr>
          <p:nvPr>
            <p:ph type="ftr" sz="quarter" idx="11"/>
          </p:nvPr>
        </p:nvSpPr>
        <p:spPr>
          <a:xfrm>
            <a:off x="2804492" y="6356349"/>
            <a:ext cx="4114800" cy="365125"/>
          </a:xfrm>
        </p:spPr>
        <p:txBody>
          <a:bodyPr/>
          <a:lstStyle/>
          <a:p>
            <a:endParaRPr lang="es-PE"/>
          </a:p>
        </p:txBody>
      </p:sp>
      <p:sp>
        <p:nvSpPr>
          <p:cNvPr id="6" name="Marcador de número de diapositiva 5">
            <a:extLst>
              <a:ext uri="{FF2B5EF4-FFF2-40B4-BE49-F238E27FC236}">
                <a16:creationId xmlns:a16="http://schemas.microsoft.com/office/drawing/2014/main" id="{76D9E318-83BB-497E-8712-EB5766673A04}"/>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pic>
        <p:nvPicPr>
          <p:cNvPr id="10" name="Imagen 9">
            <a:extLst>
              <a:ext uri="{FF2B5EF4-FFF2-40B4-BE49-F238E27FC236}">
                <a16:creationId xmlns:a16="http://schemas.microsoft.com/office/drawing/2014/main" id="{78158E6E-0546-44A2-8326-2528E354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33" y="0"/>
            <a:ext cx="733333" cy="733333"/>
          </a:xfrm>
          <a:prstGeom prst="rect">
            <a:avLst/>
          </a:prstGeom>
        </p:spPr>
      </p:pic>
      <p:pic>
        <p:nvPicPr>
          <p:cNvPr id="12" name="Imagen 11">
            <a:extLst>
              <a:ext uri="{FF2B5EF4-FFF2-40B4-BE49-F238E27FC236}">
                <a16:creationId xmlns:a16="http://schemas.microsoft.com/office/drawing/2014/main" id="{F00705CB-1F92-4516-A92F-40512ACEE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spTree>
    <p:extLst>
      <p:ext uri="{BB962C8B-B14F-4D97-AF65-F5344CB8AC3E}">
        <p14:creationId xmlns:p14="http://schemas.microsoft.com/office/powerpoint/2010/main" val="142332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EC1DA-CCB3-447F-8337-CE77A6940E5B}"/>
              </a:ext>
            </a:extLst>
          </p:cNvPr>
          <p:cNvSpPr>
            <a:spLocks noGrp="1"/>
          </p:cNvSpPr>
          <p:nvPr>
            <p:ph type="title"/>
          </p:nvPr>
        </p:nvSpPr>
        <p:spPr>
          <a:xfrm>
            <a:off x="1693628" y="136525"/>
            <a:ext cx="9660172" cy="970278"/>
          </a:xfrm>
        </p:spPr>
        <p:txBody>
          <a:bodyPr>
            <a:noAutofit/>
          </a:bodyPr>
          <a:lstStyle>
            <a:lvl1pPr>
              <a:defRPr sz="3600"/>
            </a:lvl1pPr>
          </a:lstStyle>
          <a:p>
            <a:r>
              <a:rPr lang="es-ES"/>
              <a:t>Haga clic para modificar el estilo de título del patrón</a:t>
            </a:r>
            <a:endParaRPr lang="es-MX" dirty="0"/>
          </a:p>
        </p:txBody>
      </p:sp>
      <p:sp>
        <p:nvSpPr>
          <p:cNvPr id="3" name="Marcador de texto vertical 2">
            <a:extLst>
              <a:ext uri="{FF2B5EF4-FFF2-40B4-BE49-F238E27FC236}">
                <a16:creationId xmlns:a16="http://schemas.microsoft.com/office/drawing/2014/main" id="{67F44638-4E15-43C6-BFA1-D49165CE161C}"/>
              </a:ext>
            </a:extLst>
          </p:cNvPr>
          <p:cNvSpPr>
            <a:spLocks noGrp="1"/>
          </p:cNvSpPr>
          <p:nvPr>
            <p:ph type="body" orient="vert" idx="1"/>
          </p:nvPr>
        </p:nvSpPr>
        <p:spPr>
          <a:xfrm>
            <a:off x="838200" y="1825625"/>
            <a:ext cx="10515600" cy="43513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pic>
        <p:nvPicPr>
          <p:cNvPr id="12" name="Imagen 11">
            <a:extLst>
              <a:ext uri="{FF2B5EF4-FFF2-40B4-BE49-F238E27FC236}">
                <a16:creationId xmlns:a16="http://schemas.microsoft.com/office/drawing/2014/main" id="{04A27926-7764-4AEA-B0B9-8C39421D4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grpSp>
        <p:nvGrpSpPr>
          <p:cNvPr id="13" name="Grupo 12">
            <a:extLst>
              <a:ext uri="{FF2B5EF4-FFF2-40B4-BE49-F238E27FC236}">
                <a16:creationId xmlns:a16="http://schemas.microsoft.com/office/drawing/2014/main" id="{4F980239-7852-4042-BD5B-21A06AAE007D}"/>
              </a:ext>
            </a:extLst>
          </p:cNvPr>
          <p:cNvGrpSpPr/>
          <p:nvPr/>
        </p:nvGrpSpPr>
        <p:grpSpPr>
          <a:xfrm>
            <a:off x="262393" y="0"/>
            <a:ext cx="11242811" cy="1255972"/>
            <a:chOff x="262393" y="0"/>
            <a:chExt cx="11242811" cy="1255972"/>
          </a:xfrm>
        </p:grpSpPr>
        <p:cxnSp>
          <p:nvCxnSpPr>
            <p:cNvPr id="14" name="Conector recto 13">
              <a:extLst>
                <a:ext uri="{FF2B5EF4-FFF2-40B4-BE49-F238E27FC236}">
                  <a16:creationId xmlns:a16="http://schemas.microsoft.com/office/drawing/2014/main" id="{B580DE28-4349-4427-8E2D-6FC82A351180}"/>
                </a:ext>
              </a:extLst>
            </p:cNvPr>
            <p:cNvCxnSpPr/>
            <p:nvPr/>
          </p:nvCxnSpPr>
          <p:spPr>
            <a:xfrm>
              <a:off x="1518365" y="1236918"/>
              <a:ext cx="9986839" cy="0"/>
            </a:xfrm>
            <a:prstGeom prst="line">
              <a:avLst/>
            </a:prstGeom>
            <a:ln w="28575">
              <a:solidFill>
                <a:srgbClr val="7A2255"/>
              </a:solidFill>
            </a:ln>
          </p:spPr>
          <p:style>
            <a:lnRef idx="1">
              <a:schemeClr val="accent2"/>
            </a:lnRef>
            <a:fillRef idx="0">
              <a:schemeClr val="accent2"/>
            </a:fillRef>
            <a:effectRef idx="0">
              <a:schemeClr val="accent2"/>
            </a:effectRef>
            <a:fontRef idx="minor">
              <a:schemeClr val="tx1"/>
            </a:fontRef>
          </p:style>
        </p:cxnSp>
        <p:pic>
          <p:nvPicPr>
            <p:cNvPr id="15" name="Imagen 14">
              <a:extLst>
                <a:ext uri="{FF2B5EF4-FFF2-40B4-BE49-F238E27FC236}">
                  <a16:creationId xmlns:a16="http://schemas.microsoft.com/office/drawing/2014/main" id="{CACB51BE-AAA9-423C-A75F-32DCC7F10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93" y="0"/>
              <a:ext cx="1255972" cy="1255972"/>
            </a:xfrm>
            <a:prstGeom prst="rect">
              <a:avLst/>
            </a:prstGeom>
          </p:spPr>
        </p:pic>
      </p:grpSp>
      <p:sp>
        <p:nvSpPr>
          <p:cNvPr id="16" name="Marcador de fecha 3">
            <a:extLst>
              <a:ext uri="{FF2B5EF4-FFF2-40B4-BE49-F238E27FC236}">
                <a16:creationId xmlns:a16="http://schemas.microsoft.com/office/drawing/2014/main" id="{D8D87A61-F5E2-4006-99C4-C7F669857A20}"/>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7" name="Marcador de pie de página 4">
            <a:extLst>
              <a:ext uri="{FF2B5EF4-FFF2-40B4-BE49-F238E27FC236}">
                <a16:creationId xmlns:a16="http://schemas.microsoft.com/office/drawing/2014/main" id="{9E8AE398-DFA4-4438-9852-2ABAD9DA8A9B}"/>
              </a:ext>
            </a:extLst>
          </p:cNvPr>
          <p:cNvSpPr>
            <a:spLocks noGrp="1"/>
          </p:cNvSpPr>
          <p:nvPr>
            <p:ph type="ftr" sz="quarter" idx="11"/>
          </p:nvPr>
        </p:nvSpPr>
        <p:spPr>
          <a:xfrm>
            <a:off x="2804492" y="6356349"/>
            <a:ext cx="4114800" cy="365125"/>
          </a:xfrm>
        </p:spPr>
        <p:txBody>
          <a:bodyPr/>
          <a:lstStyle/>
          <a:p>
            <a:endParaRPr lang="es-PE"/>
          </a:p>
        </p:txBody>
      </p:sp>
      <p:sp>
        <p:nvSpPr>
          <p:cNvPr id="18" name="Marcador de número de diapositiva 5">
            <a:extLst>
              <a:ext uri="{FF2B5EF4-FFF2-40B4-BE49-F238E27FC236}">
                <a16:creationId xmlns:a16="http://schemas.microsoft.com/office/drawing/2014/main" id="{1C43A6E2-1E79-4B1F-8B99-60266E470202}"/>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15640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597146-78B7-4BE6-9E64-29AACF773B8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6746484-9A39-4DBE-8EA2-2581B54615E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B2CAF13-62F9-4C3E-B7A2-457961180235}"/>
              </a:ext>
            </a:extLst>
          </p:cNvPr>
          <p:cNvSpPr>
            <a:spLocks noGrp="1"/>
          </p:cNvSpPr>
          <p:nvPr>
            <p:ph type="dt" sz="half" idx="10"/>
          </p:nvPr>
        </p:nvSpPr>
        <p:spPr/>
        <p:txBody>
          <a:bodyPr/>
          <a:lstStyle/>
          <a:p>
            <a:fld id="{F65F5D7F-7976-4B37-8AC5-C519CDE8866B}" type="datetimeFigureOut">
              <a:rPr lang="es-PE" smtClean="0"/>
              <a:t>5/03/2021</a:t>
            </a:fld>
            <a:endParaRPr lang="es-PE"/>
          </a:p>
        </p:txBody>
      </p:sp>
      <p:sp>
        <p:nvSpPr>
          <p:cNvPr id="5" name="Marcador de pie de página 4">
            <a:extLst>
              <a:ext uri="{FF2B5EF4-FFF2-40B4-BE49-F238E27FC236}">
                <a16:creationId xmlns:a16="http://schemas.microsoft.com/office/drawing/2014/main" id="{1FE70037-F704-468F-A24C-A8DD0F20CA8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A5D0D3C-A154-4090-AEB2-E5D2B65E16D6}"/>
              </a:ext>
            </a:extLst>
          </p:cNvPr>
          <p:cNvSpPr>
            <a:spLocks noGrp="1"/>
          </p:cNvSpPr>
          <p:nvPr>
            <p:ph type="sldNum" sz="quarter" idx="12"/>
          </p:nvPr>
        </p:nvSpPr>
        <p:spPr/>
        <p:txBody>
          <a:bodyPr/>
          <a:lstStyle/>
          <a:p>
            <a:fld id="{CD2BF51C-88F3-4EB7-A0BC-C3C5CFF0F252}" type="slidenum">
              <a:rPr lang="es-PE" smtClean="0"/>
              <a:t>‹Nº›</a:t>
            </a:fld>
            <a:endParaRPr lang="es-PE"/>
          </a:p>
        </p:txBody>
      </p:sp>
      <p:pic>
        <p:nvPicPr>
          <p:cNvPr id="7" name="Imagen 6">
            <a:extLst>
              <a:ext uri="{FF2B5EF4-FFF2-40B4-BE49-F238E27FC236}">
                <a16:creationId xmlns:a16="http://schemas.microsoft.com/office/drawing/2014/main" id="{4CDE3762-1256-40DB-A05E-0C5455068070}"/>
              </a:ext>
            </a:extLst>
          </p:cNvPr>
          <p:cNvPicPr>
            <a:picLocks noChangeAspect="1"/>
          </p:cNvPicPr>
          <p:nvPr/>
        </p:nvPicPr>
        <p:blipFill>
          <a:blip r:embed="rId2"/>
          <a:stretch>
            <a:fillRect/>
          </a:stretch>
        </p:blipFill>
        <p:spPr>
          <a:xfrm rot="5400000">
            <a:off x="-1161905" y="5200857"/>
            <a:ext cx="2819048" cy="495238"/>
          </a:xfrm>
          <a:prstGeom prst="rect">
            <a:avLst/>
          </a:prstGeom>
        </p:spPr>
      </p:pic>
      <p:pic>
        <p:nvPicPr>
          <p:cNvPr id="9" name="Imagen 8">
            <a:extLst>
              <a:ext uri="{FF2B5EF4-FFF2-40B4-BE49-F238E27FC236}">
                <a16:creationId xmlns:a16="http://schemas.microsoft.com/office/drawing/2014/main" id="{4A98BFE6-C77A-4034-881E-6E308F6F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24093" y="5132875"/>
            <a:ext cx="2849217" cy="601032"/>
          </a:xfrm>
          <a:prstGeom prst="rect">
            <a:avLst/>
          </a:prstGeom>
        </p:spPr>
      </p:pic>
      <p:pic>
        <p:nvPicPr>
          <p:cNvPr id="10" name="Imagen 9">
            <a:extLst>
              <a:ext uri="{FF2B5EF4-FFF2-40B4-BE49-F238E27FC236}">
                <a16:creationId xmlns:a16="http://schemas.microsoft.com/office/drawing/2014/main" id="{2A0166F7-ACFF-4F79-9DC1-58F338C74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1458667" y="0"/>
            <a:ext cx="733333" cy="733333"/>
          </a:xfrm>
          <a:prstGeom prst="rect">
            <a:avLst/>
          </a:prstGeom>
        </p:spPr>
      </p:pic>
    </p:spTree>
    <p:extLst>
      <p:ext uri="{BB962C8B-B14F-4D97-AF65-F5344CB8AC3E}">
        <p14:creationId xmlns:p14="http://schemas.microsoft.com/office/powerpoint/2010/main" val="219326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085B3-952F-4784-99E9-A6BEB4695444}"/>
              </a:ext>
            </a:extLst>
          </p:cNvPr>
          <p:cNvSpPr>
            <a:spLocks noGrp="1"/>
          </p:cNvSpPr>
          <p:nvPr>
            <p:ph type="title"/>
          </p:nvPr>
        </p:nvSpPr>
        <p:spPr>
          <a:xfrm>
            <a:off x="1669774" y="235715"/>
            <a:ext cx="9684026" cy="890643"/>
          </a:xfrm>
        </p:spPr>
        <p:txBody>
          <a:bodyPr>
            <a:noAutofit/>
          </a:bodyPr>
          <a:lstStyle>
            <a:lvl1pPr algn="ctr">
              <a:defRPr sz="3600"/>
            </a:lvl1pPr>
          </a:lstStyle>
          <a:p>
            <a:r>
              <a:rPr lang="es-ES"/>
              <a:t>Haga clic para modificar el estilo de título del patrón</a:t>
            </a:r>
            <a:endParaRPr lang="es-MX" dirty="0"/>
          </a:p>
        </p:txBody>
      </p:sp>
      <p:sp>
        <p:nvSpPr>
          <p:cNvPr id="3" name="Marcador de contenido 2">
            <a:extLst>
              <a:ext uri="{FF2B5EF4-FFF2-40B4-BE49-F238E27FC236}">
                <a16:creationId xmlns:a16="http://schemas.microsoft.com/office/drawing/2014/main" id="{A1603A10-9609-4924-9251-C6BEC7DA1ECE}"/>
              </a:ext>
            </a:extLst>
          </p:cNvPr>
          <p:cNvSpPr>
            <a:spLocks noGrp="1"/>
          </p:cNvSpPr>
          <p:nvPr>
            <p:ph idx="1"/>
          </p:nvPr>
        </p:nvSpPr>
        <p:spPr>
          <a:xfrm>
            <a:off x="1669772" y="1825625"/>
            <a:ext cx="9684027"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dirty="0"/>
          </a:p>
        </p:txBody>
      </p:sp>
      <p:grpSp>
        <p:nvGrpSpPr>
          <p:cNvPr id="14" name="Grupo 13">
            <a:extLst>
              <a:ext uri="{FF2B5EF4-FFF2-40B4-BE49-F238E27FC236}">
                <a16:creationId xmlns:a16="http://schemas.microsoft.com/office/drawing/2014/main" id="{2D71C4E3-B050-4611-BB16-706A131ECDB9}"/>
              </a:ext>
            </a:extLst>
          </p:cNvPr>
          <p:cNvGrpSpPr/>
          <p:nvPr/>
        </p:nvGrpSpPr>
        <p:grpSpPr>
          <a:xfrm>
            <a:off x="262393" y="0"/>
            <a:ext cx="11242811" cy="1255972"/>
            <a:chOff x="262393" y="0"/>
            <a:chExt cx="11242811" cy="1255972"/>
          </a:xfrm>
        </p:grpSpPr>
        <p:cxnSp>
          <p:nvCxnSpPr>
            <p:cNvPr id="10" name="Conector recto 9">
              <a:extLst>
                <a:ext uri="{FF2B5EF4-FFF2-40B4-BE49-F238E27FC236}">
                  <a16:creationId xmlns:a16="http://schemas.microsoft.com/office/drawing/2014/main" id="{EE6D1E68-94C2-462F-9D7A-BCAAA50D7617}"/>
                </a:ext>
              </a:extLst>
            </p:cNvPr>
            <p:cNvCxnSpPr/>
            <p:nvPr/>
          </p:nvCxnSpPr>
          <p:spPr>
            <a:xfrm>
              <a:off x="1518365" y="1236918"/>
              <a:ext cx="9986839" cy="0"/>
            </a:xfrm>
            <a:prstGeom prst="line">
              <a:avLst/>
            </a:prstGeom>
            <a:ln w="28575">
              <a:solidFill>
                <a:srgbClr val="7A2255"/>
              </a:solidFill>
            </a:ln>
          </p:spPr>
          <p:style>
            <a:lnRef idx="1">
              <a:schemeClr val="accent2"/>
            </a:lnRef>
            <a:fillRef idx="0">
              <a:schemeClr val="accent2"/>
            </a:fillRef>
            <a:effectRef idx="0">
              <a:schemeClr val="accent2"/>
            </a:effectRef>
            <a:fontRef idx="minor">
              <a:schemeClr val="tx1"/>
            </a:fontRef>
          </p:style>
        </p:cxnSp>
        <p:pic>
          <p:nvPicPr>
            <p:cNvPr id="12" name="Imagen 11">
              <a:extLst>
                <a:ext uri="{FF2B5EF4-FFF2-40B4-BE49-F238E27FC236}">
                  <a16:creationId xmlns:a16="http://schemas.microsoft.com/office/drawing/2014/main" id="{00089DA8-DDF2-4FAE-BD3F-F6604AD80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3" y="0"/>
              <a:ext cx="1255972" cy="1255972"/>
            </a:xfrm>
            <a:prstGeom prst="rect">
              <a:avLst/>
            </a:prstGeom>
          </p:spPr>
        </p:pic>
      </p:grpSp>
      <p:pic>
        <p:nvPicPr>
          <p:cNvPr id="13" name="Imagen 12">
            <a:extLst>
              <a:ext uri="{FF2B5EF4-FFF2-40B4-BE49-F238E27FC236}">
                <a16:creationId xmlns:a16="http://schemas.microsoft.com/office/drawing/2014/main" id="{127B2522-D393-4813-8B81-86D648863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sp>
        <p:nvSpPr>
          <p:cNvPr id="15" name="Marcador de fecha 3">
            <a:extLst>
              <a:ext uri="{FF2B5EF4-FFF2-40B4-BE49-F238E27FC236}">
                <a16:creationId xmlns:a16="http://schemas.microsoft.com/office/drawing/2014/main" id="{DECC0797-B09E-440B-B5BE-847B512C6F3B}"/>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6" name="Marcador de pie de página 4">
            <a:extLst>
              <a:ext uri="{FF2B5EF4-FFF2-40B4-BE49-F238E27FC236}">
                <a16:creationId xmlns:a16="http://schemas.microsoft.com/office/drawing/2014/main" id="{99272764-99CB-4EE2-B7E1-D1741D2DC942}"/>
              </a:ext>
            </a:extLst>
          </p:cNvPr>
          <p:cNvSpPr>
            <a:spLocks noGrp="1"/>
          </p:cNvSpPr>
          <p:nvPr>
            <p:ph type="ftr" sz="quarter" idx="11"/>
          </p:nvPr>
        </p:nvSpPr>
        <p:spPr>
          <a:xfrm>
            <a:off x="2804492" y="6356349"/>
            <a:ext cx="4114800" cy="365125"/>
          </a:xfrm>
        </p:spPr>
        <p:txBody>
          <a:bodyPr/>
          <a:lstStyle/>
          <a:p>
            <a:endParaRPr lang="es-PE"/>
          </a:p>
        </p:txBody>
      </p:sp>
      <p:sp>
        <p:nvSpPr>
          <p:cNvPr id="17" name="Marcador de número de diapositiva 5">
            <a:extLst>
              <a:ext uri="{FF2B5EF4-FFF2-40B4-BE49-F238E27FC236}">
                <a16:creationId xmlns:a16="http://schemas.microsoft.com/office/drawing/2014/main" id="{C5B2BF3C-736D-4E83-B86C-780FA12E5A83}"/>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370639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A1D9F-1185-4010-85D5-7522310A2A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672B694-3A04-4D13-A171-CABFC3925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pic>
        <p:nvPicPr>
          <p:cNvPr id="11" name="Imagen 10">
            <a:extLst>
              <a:ext uri="{FF2B5EF4-FFF2-40B4-BE49-F238E27FC236}">
                <a16:creationId xmlns:a16="http://schemas.microsoft.com/office/drawing/2014/main" id="{C4FB3B36-6860-4238-A8D0-C0B8AA93BADC}"/>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9" name="Imagen 8">
            <a:extLst>
              <a:ext uri="{FF2B5EF4-FFF2-40B4-BE49-F238E27FC236}">
                <a16:creationId xmlns:a16="http://schemas.microsoft.com/office/drawing/2014/main" id="{41809521-D5C2-4336-B9E4-C016C5B39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pic>
        <p:nvPicPr>
          <p:cNvPr id="12" name="Imagen 11">
            <a:extLst>
              <a:ext uri="{FF2B5EF4-FFF2-40B4-BE49-F238E27FC236}">
                <a16:creationId xmlns:a16="http://schemas.microsoft.com/office/drawing/2014/main" id="{560A3C0F-E982-4085-BA30-4339ADD96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33" y="0"/>
            <a:ext cx="733333" cy="733333"/>
          </a:xfrm>
          <a:prstGeom prst="rect">
            <a:avLst/>
          </a:prstGeom>
        </p:spPr>
      </p:pic>
      <p:sp>
        <p:nvSpPr>
          <p:cNvPr id="13" name="Marcador de fecha 3">
            <a:extLst>
              <a:ext uri="{FF2B5EF4-FFF2-40B4-BE49-F238E27FC236}">
                <a16:creationId xmlns:a16="http://schemas.microsoft.com/office/drawing/2014/main" id="{10BF9414-EC56-4C79-901E-8833628762B5}"/>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4" name="Marcador de pie de página 4">
            <a:extLst>
              <a:ext uri="{FF2B5EF4-FFF2-40B4-BE49-F238E27FC236}">
                <a16:creationId xmlns:a16="http://schemas.microsoft.com/office/drawing/2014/main" id="{4EDBB1DF-B800-4105-82CF-1D33E0796513}"/>
              </a:ext>
            </a:extLst>
          </p:cNvPr>
          <p:cNvSpPr>
            <a:spLocks noGrp="1"/>
          </p:cNvSpPr>
          <p:nvPr>
            <p:ph type="ftr" sz="quarter" idx="11"/>
          </p:nvPr>
        </p:nvSpPr>
        <p:spPr>
          <a:xfrm>
            <a:off x="2804492" y="6356349"/>
            <a:ext cx="4114800" cy="365125"/>
          </a:xfrm>
        </p:spPr>
        <p:txBody>
          <a:bodyPr/>
          <a:lstStyle/>
          <a:p>
            <a:endParaRPr lang="es-PE"/>
          </a:p>
        </p:txBody>
      </p:sp>
      <p:sp>
        <p:nvSpPr>
          <p:cNvPr id="15" name="Marcador de número de diapositiva 5">
            <a:extLst>
              <a:ext uri="{FF2B5EF4-FFF2-40B4-BE49-F238E27FC236}">
                <a16:creationId xmlns:a16="http://schemas.microsoft.com/office/drawing/2014/main" id="{5CBC1196-377A-4DC5-A8DC-B4C8841AF0A5}"/>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2008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4ACD1-1F7B-46A0-8CCC-7D0030EFE86B}"/>
              </a:ext>
            </a:extLst>
          </p:cNvPr>
          <p:cNvSpPr>
            <a:spLocks noGrp="1"/>
          </p:cNvSpPr>
          <p:nvPr>
            <p:ph type="title"/>
          </p:nvPr>
        </p:nvSpPr>
        <p:spPr>
          <a:xfrm>
            <a:off x="1624384" y="167697"/>
            <a:ext cx="9729415" cy="889834"/>
          </a:xfrm>
        </p:spPr>
        <p:txBody>
          <a:bodyPr>
            <a:noAutofit/>
          </a:bodyPr>
          <a:lstStyle>
            <a:lvl1pPr>
              <a:defRPr sz="36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51DCCB7-4ECA-49E6-9B9A-B31396C8FE2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B1FC266-2785-4AD7-AAD8-2F8A7F833DB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pic>
        <p:nvPicPr>
          <p:cNvPr id="11" name="Imagen 10">
            <a:extLst>
              <a:ext uri="{FF2B5EF4-FFF2-40B4-BE49-F238E27FC236}">
                <a16:creationId xmlns:a16="http://schemas.microsoft.com/office/drawing/2014/main" id="{78BD4B1C-1C49-45C6-ABAF-87CD3763106C}"/>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12" name="Imagen 11">
            <a:extLst>
              <a:ext uri="{FF2B5EF4-FFF2-40B4-BE49-F238E27FC236}">
                <a16:creationId xmlns:a16="http://schemas.microsoft.com/office/drawing/2014/main" id="{578F9B8F-A263-43C2-B76A-C747733AE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grpSp>
        <p:nvGrpSpPr>
          <p:cNvPr id="16" name="Grupo 15">
            <a:extLst>
              <a:ext uri="{FF2B5EF4-FFF2-40B4-BE49-F238E27FC236}">
                <a16:creationId xmlns:a16="http://schemas.microsoft.com/office/drawing/2014/main" id="{1E4DD733-C4FA-438E-BEF3-63CFE009BFB1}"/>
              </a:ext>
            </a:extLst>
          </p:cNvPr>
          <p:cNvGrpSpPr/>
          <p:nvPr/>
        </p:nvGrpSpPr>
        <p:grpSpPr>
          <a:xfrm>
            <a:off x="262393" y="0"/>
            <a:ext cx="11242811" cy="1255972"/>
            <a:chOff x="262393" y="0"/>
            <a:chExt cx="11242811" cy="1255972"/>
          </a:xfrm>
        </p:grpSpPr>
        <p:cxnSp>
          <p:nvCxnSpPr>
            <p:cNvPr id="17" name="Conector recto 16">
              <a:extLst>
                <a:ext uri="{FF2B5EF4-FFF2-40B4-BE49-F238E27FC236}">
                  <a16:creationId xmlns:a16="http://schemas.microsoft.com/office/drawing/2014/main" id="{8A82C64F-4756-4AD1-A047-5F6BB88810CB}"/>
                </a:ext>
              </a:extLst>
            </p:cNvPr>
            <p:cNvCxnSpPr/>
            <p:nvPr/>
          </p:nvCxnSpPr>
          <p:spPr>
            <a:xfrm>
              <a:off x="1518365" y="1236918"/>
              <a:ext cx="9986839" cy="0"/>
            </a:xfrm>
            <a:prstGeom prst="line">
              <a:avLst/>
            </a:prstGeom>
            <a:ln w="28575">
              <a:solidFill>
                <a:srgbClr val="7A2255"/>
              </a:solidFill>
            </a:ln>
          </p:spPr>
          <p:style>
            <a:lnRef idx="1">
              <a:schemeClr val="accent2"/>
            </a:lnRef>
            <a:fillRef idx="0">
              <a:schemeClr val="accent2"/>
            </a:fillRef>
            <a:effectRef idx="0">
              <a:schemeClr val="accent2"/>
            </a:effectRef>
            <a:fontRef idx="minor">
              <a:schemeClr val="tx1"/>
            </a:fontRef>
          </p:style>
        </p:cxnSp>
        <p:pic>
          <p:nvPicPr>
            <p:cNvPr id="18" name="Imagen 17">
              <a:extLst>
                <a:ext uri="{FF2B5EF4-FFF2-40B4-BE49-F238E27FC236}">
                  <a16:creationId xmlns:a16="http://schemas.microsoft.com/office/drawing/2014/main" id="{D7F0D6AB-ACDA-450A-93FF-0073B020F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93" y="0"/>
              <a:ext cx="1255972" cy="1255972"/>
            </a:xfrm>
            <a:prstGeom prst="rect">
              <a:avLst/>
            </a:prstGeom>
          </p:spPr>
        </p:pic>
      </p:grpSp>
      <p:sp>
        <p:nvSpPr>
          <p:cNvPr id="19" name="Marcador de fecha 3">
            <a:extLst>
              <a:ext uri="{FF2B5EF4-FFF2-40B4-BE49-F238E27FC236}">
                <a16:creationId xmlns:a16="http://schemas.microsoft.com/office/drawing/2014/main" id="{1D524738-9D1C-4F2B-B310-9CBABB926274}"/>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20" name="Marcador de pie de página 4">
            <a:extLst>
              <a:ext uri="{FF2B5EF4-FFF2-40B4-BE49-F238E27FC236}">
                <a16:creationId xmlns:a16="http://schemas.microsoft.com/office/drawing/2014/main" id="{026C7269-D3FB-4B8E-91C0-F75CFBD6BFF9}"/>
              </a:ext>
            </a:extLst>
          </p:cNvPr>
          <p:cNvSpPr>
            <a:spLocks noGrp="1"/>
          </p:cNvSpPr>
          <p:nvPr>
            <p:ph type="ftr" sz="quarter" idx="11"/>
          </p:nvPr>
        </p:nvSpPr>
        <p:spPr>
          <a:xfrm>
            <a:off x="2804492" y="6356349"/>
            <a:ext cx="4114800" cy="365125"/>
          </a:xfrm>
        </p:spPr>
        <p:txBody>
          <a:bodyPr/>
          <a:lstStyle/>
          <a:p>
            <a:endParaRPr lang="es-PE"/>
          </a:p>
        </p:txBody>
      </p:sp>
      <p:sp>
        <p:nvSpPr>
          <p:cNvPr id="21" name="Marcador de número de diapositiva 5">
            <a:extLst>
              <a:ext uri="{FF2B5EF4-FFF2-40B4-BE49-F238E27FC236}">
                <a16:creationId xmlns:a16="http://schemas.microsoft.com/office/drawing/2014/main" id="{697BDDED-BB68-4F98-BD34-FDD6EC312FDF}"/>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44420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B2F4-819C-4B7D-B977-A246F252190B}"/>
              </a:ext>
            </a:extLst>
          </p:cNvPr>
          <p:cNvSpPr>
            <a:spLocks noGrp="1"/>
          </p:cNvSpPr>
          <p:nvPr>
            <p:ph type="title"/>
          </p:nvPr>
        </p:nvSpPr>
        <p:spPr>
          <a:xfrm>
            <a:off x="1680904" y="136525"/>
            <a:ext cx="9672896" cy="933700"/>
          </a:xfrm>
        </p:spPr>
        <p:txBody>
          <a:bodyPr>
            <a:noAutofit/>
          </a:bodyPr>
          <a:lstStyle>
            <a:lvl1pPr>
              <a:defRPr sz="3600"/>
            </a:lvl1pPr>
          </a:lstStyle>
          <a:p>
            <a:r>
              <a:rPr lang="es-ES"/>
              <a:t>Haga clic para modificar el estilo de título del patrón</a:t>
            </a:r>
            <a:endParaRPr lang="es-MX" dirty="0"/>
          </a:p>
        </p:txBody>
      </p:sp>
      <p:sp>
        <p:nvSpPr>
          <p:cNvPr id="3" name="Marcador de texto 2">
            <a:extLst>
              <a:ext uri="{FF2B5EF4-FFF2-40B4-BE49-F238E27FC236}">
                <a16:creationId xmlns:a16="http://schemas.microsoft.com/office/drawing/2014/main" id="{8B60FCE1-0753-4883-832D-433B5973E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ACC707A-0E7F-499D-BC6F-B001EEB328B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789496B-7CF3-4DEA-BE67-40F1D09B3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B3973A9-F2DE-4652-B099-D712C28DEB0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pic>
        <p:nvPicPr>
          <p:cNvPr id="10" name="Imagen 9">
            <a:extLst>
              <a:ext uri="{FF2B5EF4-FFF2-40B4-BE49-F238E27FC236}">
                <a16:creationId xmlns:a16="http://schemas.microsoft.com/office/drawing/2014/main" id="{B7B63507-58AC-40EF-9386-B7791E1E60AE}"/>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14" name="Imagen 13">
            <a:extLst>
              <a:ext uri="{FF2B5EF4-FFF2-40B4-BE49-F238E27FC236}">
                <a16:creationId xmlns:a16="http://schemas.microsoft.com/office/drawing/2014/main" id="{2227F9C5-0DE5-438D-9A0B-186A0EAD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grpSp>
        <p:nvGrpSpPr>
          <p:cNvPr id="15" name="Grupo 14">
            <a:extLst>
              <a:ext uri="{FF2B5EF4-FFF2-40B4-BE49-F238E27FC236}">
                <a16:creationId xmlns:a16="http://schemas.microsoft.com/office/drawing/2014/main" id="{911D37F7-16C3-4361-8BB8-590E767D3881}"/>
              </a:ext>
            </a:extLst>
          </p:cNvPr>
          <p:cNvGrpSpPr/>
          <p:nvPr/>
        </p:nvGrpSpPr>
        <p:grpSpPr>
          <a:xfrm>
            <a:off x="262393" y="0"/>
            <a:ext cx="11242811" cy="1255972"/>
            <a:chOff x="262393" y="0"/>
            <a:chExt cx="11242811" cy="1255972"/>
          </a:xfrm>
        </p:grpSpPr>
        <p:cxnSp>
          <p:nvCxnSpPr>
            <p:cNvPr id="16" name="Conector recto 15">
              <a:extLst>
                <a:ext uri="{FF2B5EF4-FFF2-40B4-BE49-F238E27FC236}">
                  <a16:creationId xmlns:a16="http://schemas.microsoft.com/office/drawing/2014/main" id="{78C44466-789A-4D50-B534-ECED56D46EF5}"/>
                </a:ext>
              </a:extLst>
            </p:cNvPr>
            <p:cNvCxnSpPr/>
            <p:nvPr/>
          </p:nvCxnSpPr>
          <p:spPr>
            <a:xfrm>
              <a:off x="1518365" y="1236918"/>
              <a:ext cx="9986839" cy="0"/>
            </a:xfrm>
            <a:prstGeom prst="line">
              <a:avLst/>
            </a:prstGeom>
            <a:ln w="28575">
              <a:solidFill>
                <a:srgbClr val="7A2255"/>
              </a:solidFill>
            </a:ln>
          </p:spPr>
          <p:style>
            <a:lnRef idx="1">
              <a:schemeClr val="accent2"/>
            </a:lnRef>
            <a:fillRef idx="0">
              <a:schemeClr val="accent2"/>
            </a:fillRef>
            <a:effectRef idx="0">
              <a:schemeClr val="accent2"/>
            </a:effectRef>
            <a:fontRef idx="minor">
              <a:schemeClr val="tx1"/>
            </a:fontRef>
          </p:style>
        </p:cxnSp>
        <p:pic>
          <p:nvPicPr>
            <p:cNvPr id="17" name="Imagen 16">
              <a:extLst>
                <a:ext uri="{FF2B5EF4-FFF2-40B4-BE49-F238E27FC236}">
                  <a16:creationId xmlns:a16="http://schemas.microsoft.com/office/drawing/2014/main" id="{505F1578-7744-408E-AEF8-96BD32AB9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93" y="0"/>
              <a:ext cx="1255972" cy="1255972"/>
            </a:xfrm>
            <a:prstGeom prst="rect">
              <a:avLst/>
            </a:prstGeom>
          </p:spPr>
        </p:pic>
      </p:grpSp>
      <p:sp>
        <p:nvSpPr>
          <p:cNvPr id="18" name="Marcador de fecha 3">
            <a:extLst>
              <a:ext uri="{FF2B5EF4-FFF2-40B4-BE49-F238E27FC236}">
                <a16:creationId xmlns:a16="http://schemas.microsoft.com/office/drawing/2014/main" id="{86A62330-C356-4A46-B474-F3F99EB61005}"/>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9" name="Marcador de pie de página 4">
            <a:extLst>
              <a:ext uri="{FF2B5EF4-FFF2-40B4-BE49-F238E27FC236}">
                <a16:creationId xmlns:a16="http://schemas.microsoft.com/office/drawing/2014/main" id="{6337C891-712C-4625-A8D4-4F94C128A080}"/>
              </a:ext>
            </a:extLst>
          </p:cNvPr>
          <p:cNvSpPr>
            <a:spLocks noGrp="1"/>
          </p:cNvSpPr>
          <p:nvPr>
            <p:ph type="ftr" sz="quarter" idx="11"/>
          </p:nvPr>
        </p:nvSpPr>
        <p:spPr>
          <a:xfrm>
            <a:off x="2804492" y="6356349"/>
            <a:ext cx="4114800" cy="365125"/>
          </a:xfrm>
        </p:spPr>
        <p:txBody>
          <a:bodyPr/>
          <a:lstStyle/>
          <a:p>
            <a:endParaRPr lang="es-PE"/>
          </a:p>
        </p:txBody>
      </p:sp>
      <p:sp>
        <p:nvSpPr>
          <p:cNvPr id="20" name="Marcador de número de diapositiva 5">
            <a:extLst>
              <a:ext uri="{FF2B5EF4-FFF2-40B4-BE49-F238E27FC236}">
                <a16:creationId xmlns:a16="http://schemas.microsoft.com/office/drawing/2014/main" id="{FEC975C3-AFBB-4F41-B3C4-8CC0000CF43A}"/>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58186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DA3A5-8972-4EDE-AA1F-2CF4EF346268}"/>
              </a:ext>
            </a:extLst>
          </p:cNvPr>
          <p:cNvSpPr>
            <a:spLocks noGrp="1"/>
          </p:cNvSpPr>
          <p:nvPr>
            <p:ph type="title"/>
          </p:nvPr>
        </p:nvSpPr>
        <p:spPr>
          <a:xfrm>
            <a:off x="1709530" y="136526"/>
            <a:ext cx="9644270" cy="913046"/>
          </a:xfrm>
        </p:spPr>
        <p:txBody>
          <a:bodyPr/>
          <a:lstStyle/>
          <a:p>
            <a:r>
              <a:rPr lang="es-ES"/>
              <a:t>Haga clic para modificar el estilo de título del patrón</a:t>
            </a:r>
            <a:endParaRPr lang="es-MX"/>
          </a:p>
        </p:txBody>
      </p:sp>
      <p:pic>
        <p:nvPicPr>
          <p:cNvPr id="9" name="Imagen 8">
            <a:extLst>
              <a:ext uri="{FF2B5EF4-FFF2-40B4-BE49-F238E27FC236}">
                <a16:creationId xmlns:a16="http://schemas.microsoft.com/office/drawing/2014/main" id="{E2922538-8AD6-45C2-B02C-2B4E48C9608B}"/>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10" name="Imagen 9">
            <a:extLst>
              <a:ext uri="{FF2B5EF4-FFF2-40B4-BE49-F238E27FC236}">
                <a16:creationId xmlns:a16="http://schemas.microsoft.com/office/drawing/2014/main" id="{CD2C5197-47C0-4440-BAA3-99018BE48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grpSp>
        <p:nvGrpSpPr>
          <p:cNvPr id="11" name="Grupo 10">
            <a:extLst>
              <a:ext uri="{FF2B5EF4-FFF2-40B4-BE49-F238E27FC236}">
                <a16:creationId xmlns:a16="http://schemas.microsoft.com/office/drawing/2014/main" id="{9CC91D3F-461B-40AE-AE9C-A9C5F48DC816}"/>
              </a:ext>
            </a:extLst>
          </p:cNvPr>
          <p:cNvGrpSpPr/>
          <p:nvPr/>
        </p:nvGrpSpPr>
        <p:grpSpPr>
          <a:xfrm>
            <a:off x="262393" y="0"/>
            <a:ext cx="11242811" cy="1255972"/>
            <a:chOff x="262393" y="0"/>
            <a:chExt cx="11242811" cy="1255972"/>
          </a:xfrm>
        </p:grpSpPr>
        <p:cxnSp>
          <p:nvCxnSpPr>
            <p:cNvPr id="12" name="Conector recto 11">
              <a:extLst>
                <a:ext uri="{FF2B5EF4-FFF2-40B4-BE49-F238E27FC236}">
                  <a16:creationId xmlns:a16="http://schemas.microsoft.com/office/drawing/2014/main" id="{6FB480DB-A25D-46F1-B75C-698E00A7F27E}"/>
                </a:ext>
              </a:extLst>
            </p:cNvPr>
            <p:cNvCxnSpPr/>
            <p:nvPr/>
          </p:nvCxnSpPr>
          <p:spPr>
            <a:xfrm>
              <a:off x="1518365" y="1236918"/>
              <a:ext cx="9986839" cy="0"/>
            </a:xfrm>
            <a:prstGeom prst="line">
              <a:avLst/>
            </a:prstGeom>
            <a:ln w="28575">
              <a:solidFill>
                <a:srgbClr val="7A2255"/>
              </a:solidFill>
            </a:ln>
          </p:spPr>
          <p:style>
            <a:lnRef idx="1">
              <a:schemeClr val="accent2"/>
            </a:lnRef>
            <a:fillRef idx="0">
              <a:schemeClr val="accent2"/>
            </a:fillRef>
            <a:effectRef idx="0">
              <a:schemeClr val="accent2"/>
            </a:effectRef>
            <a:fontRef idx="minor">
              <a:schemeClr val="tx1"/>
            </a:fontRef>
          </p:style>
        </p:cxnSp>
        <p:pic>
          <p:nvPicPr>
            <p:cNvPr id="13" name="Imagen 12">
              <a:extLst>
                <a:ext uri="{FF2B5EF4-FFF2-40B4-BE49-F238E27FC236}">
                  <a16:creationId xmlns:a16="http://schemas.microsoft.com/office/drawing/2014/main" id="{74CAAC77-791B-4541-826C-B1B58747A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93" y="0"/>
              <a:ext cx="1255972" cy="1255972"/>
            </a:xfrm>
            <a:prstGeom prst="rect">
              <a:avLst/>
            </a:prstGeom>
          </p:spPr>
        </p:pic>
      </p:grpSp>
      <p:sp>
        <p:nvSpPr>
          <p:cNvPr id="14" name="Marcador de fecha 3">
            <a:extLst>
              <a:ext uri="{FF2B5EF4-FFF2-40B4-BE49-F238E27FC236}">
                <a16:creationId xmlns:a16="http://schemas.microsoft.com/office/drawing/2014/main" id="{CC30D8A5-A7D1-4056-9FC4-8B53A18BDB6D}"/>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5" name="Marcador de pie de página 4">
            <a:extLst>
              <a:ext uri="{FF2B5EF4-FFF2-40B4-BE49-F238E27FC236}">
                <a16:creationId xmlns:a16="http://schemas.microsoft.com/office/drawing/2014/main" id="{D626378F-4952-4CE7-A2E1-E9F2DA044DB0}"/>
              </a:ext>
            </a:extLst>
          </p:cNvPr>
          <p:cNvSpPr>
            <a:spLocks noGrp="1"/>
          </p:cNvSpPr>
          <p:nvPr>
            <p:ph type="ftr" sz="quarter" idx="11"/>
          </p:nvPr>
        </p:nvSpPr>
        <p:spPr>
          <a:xfrm>
            <a:off x="2804492" y="6356349"/>
            <a:ext cx="4114800" cy="365125"/>
          </a:xfrm>
        </p:spPr>
        <p:txBody>
          <a:bodyPr/>
          <a:lstStyle/>
          <a:p>
            <a:endParaRPr lang="es-PE"/>
          </a:p>
        </p:txBody>
      </p:sp>
      <p:sp>
        <p:nvSpPr>
          <p:cNvPr id="16" name="Marcador de número de diapositiva 5">
            <a:extLst>
              <a:ext uri="{FF2B5EF4-FFF2-40B4-BE49-F238E27FC236}">
                <a16:creationId xmlns:a16="http://schemas.microsoft.com/office/drawing/2014/main" id="{F058C710-DC3D-4C37-B188-852AE873895F}"/>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42334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8591605-CB27-4B2B-9AE5-5F3C779AC354}"/>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7" name="Imagen 6">
            <a:extLst>
              <a:ext uri="{FF2B5EF4-FFF2-40B4-BE49-F238E27FC236}">
                <a16:creationId xmlns:a16="http://schemas.microsoft.com/office/drawing/2014/main" id="{49B1FD91-8903-424B-ACED-55C28F17A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pic>
        <p:nvPicPr>
          <p:cNvPr id="8" name="Imagen 7">
            <a:extLst>
              <a:ext uri="{FF2B5EF4-FFF2-40B4-BE49-F238E27FC236}">
                <a16:creationId xmlns:a16="http://schemas.microsoft.com/office/drawing/2014/main" id="{FCF3FA8E-8A34-4B1D-AB95-29B0AA35F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33" y="0"/>
            <a:ext cx="733333" cy="733333"/>
          </a:xfrm>
          <a:prstGeom prst="rect">
            <a:avLst/>
          </a:prstGeom>
        </p:spPr>
      </p:pic>
      <p:sp>
        <p:nvSpPr>
          <p:cNvPr id="9" name="Marcador de fecha 3">
            <a:extLst>
              <a:ext uri="{FF2B5EF4-FFF2-40B4-BE49-F238E27FC236}">
                <a16:creationId xmlns:a16="http://schemas.microsoft.com/office/drawing/2014/main" id="{E223124B-DC00-46F1-8150-544DA960A6CA}"/>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0" name="Marcador de pie de página 4">
            <a:extLst>
              <a:ext uri="{FF2B5EF4-FFF2-40B4-BE49-F238E27FC236}">
                <a16:creationId xmlns:a16="http://schemas.microsoft.com/office/drawing/2014/main" id="{7C11E1B8-2429-4EC9-9B28-A3DB152E4DC5}"/>
              </a:ext>
            </a:extLst>
          </p:cNvPr>
          <p:cNvSpPr>
            <a:spLocks noGrp="1"/>
          </p:cNvSpPr>
          <p:nvPr>
            <p:ph type="ftr" sz="quarter" idx="11"/>
          </p:nvPr>
        </p:nvSpPr>
        <p:spPr>
          <a:xfrm>
            <a:off x="2804492" y="6356349"/>
            <a:ext cx="4114800" cy="365125"/>
          </a:xfrm>
        </p:spPr>
        <p:txBody>
          <a:bodyPr/>
          <a:lstStyle/>
          <a:p>
            <a:endParaRPr lang="es-PE"/>
          </a:p>
        </p:txBody>
      </p:sp>
      <p:sp>
        <p:nvSpPr>
          <p:cNvPr id="11" name="Marcador de número de diapositiva 5">
            <a:extLst>
              <a:ext uri="{FF2B5EF4-FFF2-40B4-BE49-F238E27FC236}">
                <a16:creationId xmlns:a16="http://schemas.microsoft.com/office/drawing/2014/main" id="{BBD9EE62-B5E0-44C0-9747-85E8DBF429BB}"/>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109635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631A-3B50-47AA-983D-299C182ABA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0FC023D-9C79-4B45-95B7-71784C743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A383421-40E0-474F-99DA-B3505E61E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8" name="Imagen 7">
            <a:extLst>
              <a:ext uri="{FF2B5EF4-FFF2-40B4-BE49-F238E27FC236}">
                <a16:creationId xmlns:a16="http://schemas.microsoft.com/office/drawing/2014/main" id="{A3C17AFA-4E95-46EA-A531-C6F8F860E58D}"/>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10" name="Imagen 9">
            <a:extLst>
              <a:ext uri="{FF2B5EF4-FFF2-40B4-BE49-F238E27FC236}">
                <a16:creationId xmlns:a16="http://schemas.microsoft.com/office/drawing/2014/main" id="{ED30C395-C8FE-43BC-BAC7-3619D7C6F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pic>
        <p:nvPicPr>
          <p:cNvPr id="11" name="Imagen 10">
            <a:extLst>
              <a:ext uri="{FF2B5EF4-FFF2-40B4-BE49-F238E27FC236}">
                <a16:creationId xmlns:a16="http://schemas.microsoft.com/office/drawing/2014/main" id="{F642CEBD-D556-47C7-977C-8F9C19F1C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33" y="0"/>
            <a:ext cx="733333" cy="733333"/>
          </a:xfrm>
          <a:prstGeom prst="rect">
            <a:avLst/>
          </a:prstGeom>
        </p:spPr>
      </p:pic>
      <p:sp>
        <p:nvSpPr>
          <p:cNvPr id="12" name="Marcador de fecha 3">
            <a:extLst>
              <a:ext uri="{FF2B5EF4-FFF2-40B4-BE49-F238E27FC236}">
                <a16:creationId xmlns:a16="http://schemas.microsoft.com/office/drawing/2014/main" id="{FDF4706E-FB53-407E-A6F1-31D1D3E49FE8}"/>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3" name="Marcador de pie de página 4">
            <a:extLst>
              <a:ext uri="{FF2B5EF4-FFF2-40B4-BE49-F238E27FC236}">
                <a16:creationId xmlns:a16="http://schemas.microsoft.com/office/drawing/2014/main" id="{0DDE980F-796A-4AC8-B4F3-079FBEE8D2E8}"/>
              </a:ext>
            </a:extLst>
          </p:cNvPr>
          <p:cNvSpPr>
            <a:spLocks noGrp="1"/>
          </p:cNvSpPr>
          <p:nvPr>
            <p:ph type="ftr" sz="quarter" idx="11"/>
          </p:nvPr>
        </p:nvSpPr>
        <p:spPr>
          <a:xfrm>
            <a:off x="2804492" y="6356349"/>
            <a:ext cx="4114800" cy="365125"/>
          </a:xfrm>
        </p:spPr>
        <p:txBody>
          <a:bodyPr/>
          <a:lstStyle/>
          <a:p>
            <a:endParaRPr lang="es-PE"/>
          </a:p>
        </p:txBody>
      </p:sp>
      <p:sp>
        <p:nvSpPr>
          <p:cNvPr id="14" name="Marcador de número de diapositiva 5">
            <a:extLst>
              <a:ext uri="{FF2B5EF4-FFF2-40B4-BE49-F238E27FC236}">
                <a16:creationId xmlns:a16="http://schemas.microsoft.com/office/drawing/2014/main" id="{D9CD822B-077B-46C1-A304-C7485C067175}"/>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66645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4770-024E-43ED-9075-F565D62DC3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FFAE8C7-6A34-4FE5-860D-24AE59874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Marcador de texto 3">
            <a:extLst>
              <a:ext uri="{FF2B5EF4-FFF2-40B4-BE49-F238E27FC236}">
                <a16:creationId xmlns:a16="http://schemas.microsoft.com/office/drawing/2014/main" id="{52E41CCC-8CF2-4109-A0EF-E1B037FB7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pic>
        <p:nvPicPr>
          <p:cNvPr id="8" name="Imagen 7">
            <a:extLst>
              <a:ext uri="{FF2B5EF4-FFF2-40B4-BE49-F238E27FC236}">
                <a16:creationId xmlns:a16="http://schemas.microsoft.com/office/drawing/2014/main" id="{B7C8C7A4-1C08-4D46-BC57-D279C895590A}"/>
              </a:ext>
            </a:extLst>
          </p:cNvPr>
          <p:cNvPicPr>
            <a:picLocks noChangeAspect="1"/>
          </p:cNvPicPr>
          <p:nvPr/>
        </p:nvPicPr>
        <p:blipFill>
          <a:blip r:embed="rId2"/>
          <a:stretch>
            <a:fillRect/>
          </a:stretch>
        </p:blipFill>
        <p:spPr>
          <a:xfrm>
            <a:off x="9372952" y="6356350"/>
            <a:ext cx="2819048" cy="495238"/>
          </a:xfrm>
          <a:prstGeom prst="rect">
            <a:avLst/>
          </a:prstGeom>
        </p:spPr>
      </p:pic>
      <p:pic>
        <p:nvPicPr>
          <p:cNvPr id="10" name="Imagen 9">
            <a:extLst>
              <a:ext uri="{FF2B5EF4-FFF2-40B4-BE49-F238E27FC236}">
                <a16:creationId xmlns:a16="http://schemas.microsoft.com/office/drawing/2014/main" id="{B2BC1FA5-52CE-44C1-8BD3-B50F29142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783" y="6256968"/>
            <a:ext cx="2849217" cy="601032"/>
          </a:xfrm>
          <a:prstGeom prst="rect">
            <a:avLst/>
          </a:prstGeom>
        </p:spPr>
      </p:pic>
      <p:pic>
        <p:nvPicPr>
          <p:cNvPr id="11" name="Imagen 10">
            <a:extLst>
              <a:ext uri="{FF2B5EF4-FFF2-40B4-BE49-F238E27FC236}">
                <a16:creationId xmlns:a16="http://schemas.microsoft.com/office/drawing/2014/main" id="{90E31453-7EA6-4AEA-A17F-32E85CCB0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33" y="0"/>
            <a:ext cx="733333" cy="733333"/>
          </a:xfrm>
          <a:prstGeom prst="rect">
            <a:avLst/>
          </a:prstGeom>
        </p:spPr>
      </p:pic>
      <p:sp>
        <p:nvSpPr>
          <p:cNvPr id="12" name="Marcador de fecha 3">
            <a:extLst>
              <a:ext uri="{FF2B5EF4-FFF2-40B4-BE49-F238E27FC236}">
                <a16:creationId xmlns:a16="http://schemas.microsoft.com/office/drawing/2014/main" id="{6AB1145D-933E-4C11-A6B6-8DC62B7FFD55}"/>
              </a:ext>
            </a:extLst>
          </p:cNvPr>
          <p:cNvSpPr>
            <a:spLocks noGrp="1"/>
          </p:cNvSpPr>
          <p:nvPr>
            <p:ph type="dt" sz="half" idx="10"/>
          </p:nvPr>
        </p:nvSpPr>
        <p:spPr>
          <a:xfrm>
            <a:off x="838200" y="6356350"/>
            <a:ext cx="1817536" cy="365125"/>
          </a:xfrm>
        </p:spPr>
        <p:txBody>
          <a:bodyPr/>
          <a:lstStyle/>
          <a:p>
            <a:fld id="{F65F5D7F-7976-4B37-8AC5-C519CDE8866B}" type="datetimeFigureOut">
              <a:rPr lang="es-PE" smtClean="0"/>
              <a:t>5/03/2021</a:t>
            </a:fld>
            <a:endParaRPr lang="es-PE"/>
          </a:p>
        </p:txBody>
      </p:sp>
      <p:sp>
        <p:nvSpPr>
          <p:cNvPr id="13" name="Marcador de pie de página 4">
            <a:extLst>
              <a:ext uri="{FF2B5EF4-FFF2-40B4-BE49-F238E27FC236}">
                <a16:creationId xmlns:a16="http://schemas.microsoft.com/office/drawing/2014/main" id="{BFBBDA81-7E43-4E78-8051-484B40BD8BD5}"/>
              </a:ext>
            </a:extLst>
          </p:cNvPr>
          <p:cNvSpPr>
            <a:spLocks noGrp="1"/>
          </p:cNvSpPr>
          <p:nvPr>
            <p:ph type="ftr" sz="quarter" idx="11"/>
          </p:nvPr>
        </p:nvSpPr>
        <p:spPr>
          <a:xfrm>
            <a:off x="2804492" y="6356349"/>
            <a:ext cx="4114800" cy="365125"/>
          </a:xfrm>
        </p:spPr>
        <p:txBody>
          <a:bodyPr/>
          <a:lstStyle/>
          <a:p>
            <a:endParaRPr lang="es-PE"/>
          </a:p>
        </p:txBody>
      </p:sp>
      <p:sp>
        <p:nvSpPr>
          <p:cNvPr id="14" name="Marcador de número de diapositiva 5">
            <a:extLst>
              <a:ext uri="{FF2B5EF4-FFF2-40B4-BE49-F238E27FC236}">
                <a16:creationId xmlns:a16="http://schemas.microsoft.com/office/drawing/2014/main" id="{5FCFB45E-F51C-4FCD-9124-60A9839C7F05}"/>
              </a:ext>
            </a:extLst>
          </p:cNvPr>
          <p:cNvSpPr>
            <a:spLocks noGrp="1"/>
          </p:cNvSpPr>
          <p:nvPr>
            <p:ph type="sldNum" sz="quarter" idx="12"/>
          </p:nvPr>
        </p:nvSpPr>
        <p:spPr>
          <a:xfrm>
            <a:off x="7068048" y="6356349"/>
            <a:ext cx="2123660" cy="365125"/>
          </a:xfrm>
        </p:spPr>
        <p:txBody>
          <a:bodyPr/>
          <a:lstStyle/>
          <a:p>
            <a:fld id="{CD2BF51C-88F3-4EB7-A0BC-C3C5CFF0F252}" type="slidenum">
              <a:rPr lang="es-PE" smtClean="0"/>
              <a:t>‹Nº›</a:t>
            </a:fld>
            <a:endParaRPr lang="es-PE"/>
          </a:p>
        </p:txBody>
      </p:sp>
    </p:spTree>
    <p:extLst>
      <p:ext uri="{BB962C8B-B14F-4D97-AF65-F5344CB8AC3E}">
        <p14:creationId xmlns:p14="http://schemas.microsoft.com/office/powerpoint/2010/main" val="406852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28A0B6-A8C7-463C-BE0D-E6928F9CE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BD085C3-FDF3-4CA3-90BE-52FA5FC42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387D13C-24D2-4A3D-BCA7-A394AA3BC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F5D7F-7976-4B37-8AC5-C519CDE8866B}" type="datetimeFigureOut">
              <a:rPr lang="es-PE" smtClean="0"/>
              <a:t>5/03/2021</a:t>
            </a:fld>
            <a:endParaRPr lang="es-PE"/>
          </a:p>
        </p:txBody>
      </p:sp>
      <p:sp>
        <p:nvSpPr>
          <p:cNvPr id="5" name="Marcador de pie de página 4">
            <a:extLst>
              <a:ext uri="{FF2B5EF4-FFF2-40B4-BE49-F238E27FC236}">
                <a16:creationId xmlns:a16="http://schemas.microsoft.com/office/drawing/2014/main" id="{7D3581DF-A75F-4813-940C-7C78245DE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899B78F-51DA-4856-AF78-8A0F912C2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F51C-88F3-4EB7-A0BC-C3C5CFF0F252}" type="slidenum">
              <a:rPr lang="es-PE" smtClean="0"/>
              <a:t>‹Nº›</a:t>
            </a:fld>
            <a:endParaRPr lang="es-PE"/>
          </a:p>
        </p:txBody>
      </p:sp>
    </p:spTree>
    <p:extLst>
      <p:ext uri="{BB962C8B-B14F-4D97-AF65-F5344CB8AC3E}">
        <p14:creationId xmlns:p14="http://schemas.microsoft.com/office/powerpoint/2010/main" val="3969660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16/j.dr.2016.06.004" TargetMode="External"/><Relationship Id="rId2" Type="http://schemas.openxmlformats.org/officeDocument/2006/relationships/hyperlink" Target="https://doi.org/10.1016/j.rchipe.2016.03.0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B8B9C-8133-43A8-A23E-7D5A82466BC5}"/>
              </a:ext>
            </a:extLst>
          </p:cNvPr>
          <p:cNvSpPr>
            <a:spLocks noGrp="1"/>
          </p:cNvSpPr>
          <p:nvPr>
            <p:ph type="ctrTitle"/>
          </p:nvPr>
        </p:nvSpPr>
        <p:spPr/>
        <p:txBody>
          <a:bodyPr/>
          <a:lstStyle/>
          <a:p>
            <a:r>
              <a:rPr lang="es-MX" dirty="0"/>
              <a:t>Análisis de Invarianza</a:t>
            </a:r>
            <a:endParaRPr lang="es-PE" dirty="0"/>
          </a:p>
        </p:txBody>
      </p:sp>
      <p:sp>
        <p:nvSpPr>
          <p:cNvPr id="3" name="Subtítulo 2">
            <a:extLst>
              <a:ext uri="{FF2B5EF4-FFF2-40B4-BE49-F238E27FC236}">
                <a16:creationId xmlns:a16="http://schemas.microsoft.com/office/drawing/2014/main" id="{41EA565D-1023-474D-B01A-E8A2EAECCCDE}"/>
              </a:ext>
            </a:extLst>
          </p:cNvPr>
          <p:cNvSpPr>
            <a:spLocks noGrp="1"/>
          </p:cNvSpPr>
          <p:nvPr>
            <p:ph type="subTitle" idx="1"/>
          </p:nvPr>
        </p:nvSpPr>
        <p:spPr/>
        <p:txBody>
          <a:bodyPr/>
          <a:lstStyle/>
          <a:p>
            <a:r>
              <a:rPr lang="es-MX" dirty="0"/>
              <a:t>Lic. Angel A. García O’Diana</a:t>
            </a:r>
            <a:endParaRPr lang="es-PE" dirty="0"/>
          </a:p>
        </p:txBody>
      </p:sp>
    </p:spTree>
    <p:extLst>
      <p:ext uri="{BB962C8B-B14F-4D97-AF65-F5344CB8AC3E}">
        <p14:creationId xmlns:p14="http://schemas.microsoft.com/office/powerpoint/2010/main" val="19093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7CEFF-2165-4917-8F62-C5DB74930278}"/>
              </a:ext>
            </a:extLst>
          </p:cNvPr>
          <p:cNvSpPr>
            <a:spLocks noGrp="1"/>
          </p:cNvSpPr>
          <p:nvPr>
            <p:ph type="title"/>
          </p:nvPr>
        </p:nvSpPr>
        <p:spPr/>
        <p:txBody>
          <a:bodyPr/>
          <a:lstStyle/>
          <a:p>
            <a:r>
              <a:rPr lang="es-MX" dirty="0"/>
              <a:t>Invarianza</a:t>
            </a:r>
            <a:endParaRPr lang="es-PE" dirty="0"/>
          </a:p>
        </p:txBody>
      </p:sp>
      <p:sp>
        <p:nvSpPr>
          <p:cNvPr id="3" name="Marcador de contenido 2">
            <a:extLst>
              <a:ext uri="{FF2B5EF4-FFF2-40B4-BE49-F238E27FC236}">
                <a16:creationId xmlns:a16="http://schemas.microsoft.com/office/drawing/2014/main" id="{4E1FD64A-52FE-4D6E-8294-E399CD6CD4E2}"/>
              </a:ext>
            </a:extLst>
          </p:cNvPr>
          <p:cNvSpPr>
            <a:spLocks noGrp="1"/>
          </p:cNvSpPr>
          <p:nvPr>
            <p:ph idx="1"/>
          </p:nvPr>
        </p:nvSpPr>
        <p:spPr/>
        <p:txBody>
          <a:bodyPr/>
          <a:lstStyle/>
          <a:p>
            <a:r>
              <a:rPr lang="es-MX" b="0" i="0" dirty="0">
                <a:solidFill>
                  <a:srgbClr val="666666"/>
                </a:solidFill>
                <a:effectLst/>
                <a:latin typeface="muli"/>
              </a:rPr>
              <a:t>Un aspecto central en toda medición es que esta debe medir de forma idéntica los constructos, sobre todo cuando el objetivo es comparar grupos, comparar el significado del constructo en diferentes ocasiones de medición en un mismo grupo e incluso en grupos culturales distintos (</a:t>
            </a:r>
            <a:r>
              <a:rPr lang="es-MX" b="0" i="0" dirty="0" err="1">
                <a:solidFill>
                  <a:srgbClr val="666666"/>
                </a:solidFill>
                <a:effectLst/>
                <a:latin typeface="muli"/>
              </a:rPr>
              <a:t>Putnick</a:t>
            </a:r>
            <a:r>
              <a:rPr lang="es-MX" b="0" i="0" dirty="0">
                <a:solidFill>
                  <a:srgbClr val="666666"/>
                </a:solidFill>
                <a:effectLst/>
                <a:latin typeface="muli"/>
              </a:rPr>
              <a:t> y </a:t>
            </a:r>
            <a:r>
              <a:rPr lang="es-MX" b="0" i="0" dirty="0" err="1">
                <a:solidFill>
                  <a:srgbClr val="666666"/>
                </a:solidFill>
                <a:effectLst/>
                <a:latin typeface="muli"/>
              </a:rPr>
              <a:t>Bornstein</a:t>
            </a:r>
            <a:r>
              <a:rPr lang="es-MX" b="0" i="0" dirty="0">
                <a:solidFill>
                  <a:srgbClr val="666666"/>
                </a:solidFill>
                <a:effectLst/>
                <a:latin typeface="muli"/>
              </a:rPr>
              <a:t>, 2016).</a:t>
            </a:r>
          </a:p>
          <a:p>
            <a:r>
              <a:rPr lang="es-MX" b="0" i="0" dirty="0">
                <a:solidFill>
                  <a:srgbClr val="666666"/>
                </a:solidFill>
                <a:effectLst/>
                <a:latin typeface="muli"/>
              </a:rPr>
              <a:t>Si podemos demostrar la invarianza de medición, los participantes, sean estos de diferentes grupos (culturales, sexo, entre otros), interpretan de una misma forma los ítems bajo un mismo factor latente (Byrne, 2008).</a:t>
            </a:r>
            <a:endParaRPr lang="es-PE" dirty="0"/>
          </a:p>
        </p:txBody>
      </p:sp>
    </p:spTree>
    <p:extLst>
      <p:ext uri="{BB962C8B-B14F-4D97-AF65-F5344CB8AC3E}">
        <p14:creationId xmlns:p14="http://schemas.microsoft.com/office/powerpoint/2010/main" val="163721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A3E1E2-CD6E-476D-912B-3399CC2E4FA7}"/>
              </a:ext>
            </a:extLst>
          </p:cNvPr>
          <p:cNvSpPr>
            <a:spLocks noGrp="1"/>
          </p:cNvSpPr>
          <p:nvPr>
            <p:ph type="title"/>
          </p:nvPr>
        </p:nvSpPr>
        <p:spPr/>
        <p:txBody>
          <a:bodyPr/>
          <a:lstStyle/>
          <a:p>
            <a:r>
              <a:rPr lang="es-MX" dirty="0"/>
              <a:t>Tipos de invarianza</a:t>
            </a:r>
            <a:endParaRPr lang="es-PE" dirty="0"/>
          </a:p>
        </p:txBody>
      </p:sp>
      <p:sp>
        <p:nvSpPr>
          <p:cNvPr id="3" name="Marcador de contenido 2">
            <a:extLst>
              <a:ext uri="{FF2B5EF4-FFF2-40B4-BE49-F238E27FC236}">
                <a16:creationId xmlns:a16="http://schemas.microsoft.com/office/drawing/2014/main" id="{C1BB954E-67A5-4F7B-91BB-20DF4CB4E600}"/>
              </a:ext>
            </a:extLst>
          </p:cNvPr>
          <p:cNvSpPr>
            <a:spLocks noGrp="1"/>
          </p:cNvSpPr>
          <p:nvPr>
            <p:ph idx="1"/>
          </p:nvPr>
        </p:nvSpPr>
        <p:spPr>
          <a:xfrm>
            <a:off x="1669772" y="1315452"/>
            <a:ext cx="9684027" cy="5542548"/>
          </a:xfrm>
        </p:spPr>
        <p:txBody>
          <a:bodyPr>
            <a:normAutofit fontScale="77500" lnSpcReduction="20000"/>
          </a:bodyPr>
          <a:lstStyle/>
          <a:p>
            <a:r>
              <a:rPr lang="es-MX" dirty="0" err="1"/>
              <a:t>Configural</a:t>
            </a:r>
            <a:endParaRPr lang="es-MX" dirty="0"/>
          </a:p>
          <a:p>
            <a:pPr lvl="1"/>
            <a:r>
              <a:rPr lang="es-MX" dirty="0"/>
              <a:t>Comprobar cargas libres y fijas.</a:t>
            </a:r>
          </a:p>
          <a:p>
            <a:pPr lvl="1"/>
            <a:r>
              <a:rPr lang="es-MX" dirty="0"/>
              <a:t>Probar su significancia demuestra invarianza entre los grupos.</a:t>
            </a:r>
          </a:p>
          <a:p>
            <a:r>
              <a:rPr lang="es-MX" dirty="0"/>
              <a:t>Métrica</a:t>
            </a:r>
          </a:p>
          <a:p>
            <a:pPr lvl="1"/>
            <a:r>
              <a:rPr lang="es-MX" dirty="0"/>
              <a:t>Comprobar que cada elemento contribuye de manera similar en los grupos (efecto de carga).</a:t>
            </a:r>
          </a:p>
          <a:p>
            <a:pPr lvl="1"/>
            <a:r>
              <a:rPr lang="es-MX" dirty="0"/>
              <a:t>Debe ejecutarse solo luego de probar la invarianza </a:t>
            </a:r>
            <a:r>
              <a:rPr lang="es-MX" dirty="0" err="1"/>
              <a:t>configural</a:t>
            </a:r>
            <a:r>
              <a:rPr lang="es-MX" dirty="0"/>
              <a:t>.</a:t>
            </a:r>
          </a:p>
          <a:p>
            <a:pPr lvl="1"/>
            <a:r>
              <a:rPr lang="es-MX" dirty="0"/>
              <a:t>Probar su significancia quiere representar que el efecto de una variable sobre otra no está siendo determinado por la condición de cada grupo.</a:t>
            </a:r>
          </a:p>
          <a:p>
            <a:pPr lvl="1"/>
            <a:r>
              <a:rPr lang="es-MX" dirty="0"/>
              <a:t>De encontrarse invarianza </a:t>
            </a:r>
            <a:r>
              <a:rPr lang="es-MX" dirty="0" err="1"/>
              <a:t>configural</a:t>
            </a:r>
            <a:r>
              <a:rPr lang="es-MX" dirty="0"/>
              <a:t> y no métrica, quiere decir que un ítem o elemento del constructo está ocasionando el desajuste. Se debe entonces evaluar paso a paso (</a:t>
            </a:r>
            <a:r>
              <a:rPr lang="es-MX" dirty="0" err="1"/>
              <a:t>stepwise</a:t>
            </a:r>
            <a:r>
              <a:rPr lang="es-MX" dirty="0"/>
              <a:t>) cada una de las variables para hallar la causa del desajuste (</a:t>
            </a:r>
            <a:r>
              <a:rPr lang="es-MX" dirty="0" err="1"/>
              <a:t>Elousa</a:t>
            </a:r>
            <a:r>
              <a:rPr lang="es-MX" dirty="0"/>
              <a:t>, 2005).</a:t>
            </a:r>
          </a:p>
          <a:p>
            <a:r>
              <a:rPr lang="es-MX" dirty="0"/>
              <a:t>Escalar</a:t>
            </a:r>
          </a:p>
          <a:p>
            <a:pPr lvl="1"/>
            <a:r>
              <a:rPr lang="es-MX" dirty="0"/>
              <a:t>Comprueba que la diferencia de medias del </a:t>
            </a:r>
            <a:r>
              <a:rPr lang="es-MX" dirty="0" err="1"/>
              <a:t>cosntructo</a:t>
            </a:r>
            <a:r>
              <a:rPr lang="es-MX" dirty="0"/>
              <a:t> o factor latente captura todas las diferencias medidas en la varianza compartida de los ítems.</a:t>
            </a:r>
          </a:p>
          <a:p>
            <a:pPr lvl="1"/>
            <a:r>
              <a:rPr lang="es-MX" dirty="0"/>
              <a:t>Su utilidad está centrada en realizar comparaciones multigrupo, como pruebas T o ANOVA (Lee, 2018).</a:t>
            </a:r>
          </a:p>
          <a:p>
            <a:r>
              <a:rPr lang="es-MX" dirty="0" err="1"/>
              <a:t>Reisudal</a:t>
            </a:r>
            <a:endParaRPr lang="es-MX" dirty="0"/>
          </a:p>
          <a:p>
            <a:pPr lvl="1"/>
            <a:r>
              <a:rPr lang="es-MX" dirty="0"/>
              <a:t>Comprueba que la varianza específica (elemento que no se comparte con el factor) y la varianza del error (error de medición), es similar en los grupos de comparación.</a:t>
            </a:r>
          </a:p>
          <a:p>
            <a:pPr lvl="1"/>
            <a:r>
              <a:rPr lang="es-MX" dirty="0"/>
              <a:t>No es prerrequisito para interpretar las diferencias de medias.</a:t>
            </a:r>
            <a:endParaRPr lang="es-PE" dirty="0"/>
          </a:p>
        </p:txBody>
      </p:sp>
    </p:spTree>
    <p:extLst>
      <p:ext uri="{BB962C8B-B14F-4D97-AF65-F5344CB8AC3E}">
        <p14:creationId xmlns:p14="http://schemas.microsoft.com/office/powerpoint/2010/main" val="406525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2BAFE-3C58-49F4-A2D5-19FCD68613C2}"/>
              </a:ext>
            </a:extLst>
          </p:cNvPr>
          <p:cNvSpPr>
            <a:spLocks noGrp="1"/>
          </p:cNvSpPr>
          <p:nvPr>
            <p:ph type="title"/>
          </p:nvPr>
        </p:nvSpPr>
        <p:spPr/>
        <p:txBody>
          <a:bodyPr/>
          <a:lstStyle/>
          <a:p>
            <a:r>
              <a:rPr lang="es-MX" dirty="0"/>
              <a:t>Ideas Clave</a:t>
            </a:r>
            <a:endParaRPr lang="es-PE" dirty="0"/>
          </a:p>
        </p:txBody>
      </p:sp>
      <p:sp>
        <p:nvSpPr>
          <p:cNvPr id="3" name="Marcador de contenido 2">
            <a:extLst>
              <a:ext uri="{FF2B5EF4-FFF2-40B4-BE49-F238E27FC236}">
                <a16:creationId xmlns:a16="http://schemas.microsoft.com/office/drawing/2014/main" id="{35EFBEDC-A512-420F-AF74-9741CDBCDC39}"/>
              </a:ext>
            </a:extLst>
          </p:cNvPr>
          <p:cNvSpPr>
            <a:spLocks noGrp="1"/>
          </p:cNvSpPr>
          <p:nvPr>
            <p:ph idx="1"/>
          </p:nvPr>
        </p:nvSpPr>
        <p:spPr>
          <a:xfrm>
            <a:off x="1669772" y="1379621"/>
            <a:ext cx="9684027" cy="4940968"/>
          </a:xfrm>
        </p:spPr>
        <p:txBody>
          <a:bodyPr>
            <a:normAutofit lnSpcReduction="10000"/>
          </a:bodyPr>
          <a:lstStyle/>
          <a:p>
            <a:r>
              <a:rPr lang="es-MX" dirty="0"/>
              <a:t>Las medidas de invarianza constituye uno de los pasos finales en la contrastación de grupos diferenciados (étnicos, género,…).</a:t>
            </a:r>
          </a:p>
          <a:p>
            <a:r>
              <a:rPr lang="es-MX" dirty="0"/>
              <a:t>Para ciencias concretas es más sencillo ejecutar un análisis de invarianza por la poca variedad de sus datos.</a:t>
            </a:r>
          </a:p>
          <a:p>
            <a:r>
              <a:rPr lang="es-MX" dirty="0"/>
              <a:t>En ciencias sociales el estudio de invarianza se ve criticado y limitado por los tipos de variables de carácter ordinal o continuo, siendo muchas veces inconsistente por su alto grado de variabilidad en la respuesta humana.</a:t>
            </a:r>
          </a:p>
          <a:p>
            <a:r>
              <a:rPr lang="es-MX" dirty="0"/>
              <a:t>Se necesitan mayores investigaciones en la metodología de invarianza para analizar datos no invariantes (multivariados), puesto que muchas veces resultan en invarianza parcial o totalmente invariantes.</a:t>
            </a:r>
            <a:endParaRPr lang="es-PE" dirty="0"/>
          </a:p>
        </p:txBody>
      </p:sp>
    </p:spTree>
    <p:extLst>
      <p:ext uri="{BB962C8B-B14F-4D97-AF65-F5344CB8AC3E}">
        <p14:creationId xmlns:p14="http://schemas.microsoft.com/office/powerpoint/2010/main" val="417423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CDA3D-927F-4226-9020-866D582488B2}"/>
              </a:ext>
            </a:extLst>
          </p:cNvPr>
          <p:cNvSpPr>
            <a:spLocks noGrp="1"/>
          </p:cNvSpPr>
          <p:nvPr>
            <p:ph type="title"/>
          </p:nvPr>
        </p:nvSpPr>
        <p:spPr/>
        <p:txBody>
          <a:bodyPr/>
          <a:lstStyle/>
          <a:p>
            <a:r>
              <a:rPr lang="es-MX" dirty="0"/>
              <a:t>Referencias</a:t>
            </a:r>
            <a:endParaRPr lang="es-PE" dirty="0"/>
          </a:p>
        </p:txBody>
      </p:sp>
      <p:sp>
        <p:nvSpPr>
          <p:cNvPr id="3" name="Marcador de contenido 2">
            <a:extLst>
              <a:ext uri="{FF2B5EF4-FFF2-40B4-BE49-F238E27FC236}">
                <a16:creationId xmlns:a16="http://schemas.microsoft.com/office/drawing/2014/main" id="{785772BF-DB81-444A-ACDD-1850A6B44243}"/>
              </a:ext>
            </a:extLst>
          </p:cNvPr>
          <p:cNvSpPr>
            <a:spLocks noGrp="1"/>
          </p:cNvSpPr>
          <p:nvPr>
            <p:ph idx="1"/>
          </p:nvPr>
        </p:nvSpPr>
        <p:spPr/>
        <p:txBody>
          <a:bodyPr>
            <a:normAutofit fontScale="77500" lnSpcReduction="20000"/>
          </a:bodyPr>
          <a:lstStyle/>
          <a:p>
            <a:pPr algn="l"/>
            <a:r>
              <a:rPr lang="es-PE" b="0" i="0" dirty="0">
                <a:solidFill>
                  <a:srgbClr val="666666"/>
                </a:solidFill>
                <a:effectLst/>
                <a:latin typeface="muli"/>
              </a:rPr>
              <a:t>Byrne, B. (2008). </a:t>
            </a:r>
            <a:r>
              <a:rPr lang="es-PE" b="0" i="0" dirty="0" err="1">
                <a:solidFill>
                  <a:srgbClr val="666666"/>
                </a:solidFill>
                <a:effectLst/>
                <a:latin typeface="muli"/>
              </a:rPr>
              <a:t>Testing</a:t>
            </a:r>
            <a:r>
              <a:rPr lang="es-PE" b="0" i="0" dirty="0">
                <a:solidFill>
                  <a:srgbClr val="666666"/>
                </a:solidFill>
                <a:effectLst/>
                <a:latin typeface="muli"/>
              </a:rPr>
              <a:t> </a:t>
            </a:r>
            <a:r>
              <a:rPr lang="es-PE" b="0" i="0" dirty="0" err="1">
                <a:solidFill>
                  <a:srgbClr val="666666"/>
                </a:solidFill>
                <a:effectLst/>
                <a:latin typeface="muli"/>
              </a:rPr>
              <a:t>for</a:t>
            </a:r>
            <a:r>
              <a:rPr lang="es-PE" b="0" i="0" dirty="0">
                <a:solidFill>
                  <a:srgbClr val="666666"/>
                </a:solidFill>
                <a:effectLst/>
                <a:latin typeface="muli"/>
              </a:rPr>
              <a:t> </a:t>
            </a:r>
            <a:r>
              <a:rPr lang="es-PE" b="0" i="0" dirty="0" err="1">
                <a:solidFill>
                  <a:srgbClr val="666666"/>
                </a:solidFill>
                <a:effectLst/>
                <a:latin typeface="muli"/>
              </a:rPr>
              <a:t>multigroup</a:t>
            </a:r>
            <a:r>
              <a:rPr lang="es-PE" b="0" i="0" dirty="0">
                <a:solidFill>
                  <a:srgbClr val="666666"/>
                </a:solidFill>
                <a:effectLst/>
                <a:latin typeface="muli"/>
              </a:rPr>
              <a:t> </a:t>
            </a:r>
            <a:r>
              <a:rPr lang="es-PE" b="0" i="0" dirty="0" err="1">
                <a:solidFill>
                  <a:srgbClr val="666666"/>
                </a:solidFill>
                <a:effectLst/>
                <a:latin typeface="muli"/>
              </a:rPr>
              <a:t>equivalence</a:t>
            </a:r>
            <a:r>
              <a:rPr lang="es-PE" b="0" i="0" dirty="0">
                <a:solidFill>
                  <a:srgbClr val="666666"/>
                </a:solidFill>
                <a:effectLst/>
                <a:latin typeface="muli"/>
              </a:rPr>
              <a:t> </a:t>
            </a:r>
            <a:r>
              <a:rPr lang="es-PE" b="0" i="0" dirty="0" err="1">
                <a:solidFill>
                  <a:srgbClr val="666666"/>
                </a:solidFill>
                <a:effectLst/>
                <a:latin typeface="muli"/>
              </a:rPr>
              <a:t>of</a:t>
            </a:r>
            <a:r>
              <a:rPr lang="es-PE" b="0" i="0" dirty="0">
                <a:solidFill>
                  <a:srgbClr val="666666"/>
                </a:solidFill>
                <a:effectLst/>
                <a:latin typeface="muli"/>
              </a:rPr>
              <a:t> a </a:t>
            </a:r>
            <a:r>
              <a:rPr lang="es-PE" b="0" i="0" dirty="0" err="1">
                <a:solidFill>
                  <a:srgbClr val="666666"/>
                </a:solidFill>
                <a:effectLst/>
                <a:latin typeface="muli"/>
              </a:rPr>
              <a:t>measuring</a:t>
            </a:r>
            <a:r>
              <a:rPr lang="es-PE" b="0" i="0" dirty="0">
                <a:solidFill>
                  <a:srgbClr val="666666"/>
                </a:solidFill>
                <a:effectLst/>
                <a:latin typeface="muli"/>
              </a:rPr>
              <a:t> </a:t>
            </a:r>
            <a:r>
              <a:rPr lang="es-PE" b="0" i="0" dirty="0" err="1">
                <a:solidFill>
                  <a:srgbClr val="666666"/>
                </a:solidFill>
                <a:effectLst/>
                <a:latin typeface="muli"/>
              </a:rPr>
              <a:t>instrument</a:t>
            </a:r>
            <a:r>
              <a:rPr lang="es-PE" b="0" i="0" dirty="0">
                <a:solidFill>
                  <a:srgbClr val="666666"/>
                </a:solidFill>
                <a:effectLst/>
                <a:latin typeface="muli"/>
              </a:rPr>
              <a:t>: A </a:t>
            </a:r>
            <a:r>
              <a:rPr lang="es-PE" b="0" i="0" dirty="0" err="1">
                <a:solidFill>
                  <a:srgbClr val="666666"/>
                </a:solidFill>
                <a:effectLst/>
                <a:latin typeface="muli"/>
              </a:rPr>
              <a:t>walk</a:t>
            </a:r>
            <a:r>
              <a:rPr lang="es-PE" b="0" i="0" dirty="0">
                <a:solidFill>
                  <a:srgbClr val="666666"/>
                </a:solidFill>
                <a:effectLst/>
                <a:latin typeface="muli"/>
              </a:rPr>
              <a:t> </a:t>
            </a:r>
            <a:r>
              <a:rPr lang="es-PE" b="0" i="0" dirty="0" err="1">
                <a:solidFill>
                  <a:srgbClr val="666666"/>
                </a:solidFill>
                <a:effectLst/>
                <a:latin typeface="muli"/>
              </a:rPr>
              <a:t>through</a:t>
            </a:r>
            <a:r>
              <a:rPr lang="es-PE" b="0" i="0" dirty="0">
                <a:solidFill>
                  <a:srgbClr val="666666"/>
                </a:solidFill>
                <a:effectLst/>
                <a:latin typeface="muli"/>
              </a:rPr>
              <a:t> </a:t>
            </a:r>
            <a:r>
              <a:rPr lang="es-PE" b="0" i="0" dirty="0" err="1">
                <a:solidFill>
                  <a:srgbClr val="666666"/>
                </a:solidFill>
                <a:effectLst/>
                <a:latin typeface="muli"/>
              </a:rPr>
              <a:t>the</a:t>
            </a:r>
            <a:r>
              <a:rPr lang="es-PE" b="0" i="0" dirty="0">
                <a:solidFill>
                  <a:srgbClr val="666666"/>
                </a:solidFill>
                <a:effectLst/>
                <a:latin typeface="muli"/>
              </a:rPr>
              <a:t> </a:t>
            </a:r>
            <a:r>
              <a:rPr lang="es-PE" b="0" i="0" dirty="0" err="1">
                <a:solidFill>
                  <a:srgbClr val="666666"/>
                </a:solidFill>
                <a:effectLst/>
                <a:latin typeface="muli"/>
              </a:rPr>
              <a:t>process</a:t>
            </a:r>
            <a:r>
              <a:rPr lang="es-PE" b="0" i="0" dirty="0">
                <a:solidFill>
                  <a:srgbClr val="666666"/>
                </a:solidFill>
                <a:effectLst/>
                <a:latin typeface="muli"/>
              </a:rPr>
              <a:t>. </a:t>
            </a:r>
            <a:r>
              <a:rPr lang="es-PE" b="0" i="1" dirty="0" err="1">
                <a:solidFill>
                  <a:srgbClr val="666666"/>
                </a:solidFill>
                <a:effectLst/>
                <a:latin typeface="muli"/>
              </a:rPr>
              <a:t>Psicothema</a:t>
            </a:r>
            <a:r>
              <a:rPr lang="es-PE" b="0" i="0" dirty="0">
                <a:solidFill>
                  <a:srgbClr val="666666"/>
                </a:solidFill>
                <a:effectLst/>
                <a:latin typeface="muli"/>
              </a:rPr>
              <a:t>, </a:t>
            </a:r>
            <a:r>
              <a:rPr lang="es-PE" b="0" i="1" dirty="0">
                <a:solidFill>
                  <a:srgbClr val="666666"/>
                </a:solidFill>
                <a:effectLst/>
                <a:latin typeface="muli"/>
              </a:rPr>
              <a:t>20</a:t>
            </a:r>
            <a:r>
              <a:rPr lang="es-PE" b="0" i="0" dirty="0">
                <a:solidFill>
                  <a:srgbClr val="666666"/>
                </a:solidFill>
                <a:effectLst/>
                <a:latin typeface="muli"/>
              </a:rPr>
              <a:t>(4), 872-882.</a:t>
            </a:r>
          </a:p>
          <a:p>
            <a:pPr algn="l"/>
            <a:r>
              <a:rPr lang="es-PE" b="0" i="0" dirty="0" err="1">
                <a:solidFill>
                  <a:srgbClr val="666666"/>
                </a:solidFill>
                <a:effectLst/>
                <a:latin typeface="muli"/>
              </a:rPr>
              <a:t>Dominguez</a:t>
            </a:r>
            <a:r>
              <a:rPr lang="es-PE" b="0" i="0" dirty="0">
                <a:solidFill>
                  <a:srgbClr val="666666"/>
                </a:solidFill>
                <a:effectLst/>
                <a:latin typeface="muli"/>
              </a:rPr>
              <a:t>-Lara, S. (2016). </a:t>
            </a:r>
            <a:r>
              <a:rPr lang="es-PE" b="0" i="0" dirty="0" err="1">
                <a:solidFill>
                  <a:srgbClr val="666666"/>
                </a:solidFill>
                <a:effectLst/>
                <a:latin typeface="muli"/>
              </a:rPr>
              <a:t>Comparing</a:t>
            </a:r>
            <a:r>
              <a:rPr lang="es-PE" b="0" i="0" dirty="0">
                <a:solidFill>
                  <a:srgbClr val="666666"/>
                </a:solidFill>
                <a:effectLst/>
                <a:latin typeface="muli"/>
              </a:rPr>
              <a:t> </a:t>
            </a:r>
            <a:r>
              <a:rPr lang="es-PE" b="0" i="0" dirty="0" err="1">
                <a:solidFill>
                  <a:srgbClr val="666666"/>
                </a:solidFill>
                <a:effectLst/>
                <a:latin typeface="muli"/>
              </a:rPr>
              <a:t>self</a:t>
            </a:r>
            <a:r>
              <a:rPr lang="es-PE" b="0" i="0" dirty="0">
                <a:solidFill>
                  <a:srgbClr val="666666"/>
                </a:solidFill>
                <a:effectLst/>
                <a:latin typeface="muli"/>
              </a:rPr>
              <a:t>-concept </a:t>
            </a:r>
            <a:r>
              <a:rPr lang="es-PE" b="0" i="0" dirty="0" err="1">
                <a:solidFill>
                  <a:srgbClr val="666666"/>
                </a:solidFill>
                <a:effectLst/>
                <a:latin typeface="muli"/>
              </a:rPr>
              <a:t>between</a:t>
            </a:r>
            <a:r>
              <a:rPr lang="es-PE" b="0" i="0" dirty="0">
                <a:solidFill>
                  <a:srgbClr val="666666"/>
                </a:solidFill>
                <a:effectLst/>
                <a:latin typeface="muli"/>
              </a:rPr>
              <a:t> </a:t>
            </a:r>
            <a:r>
              <a:rPr lang="es-PE" b="0" i="0" dirty="0" err="1">
                <a:solidFill>
                  <a:srgbClr val="666666"/>
                </a:solidFill>
                <a:effectLst/>
                <a:latin typeface="muli"/>
              </a:rPr>
              <a:t>groups</a:t>
            </a:r>
            <a:r>
              <a:rPr lang="es-PE" b="0" i="0" dirty="0">
                <a:solidFill>
                  <a:srgbClr val="666666"/>
                </a:solidFill>
                <a:effectLst/>
                <a:latin typeface="muli"/>
              </a:rPr>
              <a:t>, </a:t>
            </a:r>
            <a:r>
              <a:rPr lang="es-PE" b="0" i="0" dirty="0" err="1">
                <a:solidFill>
                  <a:srgbClr val="666666"/>
                </a:solidFill>
                <a:effectLst/>
                <a:latin typeface="muli"/>
              </a:rPr>
              <a:t>bias</a:t>
            </a:r>
            <a:r>
              <a:rPr lang="es-PE" b="0" i="0" dirty="0">
                <a:solidFill>
                  <a:srgbClr val="666666"/>
                </a:solidFill>
                <a:effectLst/>
                <a:latin typeface="muli"/>
              </a:rPr>
              <a:t> </a:t>
            </a:r>
            <a:r>
              <a:rPr lang="es-PE" b="0" i="0" dirty="0" err="1">
                <a:solidFill>
                  <a:srgbClr val="666666"/>
                </a:solidFill>
                <a:effectLst/>
                <a:latin typeface="muli"/>
              </a:rPr>
              <a:t>or</a:t>
            </a:r>
            <a:r>
              <a:rPr lang="es-PE" b="0" i="0" dirty="0">
                <a:solidFill>
                  <a:srgbClr val="666666"/>
                </a:solidFill>
                <a:effectLst/>
                <a:latin typeface="muli"/>
              </a:rPr>
              <a:t> </a:t>
            </a:r>
            <a:r>
              <a:rPr lang="es-PE" b="0" i="0" dirty="0" err="1">
                <a:solidFill>
                  <a:srgbClr val="666666"/>
                </a:solidFill>
                <a:effectLst/>
                <a:latin typeface="muli"/>
              </a:rPr>
              <a:t>differences</a:t>
            </a:r>
            <a:r>
              <a:rPr lang="es-PE" b="0" i="0" dirty="0">
                <a:solidFill>
                  <a:srgbClr val="666666"/>
                </a:solidFill>
                <a:effectLst/>
                <a:latin typeface="muli"/>
              </a:rPr>
              <a:t>?: </a:t>
            </a:r>
            <a:r>
              <a:rPr lang="es-PE" b="0" i="0" dirty="0" err="1">
                <a:solidFill>
                  <a:srgbClr val="666666"/>
                </a:solidFill>
                <a:effectLst/>
                <a:latin typeface="muli"/>
              </a:rPr>
              <a:t>Comments</a:t>
            </a:r>
            <a:r>
              <a:rPr lang="es-PE" b="0" i="0" dirty="0">
                <a:solidFill>
                  <a:srgbClr val="666666"/>
                </a:solidFill>
                <a:effectLst/>
                <a:latin typeface="muli"/>
              </a:rPr>
              <a:t> </a:t>
            </a:r>
            <a:r>
              <a:rPr lang="es-PE" b="0" i="0" dirty="0" err="1">
                <a:solidFill>
                  <a:srgbClr val="666666"/>
                </a:solidFill>
                <a:effectLst/>
                <a:latin typeface="muli"/>
              </a:rPr>
              <a:t>to</a:t>
            </a:r>
            <a:r>
              <a:rPr lang="es-PE" b="0" i="0" dirty="0">
                <a:solidFill>
                  <a:srgbClr val="666666"/>
                </a:solidFill>
                <a:effectLst/>
                <a:latin typeface="muli"/>
              </a:rPr>
              <a:t> Castillo et al. </a:t>
            </a:r>
            <a:r>
              <a:rPr lang="es-PE" b="0" i="1" dirty="0">
                <a:solidFill>
                  <a:srgbClr val="666666"/>
                </a:solidFill>
                <a:effectLst/>
                <a:latin typeface="muli"/>
              </a:rPr>
              <a:t>Revista chilena de pediatría</a:t>
            </a:r>
            <a:r>
              <a:rPr lang="es-PE" b="0" i="0" dirty="0">
                <a:solidFill>
                  <a:srgbClr val="666666"/>
                </a:solidFill>
                <a:effectLst/>
                <a:latin typeface="muli"/>
              </a:rPr>
              <a:t>, </a:t>
            </a:r>
            <a:r>
              <a:rPr lang="es-PE" b="0" i="1" dirty="0">
                <a:solidFill>
                  <a:srgbClr val="666666"/>
                </a:solidFill>
                <a:effectLst/>
                <a:latin typeface="muli"/>
              </a:rPr>
              <a:t>87</a:t>
            </a:r>
            <a:r>
              <a:rPr lang="es-PE" b="0" i="0" dirty="0">
                <a:solidFill>
                  <a:srgbClr val="666666"/>
                </a:solidFill>
                <a:effectLst/>
                <a:latin typeface="muli"/>
              </a:rPr>
              <a:t>(5), 436. </a:t>
            </a:r>
            <a:r>
              <a:rPr lang="es-PE" b="0" i="0" u="none" strike="noStrike" dirty="0">
                <a:solidFill>
                  <a:srgbClr val="E8505B"/>
                </a:solidFill>
                <a:effectLst/>
                <a:latin typeface="muli"/>
                <a:hlinkClick r:id="rId2"/>
              </a:rPr>
              <a:t>https://doi.org/10.1016/j.rchipe.2016.03.003</a:t>
            </a:r>
            <a:endParaRPr lang="es-PE" b="0" i="0" dirty="0">
              <a:solidFill>
                <a:srgbClr val="666666"/>
              </a:solidFill>
              <a:effectLst/>
              <a:latin typeface="muli"/>
            </a:endParaRPr>
          </a:p>
          <a:p>
            <a:pPr algn="l"/>
            <a:r>
              <a:rPr lang="es-PE" b="0" i="0" dirty="0">
                <a:solidFill>
                  <a:srgbClr val="666666"/>
                </a:solidFill>
                <a:effectLst/>
                <a:latin typeface="muli"/>
              </a:rPr>
              <a:t>Elosua, P. (2003). Sobre la validez de los test. </a:t>
            </a:r>
            <a:r>
              <a:rPr lang="es-PE" b="0" i="1" dirty="0" err="1">
                <a:solidFill>
                  <a:srgbClr val="666666"/>
                </a:solidFill>
                <a:effectLst/>
                <a:latin typeface="muli"/>
              </a:rPr>
              <a:t>Psicothema</a:t>
            </a:r>
            <a:r>
              <a:rPr lang="es-PE" b="0" i="0" dirty="0">
                <a:solidFill>
                  <a:srgbClr val="666666"/>
                </a:solidFill>
                <a:effectLst/>
                <a:latin typeface="muli"/>
              </a:rPr>
              <a:t>, </a:t>
            </a:r>
            <a:r>
              <a:rPr lang="es-PE" b="0" i="1" dirty="0">
                <a:solidFill>
                  <a:srgbClr val="666666"/>
                </a:solidFill>
                <a:effectLst/>
                <a:latin typeface="muli"/>
              </a:rPr>
              <a:t>15</a:t>
            </a:r>
            <a:r>
              <a:rPr lang="es-PE" b="0" i="0" dirty="0">
                <a:solidFill>
                  <a:srgbClr val="666666"/>
                </a:solidFill>
                <a:effectLst/>
                <a:latin typeface="muli"/>
              </a:rPr>
              <a:t>(2), 315-321.</a:t>
            </a:r>
          </a:p>
          <a:p>
            <a:pPr algn="l"/>
            <a:r>
              <a:rPr lang="es-PE" b="0" i="0" dirty="0">
                <a:solidFill>
                  <a:srgbClr val="666666"/>
                </a:solidFill>
                <a:effectLst/>
                <a:latin typeface="muli"/>
              </a:rPr>
              <a:t>Elosua, P. (2005). Evaluación progresiva de la invarianza factorial entre las versiones original y adaptada de una escala de autoconcepto. </a:t>
            </a:r>
            <a:r>
              <a:rPr lang="es-PE" b="0" i="1" dirty="0" err="1">
                <a:solidFill>
                  <a:srgbClr val="666666"/>
                </a:solidFill>
                <a:effectLst/>
                <a:latin typeface="muli"/>
              </a:rPr>
              <a:t>Psicothema</a:t>
            </a:r>
            <a:r>
              <a:rPr lang="es-PE" b="0" i="0" dirty="0">
                <a:solidFill>
                  <a:srgbClr val="666666"/>
                </a:solidFill>
                <a:effectLst/>
                <a:latin typeface="muli"/>
              </a:rPr>
              <a:t>, </a:t>
            </a:r>
            <a:r>
              <a:rPr lang="es-PE" b="0" i="1" dirty="0">
                <a:solidFill>
                  <a:srgbClr val="666666"/>
                </a:solidFill>
                <a:effectLst/>
                <a:latin typeface="muli"/>
              </a:rPr>
              <a:t>17</a:t>
            </a:r>
            <a:r>
              <a:rPr lang="es-PE" b="0" i="0" dirty="0">
                <a:solidFill>
                  <a:srgbClr val="666666"/>
                </a:solidFill>
                <a:effectLst/>
                <a:latin typeface="muli"/>
              </a:rPr>
              <a:t>(2), 356-362.</a:t>
            </a:r>
          </a:p>
          <a:p>
            <a:pPr algn="l"/>
            <a:r>
              <a:rPr lang="es-PE" b="0" i="0" dirty="0">
                <a:solidFill>
                  <a:srgbClr val="666666"/>
                </a:solidFill>
                <a:effectLst/>
                <a:latin typeface="muli"/>
              </a:rPr>
              <a:t>Lee, S. T. (2018). </a:t>
            </a:r>
            <a:r>
              <a:rPr lang="es-PE" b="0" i="0" dirty="0" err="1">
                <a:solidFill>
                  <a:srgbClr val="666666"/>
                </a:solidFill>
                <a:effectLst/>
                <a:latin typeface="muli"/>
              </a:rPr>
              <a:t>Testing</a:t>
            </a:r>
            <a:r>
              <a:rPr lang="es-PE" b="0" i="0" dirty="0">
                <a:solidFill>
                  <a:srgbClr val="666666"/>
                </a:solidFill>
                <a:effectLst/>
                <a:latin typeface="muli"/>
              </a:rPr>
              <a:t> </a:t>
            </a:r>
            <a:r>
              <a:rPr lang="es-PE" b="0" i="0" dirty="0" err="1">
                <a:solidFill>
                  <a:srgbClr val="666666"/>
                </a:solidFill>
                <a:effectLst/>
                <a:latin typeface="muli"/>
              </a:rPr>
              <a:t>for</a:t>
            </a:r>
            <a:r>
              <a:rPr lang="es-PE" b="0" i="0" dirty="0">
                <a:solidFill>
                  <a:srgbClr val="666666"/>
                </a:solidFill>
                <a:effectLst/>
                <a:latin typeface="muli"/>
              </a:rPr>
              <a:t> </a:t>
            </a:r>
            <a:r>
              <a:rPr lang="es-PE" b="0" i="0" dirty="0" err="1">
                <a:solidFill>
                  <a:srgbClr val="666666"/>
                </a:solidFill>
                <a:effectLst/>
                <a:latin typeface="muli"/>
              </a:rPr>
              <a:t>measurement</a:t>
            </a:r>
            <a:r>
              <a:rPr lang="es-PE" b="0" i="0" dirty="0">
                <a:solidFill>
                  <a:srgbClr val="666666"/>
                </a:solidFill>
                <a:effectLst/>
                <a:latin typeface="muli"/>
              </a:rPr>
              <a:t> </a:t>
            </a:r>
            <a:r>
              <a:rPr lang="es-PE" b="0" i="0" dirty="0" err="1">
                <a:solidFill>
                  <a:srgbClr val="666666"/>
                </a:solidFill>
                <a:effectLst/>
                <a:latin typeface="muli"/>
              </a:rPr>
              <a:t>invariance</a:t>
            </a:r>
            <a:r>
              <a:rPr lang="es-PE" b="0" i="0" dirty="0">
                <a:solidFill>
                  <a:srgbClr val="666666"/>
                </a:solidFill>
                <a:effectLst/>
                <a:latin typeface="muli"/>
              </a:rPr>
              <a:t>: </a:t>
            </a:r>
            <a:r>
              <a:rPr lang="es-PE" b="0" i="0" dirty="0" err="1">
                <a:solidFill>
                  <a:srgbClr val="666666"/>
                </a:solidFill>
                <a:effectLst/>
                <a:latin typeface="muli"/>
              </a:rPr>
              <a:t>Does</a:t>
            </a:r>
            <a:r>
              <a:rPr lang="es-PE" b="0" i="0" dirty="0">
                <a:solidFill>
                  <a:srgbClr val="666666"/>
                </a:solidFill>
                <a:effectLst/>
                <a:latin typeface="muli"/>
              </a:rPr>
              <a:t> </a:t>
            </a:r>
            <a:r>
              <a:rPr lang="es-PE" b="0" i="0" dirty="0" err="1">
                <a:solidFill>
                  <a:srgbClr val="666666"/>
                </a:solidFill>
                <a:effectLst/>
                <a:latin typeface="muli"/>
              </a:rPr>
              <a:t>your</a:t>
            </a:r>
            <a:r>
              <a:rPr lang="es-PE" b="0" i="0" dirty="0">
                <a:solidFill>
                  <a:srgbClr val="666666"/>
                </a:solidFill>
                <a:effectLst/>
                <a:latin typeface="muli"/>
              </a:rPr>
              <a:t> </a:t>
            </a:r>
            <a:r>
              <a:rPr lang="es-PE" b="0" i="0" dirty="0" err="1">
                <a:solidFill>
                  <a:srgbClr val="666666"/>
                </a:solidFill>
                <a:effectLst/>
                <a:latin typeface="muli"/>
              </a:rPr>
              <a:t>measure</a:t>
            </a:r>
            <a:r>
              <a:rPr lang="es-PE" b="0" i="0" dirty="0">
                <a:solidFill>
                  <a:srgbClr val="666666"/>
                </a:solidFill>
                <a:effectLst/>
                <a:latin typeface="muli"/>
              </a:rPr>
              <a:t> mean </a:t>
            </a:r>
            <a:r>
              <a:rPr lang="es-PE" b="0" i="0" dirty="0" err="1">
                <a:solidFill>
                  <a:srgbClr val="666666"/>
                </a:solidFill>
                <a:effectLst/>
                <a:latin typeface="muli"/>
              </a:rPr>
              <a:t>the</a:t>
            </a:r>
            <a:r>
              <a:rPr lang="es-PE" b="0" i="0" dirty="0">
                <a:solidFill>
                  <a:srgbClr val="666666"/>
                </a:solidFill>
                <a:effectLst/>
                <a:latin typeface="muli"/>
              </a:rPr>
              <a:t> </a:t>
            </a:r>
            <a:r>
              <a:rPr lang="es-PE" b="0" i="0" dirty="0" err="1">
                <a:solidFill>
                  <a:srgbClr val="666666"/>
                </a:solidFill>
                <a:effectLst/>
                <a:latin typeface="muli"/>
              </a:rPr>
              <a:t>same</a:t>
            </a:r>
            <a:r>
              <a:rPr lang="es-PE" b="0" i="0" dirty="0">
                <a:solidFill>
                  <a:srgbClr val="666666"/>
                </a:solidFill>
                <a:effectLst/>
                <a:latin typeface="muli"/>
              </a:rPr>
              <a:t> </a:t>
            </a:r>
            <a:r>
              <a:rPr lang="es-PE" b="0" i="0" dirty="0" err="1">
                <a:solidFill>
                  <a:srgbClr val="666666"/>
                </a:solidFill>
                <a:effectLst/>
                <a:latin typeface="muli"/>
              </a:rPr>
              <a:t>thing</a:t>
            </a:r>
            <a:r>
              <a:rPr lang="es-PE" b="0" i="0" dirty="0">
                <a:solidFill>
                  <a:srgbClr val="666666"/>
                </a:solidFill>
                <a:effectLst/>
                <a:latin typeface="muli"/>
              </a:rPr>
              <a:t> </a:t>
            </a:r>
            <a:r>
              <a:rPr lang="es-PE" b="0" i="0" dirty="0" err="1">
                <a:solidFill>
                  <a:srgbClr val="666666"/>
                </a:solidFill>
                <a:effectLst/>
                <a:latin typeface="muli"/>
              </a:rPr>
              <a:t>for</a:t>
            </a:r>
            <a:r>
              <a:rPr lang="es-PE" b="0" i="0" dirty="0">
                <a:solidFill>
                  <a:srgbClr val="666666"/>
                </a:solidFill>
                <a:effectLst/>
                <a:latin typeface="muli"/>
              </a:rPr>
              <a:t> </a:t>
            </a:r>
            <a:r>
              <a:rPr lang="es-PE" b="0" i="0" dirty="0" err="1">
                <a:solidFill>
                  <a:srgbClr val="666666"/>
                </a:solidFill>
                <a:effectLst/>
                <a:latin typeface="muli"/>
              </a:rPr>
              <a:t>different</a:t>
            </a:r>
            <a:r>
              <a:rPr lang="es-PE" b="0" i="0" dirty="0">
                <a:solidFill>
                  <a:srgbClr val="666666"/>
                </a:solidFill>
                <a:effectLst/>
                <a:latin typeface="muli"/>
              </a:rPr>
              <a:t> </a:t>
            </a:r>
            <a:r>
              <a:rPr lang="es-PE" b="0" i="0" dirty="0" err="1">
                <a:solidFill>
                  <a:srgbClr val="666666"/>
                </a:solidFill>
                <a:effectLst/>
                <a:latin typeface="muli"/>
              </a:rPr>
              <a:t>participants</a:t>
            </a:r>
            <a:r>
              <a:rPr lang="es-PE" b="0" i="0" dirty="0">
                <a:solidFill>
                  <a:srgbClr val="666666"/>
                </a:solidFill>
                <a:effectLst/>
                <a:latin typeface="muli"/>
              </a:rPr>
              <a:t>? </a:t>
            </a:r>
            <a:r>
              <a:rPr lang="es-PE" b="0" i="1" dirty="0">
                <a:solidFill>
                  <a:srgbClr val="666666"/>
                </a:solidFill>
                <a:effectLst/>
                <a:latin typeface="muli"/>
              </a:rPr>
              <a:t>APS </a:t>
            </a:r>
            <a:r>
              <a:rPr lang="es-PE" b="0" i="1" dirty="0" err="1">
                <a:solidFill>
                  <a:srgbClr val="666666"/>
                </a:solidFill>
                <a:effectLst/>
                <a:latin typeface="muli"/>
              </a:rPr>
              <a:t>Observer</a:t>
            </a:r>
            <a:r>
              <a:rPr lang="es-PE" b="0" i="0" dirty="0">
                <a:solidFill>
                  <a:srgbClr val="666666"/>
                </a:solidFill>
                <a:effectLst/>
                <a:latin typeface="muli"/>
              </a:rPr>
              <a:t>, </a:t>
            </a:r>
            <a:r>
              <a:rPr lang="es-PE" b="0" i="1" dirty="0">
                <a:solidFill>
                  <a:srgbClr val="666666"/>
                </a:solidFill>
                <a:effectLst/>
                <a:latin typeface="muli"/>
              </a:rPr>
              <a:t>31</a:t>
            </a:r>
            <a:r>
              <a:rPr lang="es-PE" b="0" i="0" dirty="0">
                <a:solidFill>
                  <a:srgbClr val="666666"/>
                </a:solidFill>
                <a:effectLst/>
                <a:latin typeface="muli"/>
              </a:rPr>
              <a:t>(8), 32–33.</a:t>
            </a:r>
          </a:p>
          <a:p>
            <a:pPr algn="l"/>
            <a:r>
              <a:rPr lang="es-PE" b="0" i="0" dirty="0" err="1">
                <a:solidFill>
                  <a:srgbClr val="666666"/>
                </a:solidFill>
                <a:effectLst/>
                <a:latin typeface="muli"/>
              </a:rPr>
              <a:t>Putnick</a:t>
            </a:r>
            <a:r>
              <a:rPr lang="es-PE" b="0" i="0" dirty="0">
                <a:solidFill>
                  <a:srgbClr val="666666"/>
                </a:solidFill>
                <a:effectLst/>
                <a:latin typeface="muli"/>
              </a:rPr>
              <a:t>, D. L., </a:t>
            </a:r>
            <a:r>
              <a:rPr lang="es-PE" b="0" i="0" dirty="0" err="1">
                <a:solidFill>
                  <a:srgbClr val="666666"/>
                </a:solidFill>
                <a:effectLst/>
                <a:latin typeface="muli"/>
              </a:rPr>
              <a:t>Bornstein</a:t>
            </a:r>
            <a:r>
              <a:rPr lang="es-PE" b="0" i="0" dirty="0">
                <a:solidFill>
                  <a:srgbClr val="666666"/>
                </a:solidFill>
                <a:effectLst/>
                <a:latin typeface="muli"/>
              </a:rPr>
              <a:t>, M. H. (2016). </a:t>
            </a:r>
            <a:r>
              <a:rPr lang="es-PE" b="0" i="0" dirty="0" err="1">
                <a:solidFill>
                  <a:srgbClr val="666666"/>
                </a:solidFill>
                <a:effectLst/>
                <a:latin typeface="muli"/>
              </a:rPr>
              <a:t>Measurement</a:t>
            </a:r>
            <a:r>
              <a:rPr lang="es-PE" b="0" i="0" dirty="0">
                <a:solidFill>
                  <a:srgbClr val="666666"/>
                </a:solidFill>
                <a:effectLst/>
                <a:latin typeface="muli"/>
              </a:rPr>
              <a:t> </a:t>
            </a:r>
            <a:r>
              <a:rPr lang="es-PE" b="0" i="0" dirty="0" err="1">
                <a:solidFill>
                  <a:srgbClr val="666666"/>
                </a:solidFill>
                <a:effectLst/>
                <a:latin typeface="muli"/>
              </a:rPr>
              <a:t>invariance</a:t>
            </a:r>
            <a:r>
              <a:rPr lang="es-PE" b="0" i="0" dirty="0">
                <a:solidFill>
                  <a:srgbClr val="666666"/>
                </a:solidFill>
                <a:effectLst/>
                <a:latin typeface="muli"/>
              </a:rPr>
              <a:t> </a:t>
            </a:r>
            <a:r>
              <a:rPr lang="es-PE" b="0" i="0" dirty="0" err="1">
                <a:solidFill>
                  <a:srgbClr val="666666"/>
                </a:solidFill>
                <a:effectLst/>
                <a:latin typeface="muli"/>
              </a:rPr>
              <a:t>conventions</a:t>
            </a:r>
            <a:r>
              <a:rPr lang="es-PE" b="0" i="0" dirty="0">
                <a:solidFill>
                  <a:srgbClr val="666666"/>
                </a:solidFill>
                <a:effectLst/>
                <a:latin typeface="muli"/>
              </a:rPr>
              <a:t> and </a:t>
            </a:r>
            <a:r>
              <a:rPr lang="es-PE" b="0" i="0" dirty="0" err="1">
                <a:solidFill>
                  <a:srgbClr val="666666"/>
                </a:solidFill>
                <a:effectLst/>
                <a:latin typeface="muli"/>
              </a:rPr>
              <a:t>reporting</a:t>
            </a:r>
            <a:r>
              <a:rPr lang="es-PE" b="0" i="0" dirty="0">
                <a:solidFill>
                  <a:srgbClr val="666666"/>
                </a:solidFill>
                <a:effectLst/>
                <a:latin typeface="muli"/>
              </a:rPr>
              <a:t>: </a:t>
            </a:r>
            <a:r>
              <a:rPr lang="es-PE" b="0" i="0" dirty="0" err="1">
                <a:solidFill>
                  <a:srgbClr val="666666"/>
                </a:solidFill>
                <a:effectLst/>
                <a:latin typeface="muli"/>
              </a:rPr>
              <a:t>The</a:t>
            </a:r>
            <a:r>
              <a:rPr lang="es-PE" b="0" i="0" dirty="0">
                <a:solidFill>
                  <a:srgbClr val="666666"/>
                </a:solidFill>
                <a:effectLst/>
                <a:latin typeface="muli"/>
              </a:rPr>
              <a:t> </a:t>
            </a:r>
            <a:r>
              <a:rPr lang="es-PE" b="0" i="0" dirty="0" err="1">
                <a:solidFill>
                  <a:srgbClr val="666666"/>
                </a:solidFill>
                <a:effectLst/>
                <a:latin typeface="muli"/>
              </a:rPr>
              <a:t>state</a:t>
            </a:r>
            <a:r>
              <a:rPr lang="es-PE" b="0" i="0" dirty="0">
                <a:solidFill>
                  <a:srgbClr val="666666"/>
                </a:solidFill>
                <a:effectLst/>
                <a:latin typeface="muli"/>
              </a:rPr>
              <a:t> </a:t>
            </a:r>
            <a:r>
              <a:rPr lang="es-PE" b="0" i="0" dirty="0" err="1">
                <a:solidFill>
                  <a:srgbClr val="666666"/>
                </a:solidFill>
                <a:effectLst/>
                <a:latin typeface="muli"/>
              </a:rPr>
              <a:t>of</a:t>
            </a:r>
            <a:r>
              <a:rPr lang="es-PE" b="0" i="0" dirty="0">
                <a:solidFill>
                  <a:srgbClr val="666666"/>
                </a:solidFill>
                <a:effectLst/>
                <a:latin typeface="muli"/>
              </a:rPr>
              <a:t> </a:t>
            </a:r>
            <a:r>
              <a:rPr lang="es-PE" b="0" i="0" dirty="0" err="1">
                <a:solidFill>
                  <a:srgbClr val="666666"/>
                </a:solidFill>
                <a:effectLst/>
                <a:latin typeface="muli"/>
              </a:rPr>
              <a:t>the</a:t>
            </a:r>
            <a:r>
              <a:rPr lang="es-PE" b="0" i="0" dirty="0">
                <a:solidFill>
                  <a:srgbClr val="666666"/>
                </a:solidFill>
                <a:effectLst/>
                <a:latin typeface="muli"/>
              </a:rPr>
              <a:t> art and </a:t>
            </a:r>
            <a:r>
              <a:rPr lang="es-PE" b="0" i="0" dirty="0" err="1">
                <a:solidFill>
                  <a:srgbClr val="666666"/>
                </a:solidFill>
                <a:effectLst/>
                <a:latin typeface="muli"/>
              </a:rPr>
              <a:t>future</a:t>
            </a:r>
            <a:r>
              <a:rPr lang="es-PE" b="0" i="0" dirty="0">
                <a:solidFill>
                  <a:srgbClr val="666666"/>
                </a:solidFill>
                <a:effectLst/>
                <a:latin typeface="muli"/>
              </a:rPr>
              <a:t> </a:t>
            </a:r>
            <a:r>
              <a:rPr lang="es-PE" b="0" i="0" dirty="0" err="1">
                <a:solidFill>
                  <a:srgbClr val="666666"/>
                </a:solidFill>
                <a:effectLst/>
                <a:latin typeface="muli"/>
              </a:rPr>
              <a:t>directions</a:t>
            </a:r>
            <a:r>
              <a:rPr lang="es-PE" b="0" i="0" dirty="0">
                <a:solidFill>
                  <a:srgbClr val="666666"/>
                </a:solidFill>
                <a:effectLst/>
                <a:latin typeface="muli"/>
              </a:rPr>
              <a:t> </a:t>
            </a:r>
            <a:r>
              <a:rPr lang="es-PE" b="0" i="0" dirty="0" err="1">
                <a:solidFill>
                  <a:srgbClr val="666666"/>
                </a:solidFill>
                <a:effectLst/>
                <a:latin typeface="muli"/>
              </a:rPr>
              <a:t>for</a:t>
            </a:r>
            <a:r>
              <a:rPr lang="es-PE" b="0" i="0" dirty="0">
                <a:solidFill>
                  <a:srgbClr val="666666"/>
                </a:solidFill>
                <a:effectLst/>
                <a:latin typeface="muli"/>
              </a:rPr>
              <a:t> </a:t>
            </a:r>
            <a:r>
              <a:rPr lang="es-PE" b="0" i="0" dirty="0" err="1">
                <a:solidFill>
                  <a:srgbClr val="666666"/>
                </a:solidFill>
                <a:effectLst/>
                <a:latin typeface="muli"/>
              </a:rPr>
              <a:t>psychological</a:t>
            </a:r>
            <a:r>
              <a:rPr lang="es-PE" b="0" i="0" dirty="0">
                <a:solidFill>
                  <a:srgbClr val="666666"/>
                </a:solidFill>
                <a:effectLst/>
                <a:latin typeface="muli"/>
              </a:rPr>
              <a:t> </a:t>
            </a:r>
            <a:r>
              <a:rPr lang="es-PE" b="0" i="0" dirty="0" err="1">
                <a:solidFill>
                  <a:srgbClr val="666666"/>
                </a:solidFill>
                <a:effectLst/>
                <a:latin typeface="muli"/>
              </a:rPr>
              <a:t>research</a:t>
            </a:r>
            <a:r>
              <a:rPr lang="es-PE" b="0" i="0" dirty="0">
                <a:solidFill>
                  <a:srgbClr val="666666"/>
                </a:solidFill>
                <a:effectLst/>
                <a:latin typeface="muli"/>
              </a:rPr>
              <a:t>. </a:t>
            </a:r>
            <a:r>
              <a:rPr lang="es-PE" b="0" i="1" dirty="0" err="1">
                <a:solidFill>
                  <a:srgbClr val="666666"/>
                </a:solidFill>
                <a:effectLst/>
                <a:latin typeface="muli"/>
              </a:rPr>
              <a:t>Developmental</a:t>
            </a:r>
            <a:r>
              <a:rPr lang="es-PE" b="0" i="1" dirty="0">
                <a:solidFill>
                  <a:srgbClr val="666666"/>
                </a:solidFill>
                <a:effectLst/>
                <a:latin typeface="muli"/>
              </a:rPr>
              <a:t> </a:t>
            </a:r>
            <a:r>
              <a:rPr lang="es-PE" b="0" i="1" dirty="0" err="1">
                <a:solidFill>
                  <a:srgbClr val="666666"/>
                </a:solidFill>
                <a:effectLst/>
                <a:latin typeface="muli"/>
              </a:rPr>
              <a:t>Review</a:t>
            </a:r>
            <a:r>
              <a:rPr lang="es-PE" b="0" i="0" dirty="0">
                <a:solidFill>
                  <a:srgbClr val="666666"/>
                </a:solidFill>
                <a:effectLst/>
                <a:latin typeface="muli"/>
              </a:rPr>
              <a:t>, </a:t>
            </a:r>
            <a:r>
              <a:rPr lang="es-PE" b="0" i="1" dirty="0">
                <a:solidFill>
                  <a:srgbClr val="666666"/>
                </a:solidFill>
                <a:effectLst/>
                <a:latin typeface="muli"/>
              </a:rPr>
              <a:t>41</a:t>
            </a:r>
            <a:r>
              <a:rPr lang="es-PE" b="0" i="0" dirty="0">
                <a:solidFill>
                  <a:srgbClr val="666666"/>
                </a:solidFill>
                <a:effectLst/>
                <a:latin typeface="muli"/>
              </a:rPr>
              <a:t>, 71-90. </a:t>
            </a:r>
            <a:r>
              <a:rPr lang="es-PE" b="0" i="0" u="none" strike="noStrike" dirty="0">
                <a:solidFill>
                  <a:srgbClr val="E8505B"/>
                </a:solidFill>
                <a:effectLst/>
                <a:latin typeface="muli"/>
                <a:hlinkClick r:id="rId3"/>
              </a:rPr>
              <a:t>https://doi.org/10.1016/j.dr.2016.06.004s</a:t>
            </a:r>
            <a:endParaRPr lang="es-PE" b="0" i="0" dirty="0">
              <a:solidFill>
                <a:srgbClr val="666666"/>
              </a:solidFill>
              <a:effectLst/>
              <a:latin typeface="muli"/>
            </a:endParaRPr>
          </a:p>
        </p:txBody>
      </p:sp>
    </p:spTree>
    <p:extLst>
      <p:ext uri="{BB962C8B-B14F-4D97-AF65-F5344CB8AC3E}">
        <p14:creationId xmlns:p14="http://schemas.microsoft.com/office/powerpoint/2010/main" val="1863836734"/>
      </p:ext>
    </p:extLst>
  </p:cSld>
  <p:clrMapOvr>
    <a:masterClrMapping/>
  </p:clrMapOvr>
</p:sld>
</file>

<file path=ppt/theme/theme1.xml><?xml version="1.0" encoding="utf-8"?>
<a:theme xmlns:a="http://schemas.openxmlformats.org/drawingml/2006/main" name="UCV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V1" id="{F20A192E-2DB9-4073-9A3C-63A8E0C8EFB7}" vid="{33E0FD0B-C57D-4FBB-AF90-F3E72010D7FB}"/>
    </a:ext>
  </a:extLst>
</a:theme>
</file>

<file path=docProps/app.xml><?xml version="1.0" encoding="utf-8"?>
<Properties xmlns="http://schemas.openxmlformats.org/officeDocument/2006/extended-properties" xmlns:vt="http://schemas.openxmlformats.org/officeDocument/2006/docPropsVTypes">
  <Template>UCV1</Template>
  <TotalTime>21</TotalTime>
  <Words>629</Words>
  <Application>Microsoft Office PowerPoint</Application>
  <PresentationFormat>Panorámica</PresentationFormat>
  <Paragraphs>32</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muli</vt:lpstr>
      <vt:lpstr>UCV1</vt:lpstr>
      <vt:lpstr>Análisis de Invarianza</vt:lpstr>
      <vt:lpstr>Invarianza</vt:lpstr>
      <vt:lpstr>Tipos de invarianza</vt:lpstr>
      <vt:lpstr>Ideas Clave</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Invarianza</dc:title>
  <dc:creator>Angel A. García O'Diana</dc:creator>
  <cp:lastModifiedBy>Angel A. García O'Diana</cp:lastModifiedBy>
  <cp:revision>6</cp:revision>
  <dcterms:created xsi:type="dcterms:W3CDTF">2021-03-05T23:45:15Z</dcterms:created>
  <dcterms:modified xsi:type="dcterms:W3CDTF">2021-03-06T00:06:59Z</dcterms:modified>
</cp:coreProperties>
</file>