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1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8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1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2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9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1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9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4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553C-895C-4A55-B49F-833EC6EB9F3B}" type="datetimeFigureOut">
              <a:rPr lang="es-ES" smtClean="0"/>
              <a:t>30/11/2020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102A-DBFA-443F-985F-3D2C8AA5B3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5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44825"/>
            <a:ext cx="7990656" cy="1755626"/>
          </a:xfrm>
        </p:spPr>
        <p:txBody>
          <a:bodyPr>
            <a:normAutofit/>
          </a:bodyPr>
          <a:lstStyle/>
          <a:p>
            <a:r>
              <a:rPr lang="es-ES" dirty="0" smtClean="0"/>
              <a:t>Descomposición de la variabilidad en ANOVA para regresión lineal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im_resid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4343" y="1124744"/>
            <a:ext cx="6550025" cy="4525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im_desc_var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692696"/>
            <a:ext cx="6559550" cy="53292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Presentación en pantalla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Descomposición de la variabilidad en ANOVA para regresión lineal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ANOVA  (ANalysis Of VAriance):  the decomposition of variability</dc:title>
  <dc:creator>tinguaro</dc:creator>
  <cp:lastModifiedBy>Tinguaro Rodríguez</cp:lastModifiedBy>
  <cp:revision>2</cp:revision>
  <dcterms:created xsi:type="dcterms:W3CDTF">2015-03-03T12:22:35Z</dcterms:created>
  <dcterms:modified xsi:type="dcterms:W3CDTF">2020-11-30T09:50:07Z</dcterms:modified>
</cp:coreProperties>
</file>