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950C-1325-4294-9F22-AF29DA34096C}" type="datetimeFigureOut">
              <a:rPr lang="en-US" smtClean="0"/>
              <a:t>18-Feb-2022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8620-0DF1-4244-81FF-597A531C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3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E2F-99C7-4BEB-9737-CD13EDDAC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&amp; Activity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AFF3-0240-4307-9AA0-88A35B514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PV</a:t>
            </a:r>
          </a:p>
        </p:txBody>
      </p:sp>
    </p:spTree>
    <p:extLst>
      <p:ext uri="{BB962C8B-B14F-4D97-AF65-F5344CB8AC3E}">
        <p14:creationId xmlns:p14="http://schemas.microsoft.com/office/powerpoint/2010/main" val="32880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F39EE4-EC0E-420D-B17A-BAF76BA1364F}"/>
              </a:ext>
            </a:extLst>
          </p:cNvPr>
          <p:cNvSpPr txBox="1"/>
          <p:nvPr/>
        </p:nvSpPr>
        <p:spPr>
          <a:xfrm>
            <a:off x="5281097" y="5098329"/>
            <a:ext cx="152509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&lt;&lt;component&gt;&gt;</a:t>
            </a:r>
          </a:p>
          <a:p>
            <a:r>
              <a:rPr lang="en-US" sz="1400" dirty="0" err="1"/>
              <a:t>DW.Parts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FFF87-C159-4C9D-8D14-6E61831A5351}"/>
              </a:ext>
            </a:extLst>
          </p:cNvPr>
          <p:cNvSpPr txBox="1"/>
          <p:nvPr/>
        </p:nvSpPr>
        <p:spPr>
          <a:xfrm>
            <a:off x="3767079" y="473086"/>
            <a:ext cx="141606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&lt;&lt;component&gt;&gt;</a:t>
            </a:r>
          </a:p>
          <a:p>
            <a:r>
              <a:rPr lang="en-US" sz="1400" dirty="0"/>
              <a:t>S1.Parts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E027-2687-4C46-8986-5EFAC11DAEB5}"/>
              </a:ext>
            </a:extLst>
          </p:cNvPr>
          <p:cNvSpPr txBox="1"/>
          <p:nvPr/>
        </p:nvSpPr>
        <p:spPr>
          <a:xfrm>
            <a:off x="159680" y="211476"/>
            <a:ext cx="14337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&lt;&lt;component&gt;&gt;</a:t>
            </a:r>
          </a:p>
          <a:p>
            <a:r>
              <a:rPr lang="en-US" sz="1400" dirty="0"/>
              <a:t>PS1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2DF19-1C4B-4EEE-8C3A-2510DA490212}"/>
              </a:ext>
            </a:extLst>
          </p:cNvPr>
          <p:cNvSpPr txBox="1"/>
          <p:nvPr/>
        </p:nvSpPr>
        <p:spPr>
          <a:xfrm>
            <a:off x="159680" y="974841"/>
            <a:ext cx="14337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&lt;&lt;component&gt;&gt;</a:t>
            </a:r>
          </a:p>
          <a:p>
            <a:r>
              <a:rPr lang="en-US" sz="1400" dirty="0"/>
              <a:t>PS2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FEA0EE-0FBC-4174-89E3-A67C62FE6BC6}"/>
              </a:ext>
            </a:extLst>
          </p:cNvPr>
          <p:cNvGrpSpPr/>
          <p:nvPr/>
        </p:nvGrpSpPr>
        <p:grpSpPr>
          <a:xfrm>
            <a:off x="1793924" y="473086"/>
            <a:ext cx="1604734" cy="523220"/>
            <a:chOff x="5049796" y="972891"/>
            <a:chExt cx="1820562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CCB9C3-459C-41D2-9128-32308FEB03B2}"/>
                </a:ext>
              </a:extLst>
            </p:cNvPr>
            <p:cNvSpPr txBox="1"/>
            <p:nvPr/>
          </p:nvSpPr>
          <p:spPr>
            <a:xfrm>
              <a:off x="5049796" y="972891"/>
              <a:ext cx="1820562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Outer Join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A2603B-7ABA-47E6-A44A-DFEC1DDFB1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48F7436-7A4D-4B0F-82A2-95342A01FF0B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5F2FE01-EC54-4985-9289-43C14A08C164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A08568-3BAD-433D-A027-3D8ADCE5DB72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4D52EB-02AE-4265-95D7-08F84F86807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593410" y="473086"/>
            <a:ext cx="200514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543825-5460-4F57-9C30-E299FFC4908D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593410" y="734696"/>
            <a:ext cx="200514" cy="50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F6990C-47E0-4669-B020-46CFAFA92FA4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3398658" y="734696"/>
            <a:ext cx="36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5E52AF-CB27-4F04-A471-A6E63343C3F5}"/>
              </a:ext>
            </a:extLst>
          </p:cNvPr>
          <p:cNvGrpSpPr/>
          <p:nvPr/>
        </p:nvGrpSpPr>
        <p:grpSpPr>
          <a:xfrm>
            <a:off x="5379051" y="473086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8BA7D2-9EBB-4A86-A003-50E1D58B8308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SK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257B89-6F07-4B6C-8432-8097F8815E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93E70C-BC57-4AB4-8B4C-12036497E04F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9AA9D9-92F1-415A-B5DD-D41B83FD15FB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3511B31-AC59-48B7-9C97-74F52B06E0C9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471027-44D9-4A84-AD8E-10D80CE18F42}"/>
              </a:ext>
            </a:extLst>
          </p:cNvPr>
          <p:cNvCxnSpPr>
            <a:stCxn id="5" idx="3"/>
            <a:endCxn id="22" idx="1"/>
          </p:cNvCxnSpPr>
          <p:nvPr/>
        </p:nvCxnSpPr>
        <p:spPr>
          <a:xfrm>
            <a:off x="5183144" y="734696"/>
            <a:ext cx="19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1CEEFA-1AB4-4647-BF69-324633B08A07}"/>
              </a:ext>
            </a:extLst>
          </p:cNvPr>
          <p:cNvGrpSpPr/>
          <p:nvPr/>
        </p:nvGrpSpPr>
        <p:grpSpPr>
          <a:xfrm>
            <a:off x="7261592" y="454394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EDDA0E-89B2-4586-872B-9C6B9ADBDD1F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Not Null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B61275-6EC2-429F-A5D7-C53BAF4E9C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2884BCB-DAA9-403A-811B-B198147325C3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B16BF8-567A-4DF4-B781-2856441C8D6E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7528BA-52B2-4E1A-BCBB-758829DA36AE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CFBDA9-FDE6-4F54-AA1C-6032D05DCB2F}"/>
              </a:ext>
            </a:extLst>
          </p:cNvPr>
          <p:cNvGrpSpPr/>
          <p:nvPr/>
        </p:nvGrpSpPr>
        <p:grpSpPr>
          <a:xfrm>
            <a:off x="7338537" y="1498061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4F37FB-18CE-4AF8-A08D-3FF3E8ACA95E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Add Date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BFF35A-039C-4701-B719-CE685CF6BF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10D6107-B923-4E1F-8A21-D9AD795711DB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6A7056C-AAE5-47E0-B327-4AA23FAD7F0B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A45F8B-54DB-4256-824F-0792C6D18C0A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AC668F-6185-496F-8DE1-FAA8A1437678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6929508" y="716004"/>
            <a:ext cx="332084" cy="1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36F3DB-E6DC-4F79-8C49-C51649F424F7}"/>
              </a:ext>
            </a:extLst>
          </p:cNvPr>
          <p:cNvCxnSpPr>
            <a:stCxn id="30" idx="2"/>
            <a:endCxn id="36" idx="0"/>
          </p:cNvCxnSpPr>
          <p:nvPr/>
        </p:nvCxnSpPr>
        <p:spPr>
          <a:xfrm>
            <a:off x="8036821" y="977614"/>
            <a:ext cx="76945" cy="52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549A3D-EF8F-4B31-9F4A-9BF2C6ECA5F7}"/>
              </a:ext>
            </a:extLst>
          </p:cNvPr>
          <p:cNvSpPr txBox="1"/>
          <p:nvPr/>
        </p:nvSpPr>
        <p:spPr>
          <a:xfrm>
            <a:off x="92983" y="2409218"/>
            <a:ext cx="141606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&lt;&lt;component&gt;&gt;</a:t>
            </a:r>
          </a:p>
          <a:p>
            <a:r>
              <a:rPr lang="en-US" sz="1400" dirty="0"/>
              <a:t>S2.Parts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81D8F1-5F2B-44AB-9397-3C915807BFEA}"/>
              </a:ext>
            </a:extLst>
          </p:cNvPr>
          <p:cNvGrpSpPr/>
          <p:nvPr/>
        </p:nvGrpSpPr>
        <p:grpSpPr>
          <a:xfrm>
            <a:off x="1704955" y="2409218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42B36-9786-4254-890F-741921C2AA42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SK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563ADE9-5AA3-40AD-BF48-1DE3F63CC1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68C49E9-0818-40D3-9D9F-935728891229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7C3D59-9F80-4DAC-90C1-605867460236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FCBD845-822B-4030-9D5A-168A3574D0F8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4BE935-AE6A-4C1A-A16B-8EF5CFA66026}"/>
              </a:ext>
            </a:extLst>
          </p:cNvPr>
          <p:cNvGrpSpPr/>
          <p:nvPr/>
        </p:nvGrpSpPr>
        <p:grpSpPr>
          <a:xfrm>
            <a:off x="5315077" y="2399155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EC40092-EF3E-4416-95D2-A3450BF328AD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$2E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C7F494A-89DC-4F42-B01A-6EFDBCE916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717C899-B6B7-46D5-8A89-9C86D6815E3E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6557C2B-0F47-4D63-B08E-DE0C0E5520AD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3FBD6CA-4070-47FF-BF3A-70BF649F8A60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2C207D-904F-4D8D-B6DD-28D1BD31F513}"/>
              </a:ext>
            </a:extLst>
          </p:cNvPr>
          <p:cNvGrpSpPr/>
          <p:nvPr/>
        </p:nvGrpSpPr>
        <p:grpSpPr>
          <a:xfrm>
            <a:off x="3524499" y="2397700"/>
            <a:ext cx="1550457" cy="523220"/>
            <a:chOff x="5257666" y="896633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89B6EB-EBD0-4E2A-AD3D-46C49D8E1762}"/>
                </a:ext>
              </a:extLst>
            </p:cNvPr>
            <p:cNvSpPr txBox="1"/>
            <p:nvPr/>
          </p:nvSpPr>
          <p:spPr>
            <a:xfrm>
              <a:off x="5257666" y="896633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A2E Date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869D28E-2BC4-4211-A7DC-A71B58B30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8AA2B1A-DA84-4429-B0F5-D950ED8791BF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3B6FFA-B83D-49A1-A6E9-B771C7886885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E7A9E8-35FF-4253-969D-753CE1CF8286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9BA18C-AF97-4D5F-84B4-45FF29C20FBC}"/>
              </a:ext>
            </a:extLst>
          </p:cNvPr>
          <p:cNvCxnSpPr>
            <a:stCxn id="45" idx="3"/>
            <a:endCxn id="47" idx="1"/>
          </p:cNvCxnSpPr>
          <p:nvPr/>
        </p:nvCxnSpPr>
        <p:spPr>
          <a:xfrm>
            <a:off x="1509048" y="2670828"/>
            <a:ext cx="19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A372E8-74EC-4FC3-A1D5-CCB6CD75EA65}"/>
              </a:ext>
            </a:extLst>
          </p:cNvPr>
          <p:cNvCxnSpPr>
            <a:stCxn id="47" idx="3"/>
            <a:endCxn id="59" idx="1"/>
          </p:cNvCxnSpPr>
          <p:nvPr/>
        </p:nvCxnSpPr>
        <p:spPr>
          <a:xfrm flipV="1">
            <a:off x="3255412" y="2659310"/>
            <a:ext cx="269087" cy="1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721963-6678-4A4A-9ADB-3496352EE6A2}"/>
              </a:ext>
            </a:extLst>
          </p:cNvPr>
          <p:cNvCxnSpPr>
            <a:stCxn id="59" idx="3"/>
            <a:endCxn id="53" idx="1"/>
          </p:cNvCxnSpPr>
          <p:nvPr/>
        </p:nvCxnSpPr>
        <p:spPr>
          <a:xfrm>
            <a:off x="5074956" y="2659310"/>
            <a:ext cx="240121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7D59D7-D836-4F8A-A3AD-CBC6A8E40B0A}"/>
              </a:ext>
            </a:extLst>
          </p:cNvPr>
          <p:cNvGrpSpPr/>
          <p:nvPr/>
        </p:nvGrpSpPr>
        <p:grpSpPr>
          <a:xfrm>
            <a:off x="6084259" y="3345326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39CCA3-A366-43BE-852F-BDF523E45FD7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Group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9261949-12A1-48D0-8E96-5330C88881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029B574-9B87-48A8-AAA2-5FCD6CC884FE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45238E-D9B2-4EFB-AE2E-6B53717E4595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DBD360-96F7-4AFD-981D-F662C2349466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281F0B-3884-4320-B395-93167D6C578E}"/>
              </a:ext>
            </a:extLst>
          </p:cNvPr>
          <p:cNvCxnSpPr>
            <a:cxnSpLocks/>
            <a:stCxn id="53" idx="2"/>
            <a:endCxn id="71" idx="0"/>
          </p:cNvCxnSpPr>
          <p:nvPr/>
        </p:nvCxnSpPr>
        <p:spPr>
          <a:xfrm>
            <a:off x="6090306" y="2922375"/>
            <a:ext cx="769182" cy="42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7A508C-B2FA-4FD0-9FA1-FC7450AFDA8F}"/>
              </a:ext>
            </a:extLst>
          </p:cNvPr>
          <p:cNvGrpSpPr/>
          <p:nvPr/>
        </p:nvGrpSpPr>
        <p:grpSpPr>
          <a:xfrm>
            <a:off x="7503009" y="5098329"/>
            <a:ext cx="1550457" cy="523220"/>
            <a:chOff x="5241236" y="936872"/>
            <a:chExt cx="1758985" cy="5232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7D3B07-5346-4A10-9711-76D24C92162E}"/>
                </a:ext>
              </a:extLst>
            </p:cNvPr>
            <p:cNvSpPr txBox="1"/>
            <p:nvPr/>
          </p:nvSpPr>
          <p:spPr>
            <a:xfrm>
              <a:off x="5241236" y="936872"/>
              <a:ext cx="1758985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&lt;&lt;component&gt;&gt;</a:t>
              </a:r>
            </a:p>
            <a:p>
              <a:r>
                <a:rPr lang="en-US" sz="1400" dirty="0"/>
                <a:t>Check PK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668A33-B66C-40C1-B31F-CA7DB4FE62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31460" y="1046208"/>
              <a:ext cx="137671" cy="112035"/>
              <a:chOff x="4736757" y="2125362"/>
              <a:chExt cx="663567" cy="540000"/>
            </a:xfrm>
            <a:grpFill/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5DA1F36-9C91-418A-96B8-A8EA9617F3A5}"/>
                  </a:ext>
                </a:extLst>
              </p:cNvPr>
              <p:cNvSpPr/>
              <p:nvPr/>
            </p:nvSpPr>
            <p:spPr>
              <a:xfrm>
                <a:off x="4860324" y="2125362"/>
                <a:ext cx="540000" cy="5400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DA1CE0-1DB7-4DA8-86B7-48CC1C6E4DB4}"/>
                  </a:ext>
                </a:extLst>
              </p:cNvPr>
              <p:cNvSpPr/>
              <p:nvPr/>
            </p:nvSpPr>
            <p:spPr>
              <a:xfrm>
                <a:off x="4736757" y="220774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B5CC89-9D54-4BFA-B865-429A18466654}"/>
                  </a:ext>
                </a:extLst>
              </p:cNvPr>
              <p:cNvSpPr/>
              <p:nvPr/>
            </p:nvSpPr>
            <p:spPr>
              <a:xfrm>
                <a:off x="4736757" y="2436551"/>
                <a:ext cx="263611" cy="172994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A2B5F8-1263-4F47-BFA7-28D884539703}"/>
              </a:ext>
            </a:extLst>
          </p:cNvPr>
          <p:cNvCxnSpPr>
            <a:stCxn id="36" idx="2"/>
            <a:endCxn id="80" idx="0"/>
          </p:cNvCxnSpPr>
          <p:nvPr/>
        </p:nvCxnSpPr>
        <p:spPr>
          <a:xfrm>
            <a:off x="8113766" y="2021281"/>
            <a:ext cx="164472" cy="30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7A74E2-A1D9-4CC5-9589-F7EBA0EEE5EC}"/>
              </a:ext>
            </a:extLst>
          </p:cNvPr>
          <p:cNvCxnSpPr>
            <a:cxnSpLocks/>
            <a:stCxn id="71" idx="3"/>
            <a:endCxn id="80" idx="0"/>
          </p:cNvCxnSpPr>
          <p:nvPr/>
        </p:nvCxnSpPr>
        <p:spPr>
          <a:xfrm>
            <a:off x="7634716" y="3606936"/>
            <a:ext cx="643522" cy="149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ED20BB-0F7C-470C-8499-CBB10AD1E55A}"/>
              </a:ext>
            </a:extLst>
          </p:cNvPr>
          <p:cNvCxnSpPr>
            <a:cxnSpLocks/>
            <a:stCxn id="80" idx="1"/>
            <a:endCxn id="4" idx="3"/>
          </p:cNvCxnSpPr>
          <p:nvPr/>
        </p:nvCxnSpPr>
        <p:spPr>
          <a:xfrm flipH="1">
            <a:off x="6806190" y="5359939"/>
            <a:ext cx="69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2D0C95-1D02-4C2D-B96D-5E0910EFAF42}"/>
              </a:ext>
            </a:extLst>
          </p:cNvPr>
          <p:cNvSpPr/>
          <p:nvPr/>
        </p:nvSpPr>
        <p:spPr>
          <a:xfrm>
            <a:off x="808777" y="1499852"/>
            <a:ext cx="742384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Outer Join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219091-7719-4578-A7B5-91264FE0CBB9}"/>
              </a:ext>
            </a:extLst>
          </p:cNvPr>
          <p:cNvSpPr/>
          <p:nvPr/>
        </p:nvSpPr>
        <p:spPr>
          <a:xfrm>
            <a:off x="2062870" y="1502874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in S1 Parts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57E047-8870-4C1D-91B0-C5A1B29D2DFA}"/>
              </a:ext>
            </a:extLst>
          </p:cNvPr>
          <p:cNvSpPr/>
          <p:nvPr/>
        </p:nvSpPr>
        <p:spPr>
          <a:xfrm>
            <a:off x="3383356" y="1502874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4CF576-7606-4404-BFF2-F6D6DB48EF8D}"/>
              </a:ext>
            </a:extLst>
          </p:cNvPr>
          <p:cNvSpPr/>
          <p:nvPr/>
        </p:nvSpPr>
        <p:spPr>
          <a:xfrm>
            <a:off x="4703842" y="1502874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Null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CC34B7-82D8-44D0-A9F6-8CC60840AF83}"/>
              </a:ext>
            </a:extLst>
          </p:cNvPr>
          <p:cNvSpPr/>
          <p:nvPr/>
        </p:nvSpPr>
        <p:spPr>
          <a:xfrm>
            <a:off x="6024328" y="1502874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Date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E7B36B-4397-4821-B49F-4D5AEA4516F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551161" y="1703555"/>
            <a:ext cx="511709" cy="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56AC8-9716-447D-BBAE-1D348AFD3C8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71647" y="1706577"/>
            <a:ext cx="51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2BA6CC-AEA9-46D2-8E4D-1DAE68FB5A9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92133" y="1706577"/>
            <a:ext cx="51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B3D79E-08DB-4759-91B5-479BB66ECC0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12619" y="1706577"/>
            <a:ext cx="511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0D95AA-C0F3-45DE-8170-5696B07138F0}"/>
              </a:ext>
            </a:extLst>
          </p:cNvPr>
          <p:cNvSpPr/>
          <p:nvPr/>
        </p:nvSpPr>
        <p:spPr>
          <a:xfrm>
            <a:off x="808777" y="2367475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CE5D25-76BE-41C0-B834-48C4B45B35E8}"/>
              </a:ext>
            </a:extLst>
          </p:cNvPr>
          <p:cNvSpPr/>
          <p:nvPr/>
        </p:nvSpPr>
        <p:spPr>
          <a:xfrm>
            <a:off x="2077771" y="2370497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A2E Date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9B1DC0-3862-4881-8EF8-BF3A510CB395}"/>
              </a:ext>
            </a:extLst>
          </p:cNvPr>
          <p:cNvSpPr/>
          <p:nvPr/>
        </p:nvSpPr>
        <p:spPr>
          <a:xfrm>
            <a:off x="3346765" y="2370497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$ to Euro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4696A-C72A-40DA-8578-83DE81709F1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617554" y="2571178"/>
            <a:ext cx="460217" cy="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02CB2-F9BE-4399-987B-3DB84A275C2B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886548" y="2574200"/>
            <a:ext cx="46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2D800BD-FCDF-4B2D-A427-B8E121171752}"/>
              </a:ext>
            </a:extLst>
          </p:cNvPr>
          <p:cNvSpPr/>
          <p:nvPr/>
        </p:nvSpPr>
        <p:spPr>
          <a:xfrm>
            <a:off x="4615760" y="2370497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2A394-7A48-4222-9BB8-C5AE13D6A116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155542" y="2574200"/>
            <a:ext cx="460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B8136B-5DE6-4A92-9840-3362F56A21F3}"/>
              </a:ext>
            </a:extLst>
          </p:cNvPr>
          <p:cNvSpPr/>
          <p:nvPr/>
        </p:nvSpPr>
        <p:spPr>
          <a:xfrm>
            <a:off x="7188451" y="1706577"/>
            <a:ext cx="108641" cy="867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34831C-E774-488A-8085-6C56AD121DC0}"/>
              </a:ext>
            </a:extLst>
          </p:cNvPr>
          <p:cNvSpPr/>
          <p:nvPr/>
        </p:nvSpPr>
        <p:spPr>
          <a:xfrm>
            <a:off x="7715061" y="1960069"/>
            <a:ext cx="808777" cy="407406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PK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DD3BCD-9A52-4817-9F4B-FEF3C5F7B4D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297092" y="2140389"/>
            <a:ext cx="417969" cy="2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D1D65C-FEFC-437A-9E2E-180547A9D0EA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6833105" y="1706577"/>
            <a:ext cx="355346" cy="43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CC8DD8-178B-455C-B998-01AA6D04484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5424537" y="2140389"/>
            <a:ext cx="1763914" cy="4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6B030B-07E2-417F-B2D6-8FFBA8967BC6}"/>
              </a:ext>
            </a:extLst>
          </p:cNvPr>
          <p:cNvSpPr/>
          <p:nvPr/>
        </p:nvSpPr>
        <p:spPr>
          <a:xfrm>
            <a:off x="7732039" y="2774881"/>
            <a:ext cx="808777" cy="556794"/>
          </a:xfrm>
          <a:prstGeom prst="roundRect">
            <a:avLst>
              <a:gd name="adj" fmla="val 322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in DW Parts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41D24B-6392-472A-A154-5ABB982E3542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8119450" y="2367475"/>
            <a:ext cx="16978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8BFD330-22D7-43E4-81E8-9D411D7EB9AA}"/>
              </a:ext>
            </a:extLst>
          </p:cNvPr>
          <p:cNvGrpSpPr/>
          <p:nvPr/>
        </p:nvGrpSpPr>
        <p:grpSpPr>
          <a:xfrm>
            <a:off x="7897473" y="3703187"/>
            <a:ext cx="504000" cy="504000"/>
            <a:chOff x="7897473" y="3703187"/>
            <a:chExt cx="504000" cy="504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76FD9A9-04AE-43F7-840A-FE720787334B}"/>
                </a:ext>
              </a:extLst>
            </p:cNvPr>
            <p:cNvSpPr/>
            <p:nvPr/>
          </p:nvSpPr>
          <p:spPr>
            <a:xfrm>
              <a:off x="7897473" y="3703187"/>
              <a:ext cx="504000" cy="50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5B0421D-BF11-4CC6-96D6-C1495EFFEBB2}"/>
                </a:ext>
              </a:extLst>
            </p:cNvPr>
            <p:cNvSpPr/>
            <p:nvPr/>
          </p:nvSpPr>
          <p:spPr>
            <a:xfrm>
              <a:off x="7969473" y="3757187"/>
              <a:ext cx="360000" cy="3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88EF42-1350-4294-95B7-A80D6C69E777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>
            <a:off x="8136428" y="3331675"/>
            <a:ext cx="13045" cy="4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966075-08D5-4F26-B8DF-F544CEE1AC6E}"/>
              </a:ext>
            </a:extLst>
          </p:cNvPr>
          <p:cNvSpPr/>
          <p:nvPr/>
        </p:nvSpPr>
        <p:spPr>
          <a:xfrm>
            <a:off x="312344" y="1996283"/>
            <a:ext cx="307818" cy="353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1FFE15-4D9A-41B6-B475-EC5D4730DBA4}"/>
              </a:ext>
            </a:extLst>
          </p:cNvPr>
          <p:cNvCxnSpPr>
            <a:cxnSpLocks/>
            <a:stCxn id="42" idx="6"/>
            <a:endCxn id="2" idx="1"/>
          </p:cNvCxnSpPr>
          <p:nvPr/>
        </p:nvCxnSpPr>
        <p:spPr>
          <a:xfrm flipV="1">
            <a:off x="620162" y="1703555"/>
            <a:ext cx="188615" cy="46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233565-8C0F-4D52-B622-0E4DA31D0030}"/>
              </a:ext>
            </a:extLst>
          </p:cNvPr>
          <p:cNvCxnSpPr>
            <a:stCxn id="42" idx="6"/>
            <a:endCxn id="15" idx="1"/>
          </p:cNvCxnSpPr>
          <p:nvPr/>
        </p:nvCxnSpPr>
        <p:spPr>
          <a:xfrm>
            <a:off x="620162" y="2172826"/>
            <a:ext cx="188615" cy="39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15E28E8A-FC5B-4E12-8592-04A68C0CCE72}"/>
              </a:ext>
            </a:extLst>
          </p:cNvPr>
          <p:cNvSpPr/>
          <p:nvPr/>
        </p:nvSpPr>
        <p:spPr>
          <a:xfrm flipH="1">
            <a:off x="714468" y="685824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PS1. Key += PS2.Key</a:t>
            </a:r>
          </a:p>
        </p:txBody>
      </p:sp>
      <p:sp>
        <p:nvSpPr>
          <p:cNvPr id="52" name="Flowchart: Card 51">
            <a:extLst>
              <a:ext uri="{FF2B5EF4-FFF2-40B4-BE49-F238E27FC236}">
                <a16:creationId xmlns:a16="http://schemas.microsoft.com/office/drawing/2014/main" id="{4047FE4C-DB64-4E69-BA03-0540D0D7D58C}"/>
              </a:ext>
            </a:extLst>
          </p:cNvPr>
          <p:cNvSpPr/>
          <p:nvPr/>
        </p:nvSpPr>
        <p:spPr>
          <a:xfrm flipH="1">
            <a:off x="3387071" y="710880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Pkey</a:t>
            </a:r>
            <a:endParaRPr lang="en-US" sz="1000" dirty="0"/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AD6AD744-9803-43F2-913C-BC9B0382E843}"/>
              </a:ext>
            </a:extLst>
          </p:cNvPr>
          <p:cNvSpPr/>
          <p:nvPr/>
        </p:nvSpPr>
        <p:spPr>
          <a:xfrm flipH="1">
            <a:off x="4627251" y="728441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Cost</a:t>
            </a:r>
          </a:p>
        </p:txBody>
      </p: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3E308AD8-CA4F-4E63-BA0B-66E927A1C059}"/>
              </a:ext>
            </a:extLst>
          </p:cNvPr>
          <p:cNvSpPr/>
          <p:nvPr/>
        </p:nvSpPr>
        <p:spPr>
          <a:xfrm flipH="1">
            <a:off x="6024328" y="728441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Sysdate</a:t>
            </a:r>
            <a:r>
              <a:rPr lang="en-US" sz="1000" dirty="0"/>
              <a:t>()</a:t>
            </a:r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A925CCAC-F56F-48B3-A247-B04F8237A957}"/>
              </a:ext>
            </a:extLst>
          </p:cNvPr>
          <p:cNvSpPr/>
          <p:nvPr/>
        </p:nvSpPr>
        <p:spPr>
          <a:xfrm flipH="1">
            <a:off x="860139" y="2951969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Pkey</a:t>
            </a:r>
            <a:endParaRPr lang="en-US" sz="1000" dirty="0"/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23B97CAE-D0E3-45C0-9636-C37B06D221C8}"/>
              </a:ext>
            </a:extLst>
          </p:cNvPr>
          <p:cNvSpPr/>
          <p:nvPr/>
        </p:nvSpPr>
        <p:spPr>
          <a:xfrm flipH="1">
            <a:off x="2101249" y="2969531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date</a:t>
            </a:r>
          </a:p>
        </p:txBody>
      </p:sp>
      <p:sp>
        <p:nvSpPr>
          <p:cNvPr id="57" name="Flowchart: Card 56">
            <a:extLst>
              <a:ext uri="{FF2B5EF4-FFF2-40B4-BE49-F238E27FC236}">
                <a16:creationId xmlns:a16="http://schemas.microsoft.com/office/drawing/2014/main" id="{E6A874D0-8D42-4215-8D5B-37AB71C2249A}"/>
              </a:ext>
            </a:extLst>
          </p:cNvPr>
          <p:cNvSpPr/>
          <p:nvPr/>
        </p:nvSpPr>
        <p:spPr>
          <a:xfrm flipH="1">
            <a:off x="3346388" y="2969181"/>
            <a:ext cx="903085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Cost</a:t>
            </a:r>
          </a:p>
        </p:txBody>
      </p:sp>
      <p:sp>
        <p:nvSpPr>
          <p:cNvPr id="60" name="Flowchart: Card 59">
            <a:extLst>
              <a:ext uri="{FF2B5EF4-FFF2-40B4-BE49-F238E27FC236}">
                <a16:creationId xmlns:a16="http://schemas.microsoft.com/office/drawing/2014/main" id="{F679B4ED-A56B-49CC-A5EE-AED323BC8F66}"/>
              </a:ext>
            </a:extLst>
          </p:cNvPr>
          <p:cNvSpPr/>
          <p:nvPr/>
        </p:nvSpPr>
        <p:spPr>
          <a:xfrm flipH="1">
            <a:off x="4572819" y="2964281"/>
            <a:ext cx="1382982" cy="681244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sz="1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Pkey,Date</a:t>
            </a:r>
            <a:endParaRPr lang="en-US" sz="1000" b="1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SUM(Cost)</a:t>
            </a:r>
          </a:p>
          <a:p>
            <a:pPr algn="l"/>
            <a:r>
              <a:rPr lang="en-US" sz="1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HAVING SUM(Cost) &gt;0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3885604"/>
      </p:ext>
    </p:extLst>
  </p:cSld>
  <p:clrMapOvr>
    <a:masterClrMapping/>
  </p:clrMapOvr>
</p:sld>
</file>

<file path=ppt/theme/theme1.xml><?xml version="1.0" encoding="utf-8"?>
<a:theme xmlns:a="http://schemas.openxmlformats.org/drawingml/2006/main" name="pvassil">
  <a:themeElements>
    <a:clrScheme name="pvassil">
      <a:dk1>
        <a:srgbClr val="00206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vassil" id="{BE4F907C-04CB-41E5-A6E5-71164DB2691B}" vid="{2FA0246C-2DF3-4222-B537-5A4B452F1B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127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pvassil</vt:lpstr>
      <vt:lpstr>Component &amp; Activity Diagrams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&amp; Activity Diagrams</dc:title>
  <dc:creator>Panos Vassiliadis</dc:creator>
  <cp:lastModifiedBy>Panos Vassiliadis</cp:lastModifiedBy>
  <cp:revision>4</cp:revision>
  <dcterms:created xsi:type="dcterms:W3CDTF">2022-02-18T20:01:03Z</dcterms:created>
  <dcterms:modified xsi:type="dcterms:W3CDTF">2022-02-18T20:18:50Z</dcterms:modified>
</cp:coreProperties>
</file>