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950C-1325-4294-9F22-AF29DA34096C}" type="datetimeFigureOut">
              <a:rPr lang="en-US" smtClean="0"/>
              <a:t>19-Feb-2022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2E3F48-CF33-4915-9C27-D023DEE110F0}"/>
              </a:ext>
            </a:extLst>
          </p:cNvPr>
          <p:cNvSpPr/>
          <p:nvPr/>
        </p:nvSpPr>
        <p:spPr>
          <a:xfrm>
            <a:off x="364402" y="1569497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OrderKey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ABC8B5-BEDB-4786-9231-D675F75ECF28}"/>
              </a:ext>
            </a:extLst>
          </p:cNvPr>
          <p:cNvSpPr/>
          <p:nvPr/>
        </p:nvSpPr>
        <p:spPr>
          <a:xfrm>
            <a:off x="364402" y="1974476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PartKey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2CBD35-5FB6-42E4-84C6-77478D9E38CC}"/>
              </a:ext>
            </a:extLst>
          </p:cNvPr>
          <p:cNvSpPr/>
          <p:nvPr/>
        </p:nvSpPr>
        <p:spPr>
          <a:xfrm>
            <a:off x="364402" y="2379455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QtyForLine1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93C350-BE0B-4B7B-B0B1-C764CA8E5DA7}"/>
              </a:ext>
            </a:extLst>
          </p:cNvPr>
          <p:cNvSpPr/>
          <p:nvPr/>
        </p:nvSpPr>
        <p:spPr>
          <a:xfrm>
            <a:off x="364402" y="2784434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QtyForLine2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A337C2-A340-40F3-BA87-BA91DE5E5DBA}"/>
              </a:ext>
            </a:extLst>
          </p:cNvPr>
          <p:cNvSpPr/>
          <p:nvPr/>
        </p:nvSpPr>
        <p:spPr>
          <a:xfrm>
            <a:off x="3303380" y="1569497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OrderKey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BC6BD5-5912-4F5B-8D93-43F63D522C39}"/>
              </a:ext>
            </a:extLst>
          </p:cNvPr>
          <p:cNvSpPr/>
          <p:nvPr/>
        </p:nvSpPr>
        <p:spPr>
          <a:xfrm>
            <a:off x="364402" y="3189413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QtyForLine3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1B70B-B5A1-4A83-9978-C950987AF864}"/>
              </a:ext>
            </a:extLst>
          </p:cNvPr>
          <p:cNvSpPr/>
          <p:nvPr/>
        </p:nvSpPr>
        <p:spPr>
          <a:xfrm>
            <a:off x="364402" y="3594392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AmountKey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4186FF-73B5-4BDA-90E7-9B09C669045B}"/>
              </a:ext>
            </a:extLst>
          </p:cNvPr>
          <p:cNvSpPr/>
          <p:nvPr/>
        </p:nvSpPr>
        <p:spPr>
          <a:xfrm>
            <a:off x="364402" y="3999371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Amount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3009C6-80EB-4AD3-9514-279B8E0BC14F}"/>
              </a:ext>
            </a:extLst>
          </p:cNvPr>
          <p:cNvSpPr/>
          <p:nvPr/>
        </p:nvSpPr>
        <p:spPr>
          <a:xfrm>
            <a:off x="364402" y="5634972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ShipDate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830750-3E95-48D3-B0FE-2B32493DF86B}"/>
              </a:ext>
            </a:extLst>
          </p:cNvPr>
          <p:cNvSpPr/>
          <p:nvPr/>
        </p:nvSpPr>
        <p:spPr>
          <a:xfrm>
            <a:off x="364402" y="6039949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CommitDate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1E0199-22BB-47B1-9344-D19905BB6461}"/>
              </a:ext>
            </a:extLst>
          </p:cNvPr>
          <p:cNvSpPr/>
          <p:nvPr/>
        </p:nvSpPr>
        <p:spPr>
          <a:xfrm>
            <a:off x="3303380" y="1988261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PartKey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0EB826-48B5-4735-828F-84238B4A0822}"/>
              </a:ext>
            </a:extLst>
          </p:cNvPr>
          <p:cNvSpPr/>
          <p:nvPr/>
        </p:nvSpPr>
        <p:spPr>
          <a:xfrm>
            <a:off x="3303380" y="2389429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LineNumber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FD60E3-5FB8-40D4-BBD8-5F8F229F22FE}"/>
              </a:ext>
            </a:extLst>
          </p:cNvPr>
          <p:cNvSpPr/>
          <p:nvPr/>
        </p:nvSpPr>
        <p:spPr>
          <a:xfrm>
            <a:off x="3303380" y="2787782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72BA34-DEA9-47AF-8A59-2D99C65926CB}"/>
              </a:ext>
            </a:extLst>
          </p:cNvPr>
          <p:cNvSpPr/>
          <p:nvPr/>
        </p:nvSpPr>
        <p:spPr>
          <a:xfrm>
            <a:off x="3303380" y="3187413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26CC49-3399-4C6A-A35C-705EC8FDD725}"/>
              </a:ext>
            </a:extLst>
          </p:cNvPr>
          <p:cNvSpPr/>
          <p:nvPr/>
        </p:nvSpPr>
        <p:spPr>
          <a:xfrm>
            <a:off x="3303380" y="3588098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Discount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BB40BD-B683-48F1-A0F6-8A3533CCAA09}"/>
              </a:ext>
            </a:extLst>
          </p:cNvPr>
          <p:cNvSpPr/>
          <p:nvPr/>
        </p:nvSpPr>
        <p:spPr>
          <a:xfrm>
            <a:off x="364402" y="4420038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StatusForLine1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78D7ED-5F21-4D87-85D3-0E6E900DA713}"/>
              </a:ext>
            </a:extLst>
          </p:cNvPr>
          <p:cNvSpPr/>
          <p:nvPr/>
        </p:nvSpPr>
        <p:spPr>
          <a:xfrm>
            <a:off x="364402" y="4825016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StatusForLine2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1ABF34-92A2-4357-A67C-40C60493C539}"/>
              </a:ext>
            </a:extLst>
          </p:cNvPr>
          <p:cNvSpPr/>
          <p:nvPr/>
        </p:nvSpPr>
        <p:spPr>
          <a:xfrm>
            <a:off x="364402" y="5229994"/>
            <a:ext cx="1165634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StatusForLine3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56163D-EFA2-4EC3-B00C-7965BC141BCC}"/>
              </a:ext>
            </a:extLst>
          </p:cNvPr>
          <p:cNvSpPr/>
          <p:nvPr/>
        </p:nvSpPr>
        <p:spPr>
          <a:xfrm>
            <a:off x="3303380" y="3986451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B02CC1-4AC4-4B58-916E-1CD8731BBE17}"/>
              </a:ext>
            </a:extLst>
          </p:cNvPr>
          <p:cNvSpPr/>
          <p:nvPr/>
        </p:nvSpPr>
        <p:spPr>
          <a:xfrm>
            <a:off x="3303380" y="4386082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B82B60-332B-49E7-82A8-303AC8D51884}"/>
              </a:ext>
            </a:extLst>
          </p:cNvPr>
          <p:cNvSpPr/>
          <p:nvPr/>
        </p:nvSpPr>
        <p:spPr>
          <a:xfrm>
            <a:off x="3303380" y="4802007"/>
            <a:ext cx="1024175" cy="3983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CommitDate</a:t>
            </a:r>
            <a:endParaRPr lang="en-US" sz="12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CD8EDC1-7388-4A3A-9B73-24ACD994C096}"/>
              </a:ext>
            </a:extLst>
          </p:cNvPr>
          <p:cNvSpPr/>
          <p:nvPr/>
        </p:nvSpPr>
        <p:spPr>
          <a:xfrm>
            <a:off x="2215837" y="4841388"/>
            <a:ext cx="479833" cy="39835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01198B-CE25-4DF0-92C2-F20E8EF9E576}"/>
              </a:ext>
            </a:extLst>
          </p:cNvPr>
          <p:cNvCxnSpPr>
            <a:cxnSpLocks/>
            <a:stCxn id="28" idx="0"/>
            <a:endCxn id="27" idx="1"/>
          </p:cNvCxnSpPr>
          <p:nvPr/>
        </p:nvCxnSpPr>
        <p:spPr>
          <a:xfrm flipV="1">
            <a:off x="2695670" y="5001184"/>
            <a:ext cx="607710" cy="3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DC947B-AC2C-4E19-8620-E3E511450274}"/>
              </a:ext>
            </a:extLst>
          </p:cNvPr>
          <p:cNvCxnSpPr>
            <a:stCxn id="28" idx="3"/>
            <a:endCxn id="16" idx="3"/>
          </p:cNvCxnSpPr>
          <p:nvPr/>
        </p:nvCxnSpPr>
        <p:spPr>
          <a:xfrm flipH="1">
            <a:off x="1530036" y="5040565"/>
            <a:ext cx="685801" cy="119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FDA7408A-CD60-44C8-B455-DDD037365719}"/>
              </a:ext>
            </a:extLst>
          </p:cNvPr>
          <p:cNvSpPr/>
          <p:nvPr/>
        </p:nvSpPr>
        <p:spPr>
          <a:xfrm>
            <a:off x="2208372" y="4387524"/>
            <a:ext cx="479833" cy="39835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D15E1F-BABF-4FA4-9946-B15CF8D5C4F1}"/>
              </a:ext>
            </a:extLst>
          </p:cNvPr>
          <p:cNvCxnSpPr>
            <a:cxnSpLocks/>
            <a:stCxn id="22" idx="3"/>
            <a:endCxn id="33" idx="3"/>
          </p:cNvCxnSpPr>
          <p:nvPr/>
        </p:nvCxnSpPr>
        <p:spPr>
          <a:xfrm flipV="1">
            <a:off x="1530036" y="4586701"/>
            <a:ext cx="678336" cy="3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5B1A5-08B5-4402-B806-36F4ECE50D64}"/>
              </a:ext>
            </a:extLst>
          </p:cNvPr>
          <p:cNvCxnSpPr>
            <a:stCxn id="23" idx="3"/>
            <a:endCxn id="33" idx="3"/>
          </p:cNvCxnSpPr>
          <p:nvPr/>
        </p:nvCxnSpPr>
        <p:spPr>
          <a:xfrm flipV="1">
            <a:off x="1530036" y="4586701"/>
            <a:ext cx="678336" cy="43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A2A47B-6150-445F-808E-72FE206DE5D6}"/>
              </a:ext>
            </a:extLst>
          </p:cNvPr>
          <p:cNvCxnSpPr>
            <a:stCxn id="24" idx="3"/>
            <a:endCxn id="33" idx="3"/>
          </p:cNvCxnSpPr>
          <p:nvPr/>
        </p:nvCxnSpPr>
        <p:spPr>
          <a:xfrm flipV="1">
            <a:off x="1530036" y="4586701"/>
            <a:ext cx="678336" cy="84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DEB7B-4A58-40E5-92C2-9255E024D082}"/>
              </a:ext>
            </a:extLst>
          </p:cNvPr>
          <p:cNvCxnSpPr>
            <a:stCxn id="33" idx="0"/>
            <a:endCxn id="26" idx="1"/>
          </p:cNvCxnSpPr>
          <p:nvPr/>
        </p:nvCxnSpPr>
        <p:spPr>
          <a:xfrm flipV="1">
            <a:off x="2688205" y="4585259"/>
            <a:ext cx="615175" cy="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04167AFC-D60F-4F31-9F23-5C5C414F9F2E}"/>
              </a:ext>
            </a:extLst>
          </p:cNvPr>
          <p:cNvSpPr/>
          <p:nvPr/>
        </p:nvSpPr>
        <p:spPr>
          <a:xfrm>
            <a:off x="2208372" y="3660986"/>
            <a:ext cx="479833" cy="39835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6728-9BA3-4564-93FE-7B9F052BCDC2}"/>
              </a:ext>
            </a:extLst>
          </p:cNvPr>
          <p:cNvCxnSpPr>
            <a:stCxn id="12" idx="3"/>
            <a:endCxn id="45" idx="3"/>
          </p:cNvCxnSpPr>
          <p:nvPr/>
        </p:nvCxnSpPr>
        <p:spPr>
          <a:xfrm>
            <a:off x="1530036" y="3793569"/>
            <a:ext cx="678336" cy="6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AEC814-1C6D-46B2-9C23-23BDD61018F4}"/>
              </a:ext>
            </a:extLst>
          </p:cNvPr>
          <p:cNvCxnSpPr>
            <a:stCxn id="13" idx="3"/>
            <a:endCxn id="45" idx="3"/>
          </p:cNvCxnSpPr>
          <p:nvPr/>
        </p:nvCxnSpPr>
        <p:spPr>
          <a:xfrm flipV="1">
            <a:off x="1530036" y="3860163"/>
            <a:ext cx="678336" cy="3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FA56EB-207B-4230-812B-33B3D536F8CE}"/>
              </a:ext>
            </a:extLst>
          </p:cNvPr>
          <p:cNvCxnSpPr>
            <a:stCxn id="45" idx="0"/>
            <a:endCxn id="20" idx="1"/>
          </p:cNvCxnSpPr>
          <p:nvPr/>
        </p:nvCxnSpPr>
        <p:spPr>
          <a:xfrm flipV="1">
            <a:off x="2688205" y="3386590"/>
            <a:ext cx="615175" cy="47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6849EA-CC4B-4CA7-84CC-5EDCCD73D66A}"/>
              </a:ext>
            </a:extLst>
          </p:cNvPr>
          <p:cNvCxnSpPr>
            <a:stCxn id="45" idx="0"/>
            <a:endCxn id="21" idx="1"/>
          </p:cNvCxnSpPr>
          <p:nvPr/>
        </p:nvCxnSpPr>
        <p:spPr>
          <a:xfrm flipV="1">
            <a:off x="2688205" y="3787275"/>
            <a:ext cx="615175" cy="7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A47507-B4D2-43EC-A629-92231699CDCA}"/>
              </a:ext>
            </a:extLst>
          </p:cNvPr>
          <p:cNvCxnSpPr>
            <a:stCxn id="45" idx="0"/>
            <a:endCxn id="25" idx="1"/>
          </p:cNvCxnSpPr>
          <p:nvPr/>
        </p:nvCxnSpPr>
        <p:spPr>
          <a:xfrm>
            <a:off x="2688205" y="3860163"/>
            <a:ext cx="615175" cy="32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>
            <a:extLst>
              <a:ext uri="{FF2B5EF4-FFF2-40B4-BE49-F238E27FC236}">
                <a16:creationId xmlns:a16="http://schemas.microsoft.com/office/drawing/2014/main" id="{9E74EA4C-0D6C-454F-94F1-92127AF1AF94}"/>
              </a:ext>
            </a:extLst>
          </p:cNvPr>
          <p:cNvSpPr/>
          <p:nvPr/>
        </p:nvSpPr>
        <p:spPr>
          <a:xfrm>
            <a:off x="2208372" y="2781658"/>
            <a:ext cx="479833" cy="39835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697B2C-4B98-4777-B463-75DA38F69A00}"/>
              </a:ext>
            </a:extLst>
          </p:cNvPr>
          <p:cNvCxnSpPr>
            <a:cxnSpLocks/>
            <a:stCxn id="8" idx="3"/>
            <a:endCxn id="56" idx="3"/>
          </p:cNvCxnSpPr>
          <p:nvPr/>
        </p:nvCxnSpPr>
        <p:spPr>
          <a:xfrm flipV="1">
            <a:off x="1530036" y="2980835"/>
            <a:ext cx="678336" cy="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360296-7287-4A56-8146-F9C7B72D350E}"/>
              </a:ext>
            </a:extLst>
          </p:cNvPr>
          <p:cNvCxnSpPr>
            <a:cxnSpLocks/>
            <a:stCxn id="11" idx="3"/>
            <a:endCxn id="56" idx="3"/>
          </p:cNvCxnSpPr>
          <p:nvPr/>
        </p:nvCxnSpPr>
        <p:spPr>
          <a:xfrm flipV="1">
            <a:off x="1530036" y="2980835"/>
            <a:ext cx="678336" cy="40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3CE0F6-956B-41B0-BCC5-13C3B4920DA1}"/>
              </a:ext>
            </a:extLst>
          </p:cNvPr>
          <p:cNvCxnSpPr>
            <a:cxnSpLocks/>
            <a:stCxn id="56" idx="0"/>
            <a:endCxn id="18" idx="1"/>
          </p:cNvCxnSpPr>
          <p:nvPr/>
        </p:nvCxnSpPr>
        <p:spPr>
          <a:xfrm flipV="1">
            <a:off x="2688205" y="2588606"/>
            <a:ext cx="615175" cy="39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1708C4-9BA4-4850-8388-3341A7A2B49B}"/>
              </a:ext>
            </a:extLst>
          </p:cNvPr>
          <p:cNvCxnSpPr>
            <a:cxnSpLocks/>
            <a:stCxn id="56" idx="0"/>
            <a:endCxn id="19" idx="1"/>
          </p:cNvCxnSpPr>
          <p:nvPr/>
        </p:nvCxnSpPr>
        <p:spPr>
          <a:xfrm>
            <a:off x="2688205" y="2980835"/>
            <a:ext cx="615175" cy="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79A2D8-8909-426B-AD88-9A7835D2A85A}"/>
              </a:ext>
            </a:extLst>
          </p:cNvPr>
          <p:cNvCxnSpPr>
            <a:stCxn id="56" idx="3"/>
            <a:endCxn id="7" idx="3"/>
          </p:cNvCxnSpPr>
          <p:nvPr/>
        </p:nvCxnSpPr>
        <p:spPr>
          <a:xfrm flipH="1" flipV="1">
            <a:off x="1530036" y="2578632"/>
            <a:ext cx="678336" cy="40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E64539-4028-4F40-AAF5-83E3FECA44B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530036" y="1768674"/>
            <a:ext cx="177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exagon 71">
            <a:extLst>
              <a:ext uri="{FF2B5EF4-FFF2-40B4-BE49-F238E27FC236}">
                <a16:creationId xmlns:a16="http://schemas.microsoft.com/office/drawing/2014/main" id="{BB565C74-191F-48BE-A162-D367F6FAB796}"/>
              </a:ext>
            </a:extLst>
          </p:cNvPr>
          <p:cNvSpPr/>
          <p:nvPr/>
        </p:nvSpPr>
        <p:spPr>
          <a:xfrm>
            <a:off x="2208372" y="1980256"/>
            <a:ext cx="479833" cy="39835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SK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EE944C-2135-4842-B043-66CDCA715429}"/>
              </a:ext>
            </a:extLst>
          </p:cNvPr>
          <p:cNvCxnSpPr>
            <a:stCxn id="6" idx="3"/>
            <a:endCxn id="72" idx="3"/>
          </p:cNvCxnSpPr>
          <p:nvPr/>
        </p:nvCxnSpPr>
        <p:spPr>
          <a:xfrm>
            <a:off x="1530036" y="2173653"/>
            <a:ext cx="678336" cy="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FA00F5-9AE6-4099-9A80-8C538F207622}"/>
              </a:ext>
            </a:extLst>
          </p:cNvPr>
          <p:cNvCxnSpPr>
            <a:stCxn id="72" idx="0"/>
            <a:endCxn id="17" idx="1"/>
          </p:cNvCxnSpPr>
          <p:nvPr/>
        </p:nvCxnSpPr>
        <p:spPr>
          <a:xfrm>
            <a:off x="2688205" y="2179433"/>
            <a:ext cx="615175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8B46BF-41E2-4D8F-BB59-90A32DA2A5B5}"/>
              </a:ext>
            </a:extLst>
          </p:cNvPr>
          <p:cNvGrpSpPr/>
          <p:nvPr/>
        </p:nvGrpSpPr>
        <p:grpSpPr>
          <a:xfrm>
            <a:off x="883844" y="1019645"/>
            <a:ext cx="126749" cy="507813"/>
            <a:chOff x="1186003" y="1061684"/>
            <a:chExt cx="126749" cy="507813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12317A-4000-47EF-984A-5C1DEA241432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249378" y="1333287"/>
              <a:ext cx="0" cy="23621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2D0C69FC-C635-4924-84D5-095C518A1E0D}"/>
                </a:ext>
              </a:extLst>
            </p:cNvPr>
            <p:cNvSpPr/>
            <p:nvPr/>
          </p:nvSpPr>
          <p:spPr>
            <a:xfrm>
              <a:off x="1186003" y="1061684"/>
              <a:ext cx="126749" cy="271603"/>
            </a:xfrm>
            <a:prstGeom prst="flowChartDecision">
              <a:avLst/>
            </a:prstGeom>
            <a:ln w="127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320C33E-E04D-4500-A1F6-362D03AAA996}"/>
              </a:ext>
            </a:extLst>
          </p:cNvPr>
          <p:cNvGrpSpPr/>
          <p:nvPr/>
        </p:nvGrpSpPr>
        <p:grpSpPr>
          <a:xfrm>
            <a:off x="3792064" y="829477"/>
            <a:ext cx="126749" cy="737205"/>
            <a:chOff x="1074743" y="1008011"/>
            <a:chExt cx="126749" cy="7372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54DD20F-B081-41A8-8E7B-A5E2BCB17F64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1138118" y="1279614"/>
              <a:ext cx="0" cy="46560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Decision 83">
              <a:extLst>
                <a:ext uri="{FF2B5EF4-FFF2-40B4-BE49-F238E27FC236}">
                  <a16:creationId xmlns:a16="http://schemas.microsoft.com/office/drawing/2014/main" id="{BA74A5AF-89E5-4B2E-A087-86C87D931B56}"/>
                </a:ext>
              </a:extLst>
            </p:cNvPr>
            <p:cNvSpPr/>
            <p:nvPr/>
          </p:nvSpPr>
          <p:spPr>
            <a:xfrm>
              <a:off x="1074743" y="1008011"/>
              <a:ext cx="126749" cy="271603"/>
            </a:xfrm>
            <a:prstGeom prst="flowChartDecision">
              <a:avLst/>
            </a:prstGeom>
            <a:ln w="127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954572A-6AA9-42C5-AEB1-4A312E04777C}"/>
              </a:ext>
            </a:extLst>
          </p:cNvPr>
          <p:cNvSpPr txBox="1"/>
          <p:nvPr/>
        </p:nvSpPr>
        <p:spPr>
          <a:xfrm>
            <a:off x="435370" y="630356"/>
            <a:ext cx="1310639" cy="366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S2.LineItems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E0FD0D-922C-47C1-8EC0-4840CB15C61C}"/>
              </a:ext>
            </a:extLst>
          </p:cNvPr>
          <p:cNvSpPr txBox="1"/>
          <p:nvPr/>
        </p:nvSpPr>
        <p:spPr>
          <a:xfrm>
            <a:off x="435369" y="160479"/>
            <a:ext cx="1310639" cy="366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S1.LineItems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683CF4-5DCE-49EC-B816-77BF34E03583}"/>
              </a:ext>
            </a:extLst>
          </p:cNvPr>
          <p:cNvSpPr txBox="1"/>
          <p:nvPr/>
        </p:nvSpPr>
        <p:spPr>
          <a:xfrm>
            <a:off x="3160147" y="434408"/>
            <a:ext cx="1310639" cy="366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DW.LineItems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9E0F1AA3-A071-449F-9CD8-4D86E790BC00}"/>
              </a:ext>
            </a:extLst>
          </p:cNvPr>
          <p:cNvSpPr/>
          <p:nvPr/>
        </p:nvSpPr>
        <p:spPr>
          <a:xfrm>
            <a:off x="2176791" y="415387"/>
            <a:ext cx="479833" cy="398353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87753-A8B9-4CB7-BE18-DD9B78334A14}"/>
              </a:ext>
            </a:extLst>
          </p:cNvPr>
          <p:cNvCxnSpPr>
            <a:stCxn id="91" idx="0"/>
            <a:endCxn id="90" idx="1"/>
          </p:cNvCxnSpPr>
          <p:nvPr/>
        </p:nvCxnSpPr>
        <p:spPr>
          <a:xfrm>
            <a:off x="2656624" y="614564"/>
            <a:ext cx="503523" cy="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DD8F43-310C-42DA-85CC-C257B74EA168}"/>
              </a:ext>
            </a:extLst>
          </p:cNvPr>
          <p:cNvCxnSpPr>
            <a:stCxn id="89" idx="3"/>
            <a:endCxn id="91" idx="3"/>
          </p:cNvCxnSpPr>
          <p:nvPr/>
        </p:nvCxnSpPr>
        <p:spPr>
          <a:xfrm>
            <a:off x="1746008" y="343967"/>
            <a:ext cx="430783" cy="27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E9B7FF-CFE2-45FA-8DBD-18415BFE3F6D}"/>
              </a:ext>
            </a:extLst>
          </p:cNvPr>
          <p:cNvCxnSpPr>
            <a:cxnSpLocks/>
            <a:stCxn id="88" idx="3"/>
            <a:endCxn id="91" idx="3"/>
          </p:cNvCxnSpPr>
          <p:nvPr/>
        </p:nvCxnSpPr>
        <p:spPr>
          <a:xfrm flipV="1">
            <a:off x="1746009" y="614564"/>
            <a:ext cx="430782" cy="19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id="{BE8BB504-22D9-479F-8274-F97A2C082B7B}"/>
              </a:ext>
            </a:extLst>
          </p:cNvPr>
          <p:cNvSpPr/>
          <p:nvPr/>
        </p:nvSpPr>
        <p:spPr>
          <a:xfrm>
            <a:off x="3067279" y="5457218"/>
            <a:ext cx="689995" cy="376930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American to European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B385E9F-63C7-4626-ADEF-5EE129E18735}"/>
              </a:ext>
            </a:extLst>
          </p:cNvPr>
          <p:cNvCxnSpPr>
            <a:cxnSpLocks/>
            <a:stCxn id="28" idx="1"/>
            <a:endCxn id="99" idx="1"/>
          </p:cNvCxnSpPr>
          <p:nvPr/>
        </p:nvCxnSpPr>
        <p:spPr>
          <a:xfrm>
            <a:off x="2596082" y="5239741"/>
            <a:ext cx="471197" cy="40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4D36003-0B9E-4BE1-B3A8-F29320C01185}"/>
              </a:ext>
            </a:extLst>
          </p:cNvPr>
          <p:cNvSpPr txBox="1"/>
          <p:nvPr/>
        </p:nvSpPr>
        <p:spPr>
          <a:xfrm>
            <a:off x="1963418" y="166707"/>
            <a:ext cx="96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{Duration &lt; 4h}</a:t>
            </a:r>
          </a:p>
        </p:txBody>
      </p:sp>
    </p:spTree>
    <p:extLst>
      <p:ext uri="{BB962C8B-B14F-4D97-AF65-F5344CB8AC3E}">
        <p14:creationId xmlns:p14="http://schemas.microsoft.com/office/powerpoint/2010/main" val="15094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>
            <a:extLst>
              <a:ext uri="{FF2B5EF4-FFF2-40B4-BE49-F238E27FC236}">
                <a16:creationId xmlns:a16="http://schemas.microsoft.com/office/drawing/2014/main" id="{6E76F930-6ED2-4D75-B49E-D77B12E5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8001000" cy="26670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132">
            <a:extLst>
              <a:ext uri="{FF2B5EF4-FFF2-40B4-BE49-F238E27FC236}">
                <a16:creationId xmlns:a16="http://schemas.microsoft.com/office/drawing/2014/main" id="{BA9C972A-03D7-4BD3-AB49-3E7F2D1F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19600"/>
            <a:ext cx="3810000" cy="19050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131">
            <a:extLst>
              <a:ext uri="{FF2B5EF4-FFF2-40B4-BE49-F238E27FC236}">
                <a16:creationId xmlns:a16="http://schemas.microsoft.com/office/drawing/2014/main" id="{332F1C67-ABA4-4534-BE53-A0303F52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19600"/>
            <a:ext cx="990600" cy="1905000"/>
          </a:xfrm>
          <a:prstGeom prst="rect">
            <a:avLst/>
          </a:prstGeom>
          <a:solidFill>
            <a:srgbClr val="C0C0C0">
              <a:alpha val="50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243979-7943-4C3D-A808-3998AC7D968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04482" y="1807368"/>
            <a:ext cx="527050" cy="6842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FD99BDB-998D-4F0F-BFBC-B21D4AEAE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120900"/>
            <a:ext cx="681038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eaLnBrk="0" hangingPunct="0"/>
            <a:r>
              <a:rPr lang="en-US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Add_SPK</a:t>
            </a:r>
            <a:r>
              <a:rPr lang="en-US" altLang="en-US" sz="8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098A767-9399-4ED6-8A79-30071F86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700213"/>
            <a:ext cx="98583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SUPPKEY=1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A28FED17-56E9-41F0-84BE-F49EA0532299}"/>
              </a:ext>
            </a:extLst>
          </p:cNvPr>
          <p:cNvCxnSpPr>
            <a:cxnSpLocks noChangeShapeType="1"/>
            <a:stCxn id="7" idx="2"/>
            <a:endCxn id="5" idx="1"/>
          </p:cNvCxnSpPr>
          <p:nvPr/>
        </p:nvCxnSpPr>
        <p:spPr bwMode="auto">
          <a:xfrm flipH="1">
            <a:off x="4365625" y="1790700"/>
            <a:ext cx="1588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7">
            <a:extLst>
              <a:ext uri="{FF2B5EF4-FFF2-40B4-BE49-F238E27FC236}">
                <a16:creationId xmlns:a16="http://schemas.microsoft.com/office/drawing/2014/main" id="{EA9384B6-4D9C-4CF5-9270-D1C7C8DCC7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14913" y="1808162"/>
            <a:ext cx="527050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345C80F2-8E76-443D-976C-EBA19CB5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112963"/>
            <a:ext cx="4524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B8B9400-A4E6-4C25-AE24-1CD28B6E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1524000"/>
            <a:ext cx="985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.PKEY, LOOKUP_PS.SKEY, SUPPKEY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3134AF9D-28FA-4A8F-ABFD-16DBAFDFCC54}"/>
              </a:ext>
            </a:extLst>
          </p:cNvPr>
          <p:cNvCxnSpPr>
            <a:cxnSpLocks noChangeShapeType="1"/>
            <a:stCxn id="11" idx="2"/>
            <a:endCxn id="9" idx="1"/>
          </p:cNvCxnSpPr>
          <p:nvPr/>
        </p:nvCxnSpPr>
        <p:spPr bwMode="auto">
          <a:xfrm>
            <a:off x="5278438" y="1822450"/>
            <a:ext cx="0" cy="195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11">
            <a:extLst>
              <a:ext uri="{FF2B5EF4-FFF2-40B4-BE49-F238E27FC236}">
                <a16:creationId xmlns:a16="http://schemas.microsoft.com/office/drawing/2014/main" id="{F98E7F74-E883-45AC-9E5C-DD963BE961B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00751" y="1808162"/>
            <a:ext cx="527050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EE848B7-BFA3-4882-B0B3-5BBD99546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2112963"/>
            <a:ext cx="4556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700" b="1">
                <a:solidFill>
                  <a:srgbClr val="000000"/>
                </a:solidFill>
              </a:rPr>
              <a:t>$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2€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89FED68B-B212-466E-81E3-354A7D6F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708150"/>
            <a:ext cx="987425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COST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E383C673-68CF-4988-9D40-3ACEDD19AE22}"/>
              </a:ext>
            </a:extLst>
          </p:cNvPr>
          <p:cNvCxnSpPr>
            <a:cxnSpLocks noChangeShapeType="1"/>
            <a:stCxn id="15" idx="2"/>
            <a:endCxn id="13" idx="1"/>
          </p:cNvCxnSpPr>
          <p:nvPr/>
        </p:nvCxnSpPr>
        <p:spPr bwMode="auto">
          <a:xfrm>
            <a:off x="6264275" y="1798638"/>
            <a:ext cx="0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15">
            <a:extLst>
              <a:ext uri="{FF2B5EF4-FFF2-40B4-BE49-F238E27FC236}">
                <a16:creationId xmlns:a16="http://schemas.microsoft.com/office/drawing/2014/main" id="{335822F6-09D7-4420-A351-BD9136F714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86588" y="1808162"/>
            <a:ext cx="527050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C2F9478C-8FCA-4DCF-BBFA-8A1F3377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1708150"/>
            <a:ext cx="985837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74D5213B-42DA-4113-9E5C-302672B9892D}"/>
              </a:ext>
            </a:extLst>
          </p:cNvPr>
          <p:cNvCxnSpPr>
            <a:cxnSpLocks noChangeShapeType="1"/>
            <a:stCxn id="18" idx="2"/>
            <a:endCxn id="17" idx="1"/>
          </p:cNvCxnSpPr>
          <p:nvPr/>
        </p:nvCxnSpPr>
        <p:spPr bwMode="auto">
          <a:xfrm flipH="1">
            <a:off x="7251700" y="1798638"/>
            <a:ext cx="317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18">
            <a:extLst>
              <a:ext uri="{FF2B5EF4-FFF2-40B4-BE49-F238E27FC236}">
                <a16:creationId xmlns:a16="http://schemas.microsoft.com/office/drawing/2014/main" id="{7003CC96-972A-4B8C-BCB6-D5967372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176588"/>
            <a:ext cx="758825" cy="528637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CEB5370B-73E3-48E6-B86B-456630453D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06863" y="3098800"/>
            <a:ext cx="528637" cy="6842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1F0D2D5B-8A73-41D3-B064-5E942386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3403600"/>
            <a:ext cx="68262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Add_SPK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27F104D4-E9D7-4992-9016-E3FC17B4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3000375"/>
            <a:ext cx="985837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SUPPKEY=2</a:t>
            </a:r>
          </a:p>
        </p:txBody>
      </p: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510C068-8670-45FA-B815-CF4BB032DE65}"/>
              </a:ext>
            </a:extLst>
          </p:cNvPr>
          <p:cNvCxnSpPr>
            <a:cxnSpLocks noChangeShapeType="1"/>
            <a:stCxn id="23" idx="2"/>
            <a:endCxn id="21" idx="1"/>
          </p:cNvCxnSpPr>
          <p:nvPr/>
        </p:nvCxnSpPr>
        <p:spPr bwMode="auto">
          <a:xfrm flipH="1">
            <a:off x="4368800" y="3090863"/>
            <a:ext cx="3175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23">
            <a:extLst>
              <a:ext uri="{FF2B5EF4-FFF2-40B4-BE49-F238E27FC236}">
                <a16:creationId xmlns:a16="http://schemas.microsoft.com/office/drawing/2014/main" id="{AC3BBFAF-1BBC-4B60-96C7-7ED0D85BEF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16500" y="3100388"/>
            <a:ext cx="528637" cy="681038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33F6E9AB-3036-4344-B0CD-73A79E1E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3403600"/>
            <a:ext cx="454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SK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49FCB86C-1448-4112-8400-0908E9BB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2854325"/>
            <a:ext cx="98583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.PKEY, LOOKUP_PS.SKEY, SUPPKEY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A065871A-1B5A-4CB0-8CAD-1AB82CFA619C}"/>
              </a:ext>
            </a:extLst>
          </p:cNvPr>
          <p:cNvCxnSpPr>
            <a:cxnSpLocks noChangeShapeType="1"/>
            <a:stCxn id="27" idx="2"/>
            <a:endCxn id="25" idx="1"/>
          </p:cNvCxnSpPr>
          <p:nvPr/>
        </p:nvCxnSpPr>
        <p:spPr bwMode="auto">
          <a:xfrm flipH="1">
            <a:off x="5281613" y="3170238"/>
            <a:ext cx="11112" cy="138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utoShape 27">
            <a:extLst>
              <a:ext uri="{FF2B5EF4-FFF2-40B4-BE49-F238E27FC236}">
                <a16:creationId xmlns:a16="http://schemas.microsoft.com/office/drawing/2014/main" id="{A4F79570-33C1-4355-A4DC-59ADBF25658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03132" y="3099594"/>
            <a:ext cx="528637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9DB4197-2C0F-4019-A2A1-104874086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3000375"/>
            <a:ext cx="987425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COST</a:t>
            </a:r>
          </a:p>
        </p:txBody>
      </p: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0F0BF209-93FE-4CA8-BA58-BC8485E2AA79}"/>
              </a:ext>
            </a:extLst>
          </p:cNvPr>
          <p:cNvCxnSpPr>
            <a:cxnSpLocks noChangeShapeType="1"/>
            <a:stCxn id="30" idx="2"/>
            <a:endCxn id="29" idx="1"/>
          </p:cNvCxnSpPr>
          <p:nvPr/>
        </p:nvCxnSpPr>
        <p:spPr bwMode="auto">
          <a:xfrm>
            <a:off x="6267450" y="3090863"/>
            <a:ext cx="0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utoShape 30">
            <a:extLst>
              <a:ext uri="{FF2B5EF4-FFF2-40B4-BE49-F238E27FC236}">
                <a16:creationId xmlns:a16="http://schemas.microsoft.com/office/drawing/2014/main" id="{C168C918-327F-43F9-B1A3-D7476C3C1E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88969" y="3099594"/>
            <a:ext cx="528637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943A9367-6FE6-4B48-A557-1EFE5060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000375"/>
            <a:ext cx="1136650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DATE=SYSDATE</a:t>
            </a:r>
          </a:p>
        </p:txBody>
      </p: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3EB0C46A-35A1-4D0C-8211-9593FDEFDB87}"/>
              </a:ext>
            </a:extLst>
          </p:cNvPr>
          <p:cNvCxnSpPr>
            <a:cxnSpLocks noChangeShapeType="1"/>
            <a:stCxn id="33" idx="2"/>
            <a:endCxn id="32" idx="1"/>
          </p:cNvCxnSpPr>
          <p:nvPr/>
        </p:nvCxnSpPr>
        <p:spPr bwMode="auto">
          <a:xfrm flipH="1">
            <a:off x="7254875" y="3090863"/>
            <a:ext cx="1588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3">
            <a:extLst>
              <a:ext uri="{FF2B5EF4-FFF2-40B4-BE49-F238E27FC236}">
                <a16:creationId xmlns:a16="http://schemas.microsoft.com/office/drawing/2014/main" id="{F593D007-DDF3-4598-A2DB-28063CE4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402013"/>
            <a:ext cx="6080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AddDate </a:t>
            </a:r>
          </a:p>
        </p:txBody>
      </p:sp>
      <p:sp>
        <p:nvSpPr>
          <p:cNvPr id="36" name="AutoShape 34">
            <a:extLst>
              <a:ext uri="{FF2B5EF4-FFF2-40B4-BE49-F238E27FC236}">
                <a16:creationId xmlns:a16="http://schemas.microsoft.com/office/drawing/2014/main" id="{82A44C82-B416-4F6B-948C-CF597DC9FA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64488" y="3100388"/>
            <a:ext cx="528637" cy="6810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70582070-C21A-48B3-A100-2B4F1ED1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3403600"/>
            <a:ext cx="681037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CheckQTY 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856DAAD7-6FDE-4F47-97DC-C30E281EB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3000375"/>
            <a:ext cx="1111250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QTY&gt;0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BFB83950-27F7-4AD6-9A7F-E600C3A6EDF1}"/>
              </a:ext>
            </a:extLst>
          </p:cNvPr>
          <p:cNvCxnSpPr>
            <a:cxnSpLocks noChangeShapeType="1"/>
            <a:stCxn id="38" idx="2"/>
            <a:endCxn id="36" idx="1"/>
          </p:cNvCxnSpPr>
          <p:nvPr/>
        </p:nvCxnSpPr>
        <p:spPr bwMode="auto">
          <a:xfrm>
            <a:off x="8226425" y="3090863"/>
            <a:ext cx="3175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AutoShape 38">
            <a:extLst>
              <a:ext uri="{FF2B5EF4-FFF2-40B4-BE49-F238E27FC236}">
                <a16:creationId xmlns:a16="http://schemas.microsoft.com/office/drawing/2014/main" id="{C80F77D7-6FF0-4180-B099-859440D8117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28807" y="1931194"/>
            <a:ext cx="528637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F5BB445-71A4-40F8-9348-6A48CC37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2243138"/>
            <a:ext cx="4540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endParaRPr lang="en-US" altLang="en-US" sz="800" b="1" baseline="-25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2" name="AutoShape 40">
            <a:extLst>
              <a:ext uri="{FF2B5EF4-FFF2-40B4-BE49-F238E27FC236}">
                <a16:creationId xmlns:a16="http://schemas.microsoft.com/office/drawing/2014/main" id="{78DB4B10-A04C-47EB-8797-86DC5E420087}"/>
              </a:ext>
            </a:extLst>
          </p:cNvPr>
          <p:cNvCxnSpPr>
            <a:cxnSpLocks noChangeShapeType="1"/>
            <a:stCxn id="5" idx="0"/>
            <a:endCxn id="9" idx="3"/>
          </p:cNvCxnSpPr>
          <p:nvPr/>
        </p:nvCxnSpPr>
        <p:spPr bwMode="auto">
          <a:xfrm>
            <a:off x="4706938" y="2147888"/>
            <a:ext cx="228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1">
            <a:extLst>
              <a:ext uri="{FF2B5EF4-FFF2-40B4-BE49-F238E27FC236}">
                <a16:creationId xmlns:a16="http://schemas.microsoft.com/office/drawing/2014/main" id="{D978CBF5-5489-49B1-833A-14D1EEB002D0}"/>
              </a:ext>
            </a:extLst>
          </p:cNvPr>
          <p:cNvCxnSpPr>
            <a:cxnSpLocks noChangeShapeType="1"/>
            <a:stCxn id="9" idx="0"/>
            <a:endCxn id="13" idx="3"/>
          </p:cNvCxnSpPr>
          <p:nvPr/>
        </p:nvCxnSpPr>
        <p:spPr bwMode="auto">
          <a:xfrm>
            <a:off x="5616575" y="2147888"/>
            <a:ext cx="304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2">
            <a:extLst>
              <a:ext uri="{FF2B5EF4-FFF2-40B4-BE49-F238E27FC236}">
                <a16:creationId xmlns:a16="http://schemas.microsoft.com/office/drawing/2014/main" id="{75644989-4502-4F4B-8B33-E445757AC28F}"/>
              </a:ext>
            </a:extLst>
          </p:cNvPr>
          <p:cNvCxnSpPr>
            <a:cxnSpLocks noChangeShapeType="1"/>
            <a:stCxn id="13" idx="0"/>
            <a:endCxn id="17" idx="3"/>
          </p:cNvCxnSpPr>
          <p:nvPr/>
        </p:nvCxnSpPr>
        <p:spPr bwMode="auto">
          <a:xfrm>
            <a:off x="6604000" y="2147888"/>
            <a:ext cx="3032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3">
            <a:extLst>
              <a:ext uri="{FF2B5EF4-FFF2-40B4-BE49-F238E27FC236}">
                <a16:creationId xmlns:a16="http://schemas.microsoft.com/office/drawing/2014/main" id="{39D96DE6-9D15-4372-9A11-C44D15D8C368}"/>
              </a:ext>
            </a:extLst>
          </p:cNvPr>
          <p:cNvCxnSpPr>
            <a:cxnSpLocks noChangeShapeType="1"/>
            <a:stCxn id="21" idx="0"/>
            <a:endCxn id="25" idx="3"/>
          </p:cNvCxnSpPr>
          <p:nvPr/>
        </p:nvCxnSpPr>
        <p:spPr bwMode="auto">
          <a:xfrm>
            <a:off x="4710113" y="3440113"/>
            <a:ext cx="228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4">
            <a:extLst>
              <a:ext uri="{FF2B5EF4-FFF2-40B4-BE49-F238E27FC236}">
                <a16:creationId xmlns:a16="http://schemas.microsoft.com/office/drawing/2014/main" id="{B8E1DC78-EFE6-426F-8470-78A0F74E5E4A}"/>
              </a:ext>
            </a:extLst>
          </p:cNvPr>
          <p:cNvCxnSpPr>
            <a:cxnSpLocks noChangeShapeType="1"/>
            <a:stCxn id="25" idx="0"/>
            <a:endCxn id="29" idx="3"/>
          </p:cNvCxnSpPr>
          <p:nvPr/>
        </p:nvCxnSpPr>
        <p:spPr bwMode="auto">
          <a:xfrm>
            <a:off x="5619750" y="3440113"/>
            <a:ext cx="304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5">
            <a:extLst>
              <a:ext uri="{FF2B5EF4-FFF2-40B4-BE49-F238E27FC236}">
                <a16:creationId xmlns:a16="http://schemas.microsoft.com/office/drawing/2014/main" id="{C364A37D-DA35-410C-9634-4E9B59B55246}"/>
              </a:ext>
            </a:extLst>
          </p:cNvPr>
          <p:cNvCxnSpPr>
            <a:cxnSpLocks noChangeShapeType="1"/>
            <a:stCxn id="29" idx="0"/>
            <a:endCxn id="32" idx="3"/>
          </p:cNvCxnSpPr>
          <p:nvPr/>
        </p:nvCxnSpPr>
        <p:spPr bwMode="auto">
          <a:xfrm>
            <a:off x="6607175" y="3440113"/>
            <a:ext cx="3032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6">
            <a:extLst>
              <a:ext uri="{FF2B5EF4-FFF2-40B4-BE49-F238E27FC236}">
                <a16:creationId xmlns:a16="http://schemas.microsoft.com/office/drawing/2014/main" id="{F1FD4E53-3E36-4DA8-9C08-B78753CB245C}"/>
              </a:ext>
            </a:extLst>
          </p:cNvPr>
          <p:cNvCxnSpPr>
            <a:cxnSpLocks noChangeShapeType="1"/>
            <a:stCxn id="32" idx="0"/>
            <a:endCxn id="36" idx="3"/>
          </p:cNvCxnSpPr>
          <p:nvPr/>
        </p:nvCxnSpPr>
        <p:spPr bwMode="auto">
          <a:xfrm>
            <a:off x="7593013" y="3440113"/>
            <a:ext cx="2936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7">
            <a:extLst>
              <a:ext uri="{FF2B5EF4-FFF2-40B4-BE49-F238E27FC236}">
                <a16:creationId xmlns:a16="http://schemas.microsoft.com/office/drawing/2014/main" id="{39A924F7-6706-43BE-91F6-64FC3F5CC723}"/>
              </a:ext>
            </a:extLst>
          </p:cNvPr>
          <p:cNvCxnSpPr>
            <a:cxnSpLocks noChangeShapeType="1"/>
            <a:stCxn id="20" idx="4"/>
            <a:endCxn id="21" idx="3"/>
          </p:cNvCxnSpPr>
          <p:nvPr/>
        </p:nvCxnSpPr>
        <p:spPr bwMode="auto">
          <a:xfrm>
            <a:off x="3735388" y="3441700"/>
            <a:ext cx="295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48">
            <a:extLst>
              <a:ext uri="{FF2B5EF4-FFF2-40B4-BE49-F238E27FC236}">
                <a16:creationId xmlns:a16="http://schemas.microsoft.com/office/drawing/2014/main" id="{7BDBE7A5-E75A-44FD-B0B9-0BDC5063F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1885950"/>
            <a:ext cx="758825" cy="52705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1" name="AutoShape 52">
            <a:extLst>
              <a:ext uri="{FF2B5EF4-FFF2-40B4-BE49-F238E27FC236}">
                <a16:creationId xmlns:a16="http://schemas.microsoft.com/office/drawing/2014/main" id="{7A9C3606-297D-4AD6-8CF3-CEDA4F71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473325"/>
            <a:ext cx="381000" cy="292100"/>
          </a:xfrm>
          <a:prstGeom prst="flowChartMultidocument">
            <a:avLst/>
          </a:prstGeom>
          <a:solidFill>
            <a:srgbClr val="66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A1990A24-5A88-4A4F-9F5E-71E8E884F11C}"/>
              </a:ext>
            </a:extLst>
          </p:cNvPr>
          <p:cNvCxnSpPr>
            <a:cxnSpLocks noChangeShapeType="1"/>
            <a:stCxn id="50" idx="4"/>
            <a:endCxn id="5" idx="3"/>
          </p:cNvCxnSpPr>
          <p:nvPr/>
        </p:nvCxnSpPr>
        <p:spPr bwMode="auto">
          <a:xfrm>
            <a:off x="3732213" y="2149475"/>
            <a:ext cx="2936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50">
            <a:extLst>
              <a:ext uri="{FF2B5EF4-FFF2-40B4-BE49-F238E27FC236}">
                <a16:creationId xmlns:a16="http://schemas.microsoft.com/office/drawing/2014/main" id="{1E61C787-CA6B-4802-9BAC-B07F6F53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578100"/>
            <a:ext cx="685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</a:p>
        </p:txBody>
      </p:sp>
      <p:sp>
        <p:nvSpPr>
          <p:cNvPr id="54" name="Text Box 51">
            <a:extLst>
              <a:ext uri="{FF2B5EF4-FFF2-40B4-BE49-F238E27FC236}">
                <a16:creationId xmlns:a16="http://schemas.microsoft.com/office/drawing/2014/main" id="{428DBE83-8A60-454C-8FCD-04BBD67D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319338"/>
            <a:ext cx="685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rejected</a:t>
            </a:r>
          </a:p>
        </p:txBody>
      </p:sp>
      <p:sp>
        <p:nvSpPr>
          <p:cNvPr id="55" name="AutoShape 56">
            <a:extLst>
              <a:ext uri="{FF2B5EF4-FFF2-40B4-BE49-F238E27FC236}">
                <a16:creationId xmlns:a16="http://schemas.microsoft.com/office/drawing/2014/main" id="{A211FF4B-8354-460B-A445-E25F7506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3763963"/>
            <a:ext cx="379413" cy="292100"/>
          </a:xfrm>
          <a:prstGeom prst="flowChartMultidocument">
            <a:avLst/>
          </a:prstGeom>
          <a:solidFill>
            <a:srgbClr val="66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3">
            <a:extLst>
              <a:ext uri="{FF2B5EF4-FFF2-40B4-BE49-F238E27FC236}">
                <a16:creationId xmlns:a16="http://schemas.microsoft.com/office/drawing/2014/main" id="{2788EBD5-D8D3-4165-BD59-E454BA7DE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229552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>
            <a:extLst>
              <a:ext uri="{FF2B5EF4-FFF2-40B4-BE49-F238E27FC236}">
                <a16:creationId xmlns:a16="http://schemas.microsoft.com/office/drawing/2014/main" id="{B77810F7-DE40-4E7E-9B77-82581C50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3868738"/>
            <a:ext cx="6794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</a:p>
        </p:txBody>
      </p:sp>
      <p:sp>
        <p:nvSpPr>
          <p:cNvPr id="58" name="Text Box 55">
            <a:extLst>
              <a:ext uri="{FF2B5EF4-FFF2-40B4-BE49-F238E27FC236}">
                <a16:creationId xmlns:a16="http://schemas.microsoft.com/office/drawing/2014/main" id="{2D692C27-DAFB-4A88-82B7-8654DCC41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3609975"/>
            <a:ext cx="6826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rejected</a:t>
            </a:r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B3A68554-684F-487D-B18F-33C7D22E0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3587750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58">
            <a:extLst>
              <a:ext uri="{FF2B5EF4-FFF2-40B4-BE49-F238E27FC236}">
                <a16:creationId xmlns:a16="http://schemas.microsoft.com/office/drawing/2014/main" id="{0B5E0802-F0BF-4742-8B37-76207BA2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2111375"/>
            <a:ext cx="6826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A2EDate</a:t>
            </a:r>
          </a:p>
        </p:txBody>
      </p:sp>
      <p:sp>
        <p:nvSpPr>
          <p:cNvPr id="61" name="AutoShape 62">
            <a:extLst>
              <a:ext uri="{FF2B5EF4-FFF2-40B4-BE49-F238E27FC236}">
                <a16:creationId xmlns:a16="http://schemas.microsoft.com/office/drawing/2014/main" id="{06B8418E-854A-4BFE-B623-B26E83E8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3763963"/>
            <a:ext cx="379412" cy="292100"/>
          </a:xfrm>
          <a:prstGeom prst="flowChartMultidocument">
            <a:avLst/>
          </a:prstGeom>
          <a:solidFill>
            <a:srgbClr val="66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id="{60285B35-87ED-498B-9A7B-A8A3317E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402013"/>
            <a:ext cx="681037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NotNULL</a:t>
            </a:r>
            <a:endParaRPr lang="en-US" altLang="en-US" sz="800" b="1" baseline="-25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3" name="Text Box 60">
            <a:extLst>
              <a:ext uri="{FF2B5EF4-FFF2-40B4-BE49-F238E27FC236}">
                <a16:creationId xmlns:a16="http://schemas.microsoft.com/office/drawing/2014/main" id="{440342B0-2618-4D2D-A66F-2DDFE25FD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3868738"/>
            <a:ext cx="6810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BDC97A1F-96EC-4EBA-93DF-81DE22DE2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3609975"/>
            <a:ext cx="6826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rejected</a:t>
            </a:r>
          </a:p>
        </p:txBody>
      </p:sp>
      <p:sp>
        <p:nvSpPr>
          <p:cNvPr id="65" name="AutoShape 66">
            <a:extLst>
              <a:ext uri="{FF2B5EF4-FFF2-40B4-BE49-F238E27FC236}">
                <a16:creationId xmlns:a16="http://schemas.microsoft.com/office/drawing/2014/main" id="{C095F116-F622-4C51-9D50-537E22F1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473325"/>
            <a:ext cx="379413" cy="292100"/>
          </a:xfrm>
          <a:prstGeom prst="flowChartMultidocument">
            <a:avLst/>
          </a:prstGeom>
          <a:solidFill>
            <a:srgbClr val="66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3">
            <a:extLst>
              <a:ext uri="{FF2B5EF4-FFF2-40B4-BE49-F238E27FC236}">
                <a16:creationId xmlns:a16="http://schemas.microsoft.com/office/drawing/2014/main" id="{A7606602-2081-4589-AB0A-3E1937DCC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3587750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64">
            <a:extLst>
              <a:ext uri="{FF2B5EF4-FFF2-40B4-BE49-F238E27FC236}">
                <a16:creationId xmlns:a16="http://schemas.microsoft.com/office/drawing/2014/main" id="{4CED5A44-61D0-4338-88D7-C0F50DA4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578100"/>
            <a:ext cx="685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</a:p>
        </p:txBody>
      </p:sp>
      <p:sp>
        <p:nvSpPr>
          <p:cNvPr id="68" name="Text Box 65">
            <a:extLst>
              <a:ext uri="{FF2B5EF4-FFF2-40B4-BE49-F238E27FC236}">
                <a16:creationId xmlns:a16="http://schemas.microsoft.com/office/drawing/2014/main" id="{1ED28A98-B735-41D9-84D5-E0A755C0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2319338"/>
            <a:ext cx="6842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rejected</a:t>
            </a:r>
          </a:p>
        </p:txBody>
      </p:sp>
      <p:sp>
        <p:nvSpPr>
          <p:cNvPr id="69" name="AutoShape 70">
            <a:extLst>
              <a:ext uri="{FF2B5EF4-FFF2-40B4-BE49-F238E27FC236}">
                <a16:creationId xmlns:a16="http://schemas.microsoft.com/office/drawing/2014/main" id="{BF2E3B72-6AEA-4660-8E53-C8DB57779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473325"/>
            <a:ext cx="379412" cy="292100"/>
          </a:xfrm>
          <a:prstGeom prst="flowChartMultidocument">
            <a:avLst/>
          </a:prstGeom>
          <a:solidFill>
            <a:srgbClr val="6666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79798AF3-3785-4C1E-9BB9-B8C652DF5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5" y="229552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68">
            <a:extLst>
              <a:ext uri="{FF2B5EF4-FFF2-40B4-BE49-F238E27FC236}">
                <a16:creationId xmlns:a16="http://schemas.microsoft.com/office/drawing/2014/main" id="{CC296CA4-DBC9-469C-A573-D7E7EB11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2578100"/>
            <a:ext cx="6810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</a:p>
        </p:txBody>
      </p:sp>
      <p:sp>
        <p:nvSpPr>
          <p:cNvPr id="72" name="Text Box 69">
            <a:extLst>
              <a:ext uri="{FF2B5EF4-FFF2-40B4-BE49-F238E27FC236}">
                <a16:creationId xmlns:a16="http://schemas.microsoft.com/office/drawing/2014/main" id="{00C90266-07EE-4481-A869-1DD08FDB1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2319338"/>
            <a:ext cx="6810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rejected</a:t>
            </a:r>
          </a:p>
        </p:txBody>
      </p:sp>
      <p:sp>
        <p:nvSpPr>
          <p:cNvPr id="73" name="Line 71">
            <a:extLst>
              <a:ext uri="{FF2B5EF4-FFF2-40B4-BE49-F238E27FC236}">
                <a16:creationId xmlns:a16="http://schemas.microsoft.com/office/drawing/2014/main" id="{1D7ADDC3-0E47-4CFD-AF7C-9ADA7AEAD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013" y="22860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AutoShape 72">
            <a:extLst>
              <a:ext uri="{FF2B5EF4-FFF2-40B4-BE49-F238E27FC236}">
                <a16:creationId xmlns:a16="http://schemas.microsoft.com/office/drawing/2014/main" id="{550E3E89-EBF0-41C9-99B8-E032B1EB97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1375" y="1803400"/>
            <a:ext cx="530225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5" name="Text Box 73">
            <a:extLst>
              <a:ext uri="{FF2B5EF4-FFF2-40B4-BE49-F238E27FC236}">
                <a16:creationId xmlns:a16="http://schemas.microsoft.com/office/drawing/2014/main" id="{30DBE689-5334-44DE-A207-CD16B416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2108200"/>
            <a:ext cx="538163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DIFF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6" name="Text Box 74">
            <a:extLst>
              <a:ext uri="{FF2B5EF4-FFF2-40B4-BE49-F238E27FC236}">
                <a16:creationId xmlns:a16="http://schemas.microsoft.com/office/drawing/2014/main" id="{03712C3E-E509-4A39-A39E-8D7197D3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1587500"/>
            <a:ext cx="12128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DS.PS_NEW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.PKEY,</a:t>
            </a:r>
          </a:p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DS.PS_OLD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.PKEY</a:t>
            </a:r>
          </a:p>
        </p:txBody>
      </p:sp>
      <p:cxnSp>
        <p:nvCxnSpPr>
          <p:cNvPr id="77" name="AutoShape 75">
            <a:extLst>
              <a:ext uri="{FF2B5EF4-FFF2-40B4-BE49-F238E27FC236}">
                <a16:creationId xmlns:a16="http://schemas.microsoft.com/office/drawing/2014/main" id="{8CB632A7-1A05-4571-B066-9141C4C678E6}"/>
              </a:ext>
            </a:extLst>
          </p:cNvPr>
          <p:cNvCxnSpPr>
            <a:cxnSpLocks noChangeShapeType="1"/>
            <a:stCxn id="76" idx="2"/>
            <a:endCxn id="74" idx="1"/>
          </p:cNvCxnSpPr>
          <p:nvPr/>
        </p:nvCxnSpPr>
        <p:spPr bwMode="auto">
          <a:xfrm>
            <a:off x="2374900" y="1763713"/>
            <a:ext cx="1588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AutoShape 76">
            <a:extLst>
              <a:ext uri="{FF2B5EF4-FFF2-40B4-BE49-F238E27FC236}">
                <a16:creationId xmlns:a16="http://schemas.microsoft.com/office/drawing/2014/main" id="{45DA2318-B62A-44BC-867E-D4C0107F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1587500"/>
            <a:ext cx="758825" cy="52705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DS.PS_NEW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79" name="AutoShape 77">
            <a:extLst>
              <a:ext uri="{FF2B5EF4-FFF2-40B4-BE49-F238E27FC236}">
                <a16:creationId xmlns:a16="http://schemas.microsoft.com/office/drawing/2014/main" id="{2256ED64-90D4-4D40-9E4E-1742810FCE9A}"/>
              </a:ext>
            </a:extLst>
          </p:cNvPr>
          <p:cNvCxnSpPr>
            <a:cxnSpLocks noChangeShapeType="1"/>
            <a:stCxn id="78" idx="4"/>
            <a:endCxn id="74" idx="3"/>
          </p:cNvCxnSpPr>
          <p:nvPr/>
        </p:nvCxnSpPr>
        <p:spPr bwMode="auto">
          <a:xfrm>
            <a:off x="1665288" y="1851025"/>
            <a:ext cx="368300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AutoShape 78">
            <a:extLst>
              <a:ext uri="{FF2B5EF4-FFF2-40B4-BE49-F238E27FC236}">
                <a16:creationId xmlns:a16="http://schemas.microsoft.com/office/drawing/2014/main" id="{5B6F4E2A-85FB-4C59-AAE1-A6E02927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2174875"/>
            <a:ext cx="758825" cy="52705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DS.PS_OLD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cxnSp>
        <p:nvCxnSpPr>
          <p:cNvPr id="81" name="AutoShape 79">
            <a:extLst>
              <a:ext uri="{FF2B5EF4-FFF2-40B4-BE49-F238E27FC236}">
                <a16:creationId xmlns:a16="http://schemas.microsoft.com/office/drawing/2014/main" id="{B365C4C9-4529-4FE5-9ED5-9EF07A6E8C6D}"/>
              </a:ext>
            </a:extLst>
          </p:cNvPr>
          <p:cNvCxnSpPr>
            <a:cxnSpLocks noChangeShapeType="1"/>
            <a:stCxn id="105" idx="0"/>
            <a:endCxn id="78" idx="2"/>
          </p:cNvCxnSpPr>
          <p:nvPr/>
        </p:nvCxnSpPr>
        <p:spPr bwMode="auto">
          <a:xfrm flipH="1" flipV="1">
            <a:off x="887413" y="1851025"/>
            <a:ext cx="1541462" cy="2974975"/>
          </a:xfrm>
          <a:prstGeom prst="bentConnector5">
            <a:avLst>
              <a:gd name="adj1" fmla="val -10199"/>
              <a:gd name="adj2" fmla="val 15898"/>
              <a:gd name="adj3" fmla="val 11740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80">
            <a:extLst>
              <a:ext uri="{FF2B5EF4-FFF2-40B4-BE49-F238E27FC236}">
                <a16:creationId xmlns:a16="http://schemas.microsoft.com/office/drawing/2014/main" id="{03A25B3B-1DEC-4F67-AB9D-5B48CA1CD692}"/>
              </a:ext>
            </a:extLst>
          </p:cNvPr>
          <p:cNvCxnSpPr>
            <a:cxnSpLocks noChangeShapeType="1"/>
            <a:stCxn id="80" idx="4"/>
            <a:endCxn id="74" idx="3"/>
          </p:cNvCxnSpPr>
          <p:nvPr/>
        </p:nvCxnSpPr>
        <p:spPr bwMode="auto">
          <a:xfrm flipV="1">
            <a:off x="1665288" y="2143125"/>
            <a:ext cx="368300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utoShape 81">
            <a:extLst>
              <a:ext uri="{FF2B5EF4-FFF2-40B4-BE49-F238E27FC236}">
                <a16:creationId xmlns:a16="http://schemas.microsoft.com/office/drawing/2014/main" id="{B1A55640-D55F-4332-BB91-609FDF84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4538663"/>
            <a:ext cx="758825" cy="52705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DW.PARTSUPP</a:t>
            </a:r>
          </a:p>
        </p:txBody>
      </p:sp>
      <p:sp>
        <p:nvSpPr>
          <p:cNvPr id="84" name="AutoShape 82">
            <a:extLst>
              <a:ext uri="{FF2B5EF4-FFF2-40B4-BE49-F238E27FC236}">
                <a16:creationId xmlns:a16="http://schemas.microsoft.com/office/drawing/2014/main" id="{397E44AA-4CC8-49FD-B37A-A4E6E0BDE3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04138" y="4464050"/>
            <a:ext cx="528637" cy="6842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" name="Text Box 83">
            <a:extLst>
              <a:ext uri="{FF2B5EF4-FFF2-40B4-BE49-F238E27FC236}">
                <a16:creationId xmlns:a16="http://schemas.microsoft.com/office/drawing/2014/main" id="{2B8C9525-603A-4A9D-941B-1ABACBD7E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4768850"/>
            <a:ext cx="788987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Aggregate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6" name="Text Box 84">
            <a:extLst>
              <a:ext uri="{FF2B5EF4-FFF2-40B4-BE49-F238E27FC236}">
                <a16:creationId xmlns:a16="http://schemas.microsoft.com/office/drawing/2014/main" id="{6F5281BB-A2AF-4ACE-A4AB-7E28D011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4311650"/>
            <a:ext cx="9858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PKEY, DAY</a:t>
            </a:r>
          </a:p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MIN(COST)</a:t>
            </a:r>
          </a:p>
        </p:txBody>
      </p:sp>
      <p:cxnSp>
        <p:nvCxnSpPr>
          <p:cNvPr id="87" name="AutoShape 85">
            <a:extLst>
              <a:ext uri="{FF2B5EF4-FFF2-40B4-BE49-F238E27FC236}">
                <a16:creationId xmlns:a16="http://schemas.microsoft.com/office/drawing/2014/main" id="{E6459F51-1939-433C-96A8-10AE946E60CA}"/>
              </a:ext>
            </a:extLst>
          </p:cNvPr>
          <p:cNvCxnSpPr>
            <a:cxnSpLocks noChangeShapeType="1"/>
            <a:stCxn id="86" idx="2"/>
            <a:endCxn id="84" idx="1"/>
          </p:cNvCxnSpPr>
          <p:nvPr/>
        </p:nvCxnSpPr>
        <p:spPr bwMode="auto">
          <a:xfrm flipH="1">
            <a:off x="7966075" y="4487863"/>
            <a:ext cx="1588" cy="1857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AutoShape 86">
            <a:extLst>
              <a:ext uri="{FF2B5EF4-FFF2-40B4-BE49-F238E27FC236}">
                <a16:creationId xmlns:a16="http://schemas.microsoft.com/office/drawing/2014/main" id="{C622CDF6-AA44-476D-A7E3-951D7B3A83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04138" y="5411787"/>
            <a:ext cx="528638" cy="6842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9" name="Text Box 87">
            <a:extLst>
              <a:ext uri="{FF2B5EF4-FFF2-40B4-BE49-F238E27FC236}">
                <a16:creationId xmlns:a16="http://schemas.microsoft.com/office/drawing/2014/main" id="{6D5B9DBF-764B-4078-8570-CA078D7E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5718175"/>
            <a:ext cx="788987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Aggregate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0" name="Text Box 88">
            <a:extLst>
              <a:ext uri="{FF2B5EF4-FFF2-40B4-BE49-F238E27FC236}">
                <a16:creationId xmlns:a16="http://schemas.microsoft.com/office/drawing/2014/main" id="{27B173AD-E25F-4DE3-A34D-9E767CC2E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5195888"/>
            <a:ext cx="9858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PKEY, MONTH</a:t>
            </a:r>
          </a:p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AVG(COST)</a:t>
            </a:r>
          </a:p>
        </p:txBody>
      </p:sp>
      <p:cxnSp>
        <p:nvCxnSpPr>
          <p:cNvPr id="91" name="AutoShape 89">
            <a:extLst>
              <a:ext uri="{FF2B5EF4-FFF2-40B4-BE49-F238E27FC236}">
                <a16:creationId xmlns:a16="http://schemas.microsoft.com/office/drawing/2014/main" id="{535C4672-AABD-4200-B909-26AD17B0BB32}"/>
              </a:ext>
            </a:extLst>
          </p:cNvPr>
          <p:cNvCxnSpPr>
            <a:cxnSpLocks noChangeShapeType="1"/>
            <a:stCxn id="90" idx="2"/>
            <a:endCxn id="88" idx="1"/>
          </p:cNvCxnSpPr>
          <p:nvPr/>
        </p:nvCxnSpPr>
        <p:spPr bwMode="auto">
          <a:xfrm flipH="1">
            <a:off x="7966075" y="5372100"/>
            <a:ext cx="1588" cy="249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90">
            <a:extLst>
              <a:ext uri="{FF2B5EF4-FFF2-40B4-BE49-F238E27FC236}">
                <a16:creationId xmlns:a16="http://schemas.microsoft.com/office/drawing/2014/main" id="{09939F0E-BE06-446F-B140-AAC37E25E337}"/>
              </a:ext>
            </a:extLst>
          </p:cNvPr>
          <p:cNvCxnSpPr>
            <a:cxnSpLocks noChangeShapeType="1"/>
            <a:stCxn id="83" idx="4"/>
            <a:endCxn id="84" idx="3"/>
          </p:cNvCxnSpPr>
          <p:nvPr/>
        </p:nvCxnSpPr>
        <p:spPr bwMode="auto">
          <a:xfrm>
            <a:off x="6210300" y="4802188"/>
            <a:ext cx="1417638" cy="4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AutoShape 91">
            <a:extLst>
              <a:ext uri="{FF2B5EF4-FFF2-40B4-BE49-F238E27FC236}">
                <a16:creationId xmlns:a16="http://schemas.microsoft.com/office/drawing/2014/main" id="{AA2F5A4E-D752-4D0A-BA4B-0A224EF8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8" y="5549900"/>
            <a:ext cx="379412" cy="409575"/>
          </a:xfrm>
          <a:prstGeom prst="can">
            <a:avLst>
              <a:gd name="adj" fmla="val 26987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V2</a:t>
            </a:r>
          </a:p>
        </p:txBody>
      </p:sp>
      <p:cxnSp>
        <p:nvCxnSpPr>
          <p:cNvPr id="94" name="AutoShape 92">
            <a:extLst>
              <a:ext uri="{FF2B5EF4-FFF2-40B4-BE49-F238E27FC236}">
                <a16:creationId xmlns:a16="http://schemas.microsoft.com/office/drawing/2014/main" id="{066AE40F-A2BC-42F9-B5DB-209AA33B807F}"/>
              </a:ext>
            </a:extLst>
          </p:cNvPr>
          <p:cNvCxnSpPr>
            <a:cxnSpLocks noChangeShapeType="1"/>
            <a:stCxn id="88" idx="0"/>
            <a:endCxn id="93" idx="2"/>
          </p:cNvCxnSpPr>
          <p:nvPr/>
        </p:nvCxnSpPr>
        <p:spPr bwMode="auto">
          <a:xfrm>
            <a:off x="8312150" y="5754688"/>
            <a:ext cx="290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AutoShape 93">
            <a:extLst>
              <a:ext uri="{FF2B5EF4-FFF2-40B4-BE49-F238E27FC236}">
                <a16:creationId xmlns:a16="http://schemas.microsoft.com/office/drawing/2014/main" id="{8D450097-A614-491E-8A2B-FD3E8B91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8" y="4600575"/>
            <a:ext cx="379412" cy="411163"/>
          </a:xfrm>
          <a:prstGeom prst="can">
            <a:avLst>
              <a:gd name="adj" fmla="val 27092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</a:p>
        </p:txBody>
      </p:sp>
      <p:cxnSp>
        <p:nvCxnSpPr>
          <p:cNvPr id="96" name="AutoShape 94">
            <a:extLst>
              <a:ext uri="{FF2B5EF4-FFF2-40B4-BE49-F238E27FC236}">
                <a16:creationId xmlns:a16="http://schemas.microsoft.com/office/drawing/2014/main" id="{6FA33519-733C-4249-8C44-CB081B89DCAD}"/>
              </a:ext>
            </a:extLst>
          </p:cNvPr>
          <p:cNvCxnSpPr>
            <a:cxnSpLocks noChangeShapeType="1"/>
            <a:stCxn id="84" idx="0"/>
            <a:endCxn id="95" idx="2"/>
          </p:cNvCxnSpPr>
          <p:nvPr/>
        </p:nvCxnSpPr>
        <p:spPr bwMode="auto">
          <a:xfrm>
            <a:off x="8312150" y="4806950"/>
            <a:ext cx="290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AutoShape 95">
            <a:extLst>
              <a:ext uri="{FF2B5EF4-FFF2-40B4-BE49-F238E27FC236}">
                <a16:creationId xmlns:a16="http://schemas.microsoft.com/office/drawing/2014/main" id="{60EB0C7F-5CD1-4A12-B24A-0CB27A94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484813"/>
            <a:ext cx="758825" cy="528637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</a:p>
        </p:txBody>
      </p:sp>
      <p:sp>
        <p:nvSpPr>
          <p:cNvPr id="98" name="AutoShape 96">
            <a:extLst>
              <a:ext uri="{FF2B5EF4-FFF2-40B4-BE49-F238E27FC236}">
                <a16:creationId xmlns:a16="http://schemas.microsoft.com/office/drawing/2014/main" id="{177996B0-36EC-4D9D-9806-A01DEE90FB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31794" y="5412582"/>
            <a:ext cx="527050" cy="684212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9" name="Text Box 97">
            <a:extLst>
              <a:ext uri="{FF2B5EF4-FFF2-40B4-BE49-F238E27FC236}">
                <a16:creationId xmlns:a16="http://schemas.microsoft.com/office/drawing/2014/main" id="{83F93F35-57DA-4C10-B4BC-62E0257AF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5718175"/>
            <a:ext cx="4556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600" b="1">
                <a:solidFill>
                  <a:srgbClr val="0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en-US" sz="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0" name="Text Box 98">
            <a:extLst>
              <a:ext uri="{FF2B5EF4-FFF2-40B4-BE49-F238E27FC236}">
                <a16:creationId xmlns:a16="http://schemas.microsoft.com/office/drawing/2014/main" id="{76F871B4-27C4-4365-A31B-10AE5112A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5256213"/>
            <a:ext cx="11112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DW.PARTSUPP.DATE,</a:t>
            </a:r>
          </a:p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DAY</a:t>
            </a:r>
          </a:p>
        </p:txBody>
      </p:sp>
      <p:cxnSp>
        <p:nvCxnSpPr>
          <p:cNvPr id="101" name="AutoShape 99">
            <a:extLst>
              <a:ext uri="{FF2B5EF4-FFF2-40B4-BE49-F238E27FC236}">
                <a16:creationId xmlns:a16="http://schemas.microsoft.com/office/drawing/2014/main" id="{F8141AFF-F360-4CC3-9759-2AC2367A6ADC}"/>
              </a:ext>
            </a:extLst>
          </p:cNvPr>
          <p:cNvCxnSpPr>
            <a:cxnSpLocks noChangeShapeType="1"/>
            <a:stCxn id="100" idx="2"/>
            <a:endCxn id="98" idx="1"/>
          </p:cNvCxnSpPr>
          <p:nvPr/>
        </p:nvCxnSpPr>
        <p:spPr bwMode="auto">
          <a:xfrm>
            <a:off x="6994525" y="5430838"/>
            <a:ext cx="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00">
            <a:extLst>
              <a:ext uri="{FF2B5EF4-FFF2-40B4-BE49-F238E27FC236}">
                <a16:creationId xmlns:a16="http://schemas.microsoft.com/office/drawing/2014/main" id="{F9940553-9434-4464-9276-DD0998929701}"/>
              </a:ext>
            </a:extLst>
          </p:cNvPr>
          <p:cNvCxnSpPr>
            <a:cxnSpLocks noChangeShapeType="1"/>
            <a:stCxn id="83" idx="4"/>
            <a:endCxn id="98" idx="3"/>
          </p:cNvCxnSpPr>
          <p:nvPr/>
        </p:nvCxnSpPr>
        <p:spPr bwMode="auto">
          <a:xfrm>
            <a:off x="6210300" y="4802188"/>
            <a:ext cx="442913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01">
            <a:extLst>
              <a:ext uri="{FF2B5EF4-FFF2-40B4-BE49-F238E27FC236}">
                <a16:creationId xmlns:a16="http://schemas.microsoft.com/office/drawing/2014/main" id="{D6CA545B-9482-441A-B1E3-9483FC1A9D45}"/>
              </a:ext>
            </a:extLst>
          </p:cNvPr>
          <p:cNvCxnSpPr>
            <a:cxnSpLocks noChangeShapeType="1"/>
            <a:stCxn id="97" idx="4"/>
            <a:endCxn id="98" idx="3"/>
          </p:cNvCxnSpPr>
          <p:nvPr/>
        </p:nvCxnSpPr>
        <p:spPr bwMode="auto">
          <a:xfrm>
            <a:off x="6203950" y="5749925"/>
            <a:ext cx="449263" cy="4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02">
            <a:extLst>
              <a:ext uri="{FF2B5EF4-FFF2-40B4-BE49-F238E27FC236}">
                <a16:creationId xmlns:a16="http://schemas.microsoft.com/office/drawing/2014/main" id="{E9B86449-59D3-4178-8D11-15B1B1F7F58B}"/>
              </a:ext>
            </a:extLst>
          </p:cNvPr>
          <p:cNvCxnSpPr>
            <a:cxnSpLocks noChangeShapeType="1"/>
            <a:stCxn id="98" idx="0"/>
            <a:endCxn id="88" idx="3"/>
          </p:cNvCxnSpPr>
          <p:nvPr/>
        </p:nvCxnSpPr>
        <p:spPr bwMode="auto">
          <a:xfrm>
            <a:off x="7335838" y="5753100"/>
            <a:ext cx="2905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AutoShape 103">
            <a:extLst>
              <a:ext uri="{FF2B5EF4-FFF2-40B4-BE49-F238E27FC236}">
                <a16:creationId xmlns:a16="http://schemas.microsoft.com/office/drawing/2014/main" id="{9F4A01B8-5DFB-40B2-9B87-F54DAF764A9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25626" y="4486275"/>
            <a:ext cx="527050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6" name="Text Box 104">
            <a:extLst>
              <a:ext uri="{FF2B5EF4-FFF2-40B4-BE49-F238E27FC236}">
                <a16:creationId xmlns:a16="http://schemas.microsoft.com/office/drawing/2014/main" id="{AA62CFF2-0851-4052-8C16-551F46EE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791075"/>
            <a:ext cx="4572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FTP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7" name="AutoShape 105">
            <a:extLst>
              <a:ext uri="{FF2B5EF4-FFF2-40B4-BE49-F238E27FC236}">
                <a16:creationId xmlns:a16="http://schemas.microsoft.com/office/drawing/2014/main" id="{D89578EF-0C49-4939-B460-4135B526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64063"/>
            <a:ext cx="758825" cy="52705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_PARTSUPP</a:t>
            </a:r>
          </a:p>
        </p:txBody>
      </p:sp>
      <p:cxnSp>
        <p:nvCxnSpPr>
          <p:cNvPr id="108" name="AutoShape 106">
            <a:extLst>
              <a:ext uri="{FF2B5EF4-FFF2-40B4-BE49-F238E27FC236}">
                <a16:creationId xmlns:a16="http://schemas.microsoft.com/office/drawing/2014/main" id="{7FF3E727-136E-4CF5-8840-28D2C57F9434}"/>
              </a:ext>
            </a:extLst>
          </p:cNvPr>
          <p:cNvCxnSpPr>
            <a:cxnSpLocks noChangeShapeType="1"/>
            <a:stCxn id="107" idx="4"/>
            <a:endCxn id="105" idx="3"/>
          </p:cNvCxnSpPr>
          <p:nvPr/>
        </p:nvCxnSpPr>
        <p:spPr bwMode="auto">
          <a:xfrm flipV="1">
            <a:off x="1454150" y="4826000"/>
            <a:ext cx="2921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AutoShape 107">
            <a:extLst>
              <a:ext uri="{FF2B5EF4-FFF2-40B4-BE49-F238E27FC236}">
                <a16:creationId xmlns:a16="http://schemas.microsoft.com/office/drawing/2014/main" id="{98E52A9F-2D3C-4B56-93C4-BDDAF2F1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92750"/>
            <a:ext cx="758825" cy="52705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_PARTSUPP</a:t>
            </a:r>
          </a:p>
        </p:txBody>
      </p:sp>
      <p:sp>
        <p:nvSpPr>
          <p:cNvPr id="110" name="AutoShape 108">
            <a:extLst>
              <a:ext uri="{FF2B5EF4-FFF2-40B4-BE49-F238E27FC236}">
                <a16:creationId xmlns:a16="http://schemas.microsoft.com/office/drawing/2014/main" id="{B41EB8D4-A8CF-4293-8406-268CC22587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25626" y="5414962"/>
            <a:ext cx="527050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1" name="Text Box 109">
            <a:extLst>
              <a:ext uri="{FF2B5EF4-FFF2-40B4-BE49-F238E27FC236}">
                <a16:creationId xmlns:a16="http://schemas.microsoft.com/office/drawing/2014/main" id="{2457DB62-4521-4C55-A531-1CC8CCEFC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5719763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FTP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112" name="AutoShape 110">
            <a:extLst>
              <a:ext uri="{FF2B5EF4-FFF2-40B4-BE49-F238E27FC236}">
                <a16:creationId xmlns:a16="http://schemas.microsoft.com/office/drawing/2014/main" id="{1DEC8ECB-802A-4F74-AEFC-972B6EC4DEB1}"/>
              </a:ext>
            </a:extLst>
          </p:cNvPr>
          <p:cNvCxnSpPr>
            <a:cxnSpLocks noChangeShapeType="1"/>
            <a:stCxn id="109" idx="4"/>
            <a:endCxn id="110" idx="3"/>
          </p:cNvCxnSpPr>
          <p:nvPr/>
        </p:nvCxnSpPr>
        <p:spPr bwMode="auto">
          <a:xfrm flipV="1">
            <a:off x="1454150" y="5754688"/>
            <a:ext cx="29210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AutoShape 111">
            <a:extLst>
              <a:ext uri="{FF2B5EF4-FFF2-40B4-BE49-F238E27FC236}">
                <a16:creationId xmlns:a16="http://schemas.microsoft.com/office/drawing/2014/main" id="{A1C20CF7-4291-498A-BE2B-065CE5531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2887663"/>
            <a:ext cx="758825" cy="528637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DS.PS_NEW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14" name="AutoShape 112">
            <a:extLst>
              <a:ext uri="{FF2B5EF4-FFF2-40B4-BE49-F238E27FC236}">
                <a16:creationId xmlns:a16="http://schemas.microsoft.com/office/drawing/2014/main" id="{088C09BD-3145-4E6D-951B-39973CA336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2169" y="3104356"/>
            <a:ext cx="528638" cy="68262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altLang="en-US" sz="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5" name="Text Box 113">
            <a:extLst>
              <a:ext uri="{FF2B5EF4-FFF2-40B4-BE49-F238E27FC236}">
                <a16:creationId xmlns:a16="http://schemas.microsoft.com/office/drawing/2014/main" id="{2D7FDE28-40C9-43BE-A63B-28ECBF1A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409950"/>
            <a:ext cx="538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DIFF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116" name="AutoShape 114">
            <a:extLst>
              <a:ext uri="{FF2B5EF4-FFF2-40B4-BE49-F238E27FC236}">
                <a16:creationId xmlns:a16="http://schemas.microsoft.com/office/drawing/2014/main" id="{66A42768-604B-488D-98FE-C626A0662E52}"/>
              </a:ext>
            </a:extLst>
          </p:cNvPr>
          <p:cNvCxnSpPr>
            <a:cxnSpLocks noChangeShapeType="1"/>
            <a:stCxn id="113" idx="4"/>
            <a:endCxn id="114" idx="3"/>
          </p:cNvCxnSpPr>
          <p:nvPr/>
        </p:nvCxnSpPr>
        <p:spPr bwMode="auto">
          <a:xfrm>
            <a:off x="1665288" y="3152775"/>
            <a:ext cx="369887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AutoShape 115">
            <a:extLst>
              <a:ext uri="{FF2B5EF4-FFF2-40B4-BE49-F238E27FC236}">
                <a16:creationId xmlns:a16="http://schemas.microsoft.com/office/drawing/2014/main" id="{7E759ED8-4AB9-43B5-AF4E-0B3685C7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3475038"/>
            <a:ext cx="758825" cy="528637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DS.PS_OLD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118" name="AutoShape 116">
            <a:extLst>
              <a:ext uri="{FF2B5EF4-FFF2-40B4-BE49-F238E27FC236}">
                <a16:creationId xmlns:a16="http://schemas.microsoft.com/office/drawing/2014/main" id="{26A8A21A-B906-4EFA-8703-2B7AF948A4CB}"/>
              </a:ext>
            </a:extLst>
          </p:cNvPr>
          <p:cNvCxnSpPr>
            <a:cxnSpLocks noChangeShapeType="1"/>
            <a:stCxn id="110" idx="0"/>
            <a:endCxn id="113" idx="2"/>
          </p:cNvCxnSpPr>
          <p:nvPr/>
        </p:nvCxnSpPr>
        <p:spPr bwMode="auto">
          <a:xfrm flipH="1" flipV="1">
            <a:off x="887413" y="3152775"/>
            <a:ext cx="1541462" cy="2601913"/>
          </a:xfrm>
          <a:prstGeom prst="bentConnector5">
            <a:avLst>
              <a:gd name="adj1" fmla="val -22352"/>
              <a:gd name="adj2" fmla="val 59486"/>
              <a:gd name="adj3" fmla="val 10772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117">
            <a:extLst>
              <a:ext uri="{FF2B5EF4-FFF2-40B4-BE49-F238E27FC236}">
                <a16:creationId xmlns:a16="http://schemas.microsoft.com/office/drawing/2014/main" id="{1CC3840B-B034-47F1-85AE-AB2B30FE1B30}"/>
              </a:ext>
            </a:extLst>
          </p:cNvPr>
          <p:cNvCxnSpPr>
            <a:cxnSpLocks noChangeShapeType="1"/>
            <a:stCxn id="117" idx="4"/>
            <a:endCxn id="114" idx="3"/>
          </p:cNvCxnSpPr>
          <p:nvPr/>
        </p:nvCxnSpPr>
        <p:spPr bwMode="auto">
          <a:xfrm flipV="1">
            <a:off x="1665288" y="3444875"/>
            <a:ext cx="369887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 Box 118">
            <a:extLst>
              <a:ext uri="{FF2B5EF4-FFF2-40B4-BE49-F238E27FC236}">
                <a16:creationId xmlns:a16="http://schemas.microsoft.com/office/drawing/2014/main" id="{168B90AD-8241-43F5-900C-F6A5D8E31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887663"/>
            <a:ext cx="12128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DS.PS_NEW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.PKEY,</a:t>
            </a:r>
          </a:p>
          <a:p>
            <a:pPr algn="ctr" eaLnBrk="0" hangingPunct="0"/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DS.PS_OLD</a:t>
            </a:r>
            <a:r>
              <a:rPr lang="en-US" altLang="en-US" sz="8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800" b="1">
                <a:solidFill>
                  <a:srgbClr val="000000"/>
                </a:solidFill>
                <a:latin typeface="Courier New" panose="02070309020205020404" pitchFamily="49" charset="0"/>
              </a:rPr>
              <a:t>.PKEY</a:t>
            </a:r>
          </a:p>
        </p:txBody>
      </p:sp>
      <p:cxnSp>
        <p:nvCxnSpPr>
          <p:cNvPr id="121" name="AutoShape 119">
            <a:extLst>
              <a:ext uri="{FF2B5EF4-FFF2-40B4-BE49-F238E27FC236}">
                <a16:creationId xmlns:a16="http://schemas.microsoft.com/office/drawing/2014/main" id="{30C5AE7F-1F4D-4B13-AE80-0115193DB796}"/>
              </a:ext>
            </a:extLst>
          </p:cNvPr>
          <p:cNvCxnSpPr>
            <a:cxnSpLocks noChangeShapeType="1"/>
            <a:stCxn id="120" idx="2"/>
            <a:endCxn id="114" idx="1"/>
          </p:cNvCxnSpPr>
          <p:nvPr/>
        </p:nvCxnSpPr>
        <p:spPr bwMode="auto">
          <a:xfrm>
            <a:off x="2374900" y="3063875"/>
            <a:ext cx="4763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120">
            <a:extLst>
              <a:ext uri="{FF2B5EF4-FFF2-40B4-BE49-F238E27FC236}">
                <a16:creationId xmlns:a16="http://schemas.microsoft.com/office/drawing/2014/main" id="{068BFA9D-A3E6-4B1A-B7BE-B416B55F6DE9}"/>
              </a:ext>
            </a:extLst>
          </p:cNvPr>
          <p:cNvCxnSpPr>
            <a:cxnSpLocks noChangeShapeType="1"/>
            <a:stCxn id="114" idx="0"/>
            <a:endCxn id="20" idx="2"/>
          </p:cNvCxnSpPr>
          <p:nvPr/>
        </p:nvCxnSpPr>
        <p:spPr bwMode="auto">
          <a:xfrm flipV="1">
            <a:off x="2717800" y="3441700"/>
            <a:ext cx="239713" cy="3175"/>
          </a:xfrm>
          <a:prstGeom prst="bentConnector3">
            <a:avLst>
              <a:gd name="adj1" fmla="val 5165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121">
            <a:extLst>
              <a:ext uri="{FF2B5EF4-FFF2-40B4-BE49-F238E27FC236}">
                <a16:creationId xmlns:a16="http://schemas.microsoft.com/office/drawing/2014/main" id="{C23F6A1E-0BA7-4F67-8CD8-48D0B20E7B82}"/>
              </a:ext>
            </a:extLst>
          </p:cNvPr>
          <p:cNvCxnSpPr>
            <a:cxnSpLocks noChangeShapeType="1"/>
            <a:stCxn id="74" idx="0"/>
            <a:endCxn id="50" idx="2"/>
          </p:cNvCxnSpPr>
          <p:nvPr/>
        </p:nvCxnSpPr>
        <p:spPr bwMode="auto">
          <a:xfrm>
            <a:off x="2716213" y="2143125"/>
            <a:ext cx="238125" cy="6350"/>
          </a:xfrm>
          <a:prstGeom prst="bentConnector3">
            <a:avLst>
              <a:gd name="adj1" fmla="val 52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22">
            <a:extLst>
              <a:ext uri="{FF2B5EF4-FFF2-40B4-BE49-F238E27FC236}">
                <a16:creationId xmlns:a16="http://schemas.microsoft.com/office/drawing/2014/main" id="{B73B8A2D-69C4-4031-88C6-338AD23DFCAD}"/>
              </a:ext>
            </a:extLst>
          </p:cNvPr>
          <p:cNvCxnSpPr>
            <a:cxnSpLocks noChangeShapeType="1"/>
            <a:stCxn id="17" idx="0"/>
            <a:endCxn id="40" idx="3"/>
          </p:cNvCxnSpPr>
          <p:nvPr/>
        </p:nvCxnSpPr>
        <p:spPr bwMode="auto">
          <a:xfrm>
            <a:off x="7589838" y="2147888"/>
            <a:ext cx="5619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123">
            <a:extLst>
              <a:ext uri="{FF2B5EF4-FFF2-40B4-BE49-F238E27FC236}">
                <a16:creationId xmlns:a16="http://schemas.microsoft.com/office/drawing/2014/main" id="{9453A7BA-77A6-4C40-8267-929BFD3BA0AB}"/>
              </a:ext>
            </a:extLst>
          </p:cNvPr>
          <p:cNvCxnSpPr>
            <a:cxnSpLocks noChangeShapeType="1"/>
            <a:stCxn id="36" idx="0"/>
            <a:endCxn id="41" idx="1"/>
          </p:cNvCxnSpPr>
          <p:nvPr/>
        </p:nvCxnSpPr>
        <p:spPr bwMode="auto">
          <a:xfrm flipH="1" flipV="1">
            <a:off x="8151813" y="2305050"/>
            <a:ext cx="419100" cy="1136650"/>
          </a:xfrm>
          <a:prstGeom prst="bentConnector5">
            <a:avLst>
              <a:gd name="adj1" fmla="val -54167"/>
              <a:gd name="adj2" fmla="val 59079"/>
              <a:gd name="adj3" fmla="val 15454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124">
            <a:extLst>
              <a:ext uri="{FF2B5EF4-FFF2-40B4-BE49-F238E27FC236}">
                <a16:creationId xmlns:a16="http://schemas.microsoft.com/office/drawing/2014/main" id="{8D518924-4160-49A8-86B4-43A833CC6EB6}"/>
              </a:ext>
            </a:extLst>
          </p:cNvPr>
          <p:cNvCxnSpPr>
            <a:cxnSpLocks noChangeShapeType="1"/>
            <a:stCxn id="40" idx="0"/>
            <a:endCxn id="83" idx="2"/>
          </p:cNvCxnSpPr>
          <p:nvPr/>
        </p:nvCxnSpPr>
        <p:spPr bwMode="auto">
          <a:xfrm flipH="1">
            <a:off x="5432425" y="2271713"/>
            <a:ext cx="3402013" cy="2530475"/>
          </a:xfrm>
          <a:prstGeom prst="bentConnector5">
            <a:avLst>
              <a:gd name="adj1" fmla="val -6718"/>
              <a:gd name="adj2" fmla="val 78667"/>
              <a:gd name="adj3" fmla="val 11675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Text Box 134">
            <a:extLst>
              <a:ext uri="{FF2B5EF4-FFF2-40B4-BE49-F238E27FC236}">
                <a16:creationId xmlns:a16="http://schemas.microsoft.com/office/drawing/2014/main" id="{F5A03886-9534-4908-8EB7-CFC34155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777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CC3300"/>
                </a:solidFill>
              </a:rPr>
              <a:t>Sources</a:t>
            </a:r>
            <a:endParaRPr lang="el-GR" altLang="en-US" sz="1400" b="1">
              <a:solidFill>
                <a:srgbClr val="CC3300"/>
              </a:solidFill>
            </a:endParaRPr>
          </a:p>
        </p:txBody>
      </p:sp>
      <p:sp>
        <p:nvSpPr>
          <p:cNvPr id="128" name="Text Box 135">
            <a:extLst>
              <a:ext uri="{FF2B5EF4-FFF2-40B4-BE49-F238E27FC236}">
                <a16:creationId xmlns:a16="http://schemas.microsoft.com/office/drawing/2014/main" id="{537CE1AA-E1F6-4546-9BC0-9E873AAC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6096000"/>
            <a:ext cx="490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CC3300"/>
                </a:solidFill>
              </a:rPr>
              <a:t>DW</a:t>
            </a:r>
            <a:endParaRPr lang="el-GR" altLang="en-US" sz="1400" b="1">
              <a:solidFill>
                <a:srgbClr val="CC3300"/>
              </a:solidFill>
            </a:endParaRPr>
          </a:p>
        </p:txBody>
      </p:sp>
      <p:sp>
        <p:nvSpPr>
          <p:cNvPr id="129" name="Text Box 136">
            <a:extLst>
              <a:ext uri="{FF2B5EF4-FFF2-40B4-BE49-F238E27FC236}">
                <a16:creationId xmlns:a16="http://schemas.microsoft.com/office/drawing/2014/main" id="{7284F13A-91E0-4133-9731-B00B4445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38862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CC3300"/>
                </a:solidFill>
              </a:rPr>
              <a:t>DSA</a:t>
            </a:r>
            <a:endParaRPr lang="el-GR" altLang="en-US" sz="1400" b="1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1791"/>
      </p:ext>
    </p:extLst>
  </p:cSld>
  <p:clrMapOvr>
    <a:masterClrMapping/>
  </p:clrMapOvr>
</p:sld>
</file>

<file path=ppt/theme/theme1.xml><?xml version="1.0" encoding="utf-8"?>
<a:theme xmlns:a="http://schemas.openxmlformats.org/drawingml/2006/main" name="pvassil">
  <a:themeElements>
    <a:clrScheme name="pvassil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vassil" id="{BE4F907C-04CB-41E5-A6E5-71164DB2691B}" vid="{2FA0246C-2DF3-4222-B537-5A4B452F1B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</TotalTime>
  <Words>210</Words>
  <Application>Microsoft Office PowerPoint</Application>
  <PresentationFormat>On-screen Show (4:3)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pvassil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Vassiliadis</dc:creator>
  <cp:lastModifiedBy>Panos Vassiliadis</cp:lastModifiedBy>
  <cp:revision>1</cp:revision>
  <dcterms:created xsi:type="dcterms:W3CDTF">2022-02-19T12:36:04Z</dcterms:created>
  <dcterms:modified xsi:type="dcterms:W3CDTF">2022-02-19T12:58:04Z</dcterms:modified>
</cp:coreProperties>
</file>