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71"/>
    <a:srgbClr val="FFCC99"/>
    <a:srgbClr val="97BAFF"/>
    <a:srgbClr val="FAF8B6"/>
    <a:srgbClr val="6699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D245D-562D-4AAC-BA5B-BC0A46544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4C9985-3012-4E20-8D9F-EA92E6B63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EF0C6-537C-40FE-B060-CDA31028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7E4B9B-CB04-4B45-9C2F-D9F1A520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AD428-4361-4038-89EA-52E7EA64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761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B48FD-0E6C-408C-B97D-D8E74DFF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72A0D4-32FA-4F0C-9869-751841831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4D073-03EE-4D2A-B0F2-ADFBCFE5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34FAE1-4844-46D6-8242-872813F2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7E8F4-181F-41EF-A0B6-154E45EA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70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996C26-896F-4253-A0C8-0EB693C02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261892-7F11-440F-BD58-660E56B22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8CE1AB-954B-4942-BFC7-1EED3FC8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B338F-838F-43EC-A33B-70978ABA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8828BA-3300-484A-A534-CFA1D1D17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21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4F9F7-67FF-4EB1-AD15-19B67C5D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F4C4C3-9BA7-4C54-ACBB-A0F13C2D5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957FE-1389-44F9-81F2-8808E2EB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AE30D-C090-49EE-93AB-9F605BE4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00666-A08F-4BBB-BF28-A4D00F3E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208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7731E-43B0-437A-B99C-EAF56E88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8E0D94-10D3-46E1-8CD2-E8FAE3D11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026B2D-AAC3-44E9-B7CA-A4795A52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7CA1C4-B270-4065-807C-3A23DC3B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F4B74-9913-4AB6-A157-92600667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915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59091-F625-427F-8416-7F5EF358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C215D-9F57-4F06-A4BE-B03595925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2BAD74-6B21-43D1-8238-1526CFA03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62F95-FB39-4BC4-A1F3-2AFA91A54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9D1875-6190-45AF-9D2D-3DF43888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043A65-C742-4AAD-AE82-8395FF95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22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E8D56-D0EC-4908-A040-5509F54E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8C048D-746D-44F5-B125-54B47CA8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256CBB-085A-4548-B1F9-EED2F1E4A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97E738-498E-4A81-BD4B-F09E3BBAB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69FB0A-2C47-41E0-A26B-8A61C9605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4197FF-DA70-4D6E-B010-21D88308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CB41FC0-26D5-42C2-AF2A-0A6EA680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F4C8B5-A481-4EE9-BA78-F602B1D2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798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E8872-F373-4352-B226-4499B3B5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98BD3E-EAD1-4BAC-B844-31EDF3BC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C3F01-E96B-42EA-9EB0-1802F3A2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4889FB-BA81-4C54-86FF-E1DF5E3E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619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9D70ED-C213-4159-ACFB-01618943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D2C271-1360-493D-97BB-DF620788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8AB8B4-9582-4F50-851B-EA36CDD9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38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7E839-635B-4A2F-93D1-AC42275F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8112C-842F-433C-A840-0741EFAE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A0EA3-05D6-4875-91A5-5F13F7DE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9518A8-2169-47EE-959C-82D7ABA0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4F98FD-640E-4843-84DC-A8C09237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E80655-CEC5-4C8B-83F2-97B15278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55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F850C-6D94-476B-AE50-7E5AA5AC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52BE1C-F157-4A36-8B4B-5810ADBCC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3CAD83-910B-41F9-9405-EC337E2FC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B51B8-A882-4FBB-9B07-46F2D0A5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34E09D-E947-4EE9-BFE7-AE5DF629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0D03E8-C9E4-4D05-A345-1FCE1B83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3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BDE40E-6E5A-4C0B-A398-C630D060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F874F-ACB1-4973-A173-9F2313D8D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CC737-2B07-4353-BCFF-41030DE22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543C-3D67-4B09-96BA-FC10A89CE3F4}" type="datetimeFigureOut">
              <a:rPr lang="es-MX" smtClean="0"/>
              <a:t>01/03/2022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DF545-E991-49F1-BCC8-A4B7076E4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0A5E1-C91E-4D4D-8DD1-E099221BA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581D-A2EE-4E3C-89EC-D6E2EEE9C9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48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1E0C6DEF-43A7-43B3-86B1-DC42A81CB0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8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373950E-F9F0-4A5B-AEFA-262A7C9A415A}"/>
              </a:ext>
            </a:extLst>
          </p:cNvPr>
          <p:cNvSpPr/>
          <p:nvPr/>
        </p:nvSpPr>
        <p:spPr>
          <a:xfrm>
            <a:off x="3008243" y="106017"/>
            <a:ext cx="9064487" cy="6612835"/>
          </a:xfrm>
          <a:prstGeom prst="rect">
            <a:avLst/>
          </a:prstGeom>
          <a:solidFill>
            <a:srgbClr val="FFB87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FC66F02-53F7-4107-9C7F-474A30066BA4}"/>
              </a:ext>
            </a:extLst>
          </p:cNvPr>
          <p:cNvSpPr/>
          <p:nvPr/>
        </p:nvSpPr>
        <p:spPr>
          <a:xfrm>
            <a:off x="119270" y="106016"/>
            <a:ext cx="2888973" cy="6612835"/>
          </a:xfrm>
          <a:prstGeom prst="rect">
            <a:avLst/>
          </a:prstGeom>
          <a:solidFill>
            <a:srgbClr val="FFCC99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721BF3-5479-4CFA-9073-EFFAD9EE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42" b="96512" l="4762" r="94118">
                        <a14:foregroundMark x1="6443" y1="49709" x2="58824" y2="19767"/>
                        <a14:foregroundMark x1="58824" y1="19767" x2="80672" y2="32267"/>
                        <a14:foregroundMark x1="80672" y1="32267" x2="76751" y2="54942"/>
                        <a14:foregroundMark x1="76751" y1="54942" x2="43697" y2="91860"/>
                        <a14:foregroundMark x1="43697" y1="91860" x2="20728" y2="62791"/>
                        <a14:foregroundMark x1="20728" y1="62791" x2="24370" y2="35174"/>
                        <a14:foregroundMark x1="24370" y1="35174" x2="25210" y2="50872"/>
                        <a14:foregroundMark x1="25210" y1="50872" x2="26891" y2="34593"/>
                        <a14:foregroundMark x1="26891" y1="34593" x2="37535" y2="12209"/>
                        <a14:foregroundMark x1="37535" y1="12209" x2="60224" y2="13953"/>
                        <a14:foregroundMark x1="60224" y1="13953" x2="83473" y2="33430"/>
                        <a14:foregroundMark x1="83473" y1="33430" x2="81513" y2="61337"/>
                        <a14:foregroundMark x1="81513" y1="61337" x2="73109" y2="75581"/>
                        <a14:foregroundMark x1="73109" y1="75581" x2="68627" y2="79651"/>
                        <a14:foregroundMark x1="10644" y1="38081" x2="21849" y2="81977"/>
                        <a14:foregroundMark x1="11765" y1="36047" x2="21008" y2="22965"/>
                        <a14:foregroundMark x1="21008" y1="22965" x2="37815" y2="10756"/>
                        <a14:foregroundMark x1="37815" y1="10756" x2="61905" y2="13953"/>
                        <a14:foregroundMark x1="61905" y1="13953" x2="56022" y2="30233"/>
                        <a14:foregroundMark x1="56022" y1="30233" x2="55742" y2="54070"/>
                        <a14:foregroundMark x1="55742" y1="54070" x2="56303" y2="54651"/>
                        <a14:foregroundMark x1="59664" y1="6686" x2="75350" y2="12791"/>
                        <a14:foregroundMark x1="73669" y1="44477" x2="52101" y2="79360"/>
                        <a14:foregroundMark x1="52101" y1="79360" x2="51261" y2="79942"/>
                        <a14:foregroundMark x1="42857" y1="96512" x2="51261" y2="94477"/>
                        <a14:foregroundMark x1="23529" y1="84012" x2="5322" y2="52035"/>
                        <a14:foregroundMark x1="21289" y1="67151" x2="46779" y2="24419"/>
                        <a14:foregroundMark x1="46779" y1="24419" x2="51541" y2="5233"/>
                        <a14:foregroundMark x1="51541" y1="5233" x2="51821" y2="4942"/>
                        <a14:foregroundMark x1="69748" y1="13663" x2="79552" y2="24709"/>
                        <a14:foregroundMark x1="79552" y1="24709" x2="89916" y2="49419"/>
                        <a14:foregroundMark x1="89916" y1="49419" x2="90476" y2="56977"/>
                        <a14:foregroundMark x1="79272" y1="74419" x2="94118" y2="49419"/>
                        <a14:foregroundMark x1="38375" y1="77326" x2="38655" y2="415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684" y="359465"/>
            <a:ext cx="1607380" cy="154884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EC93EB-41D0-4767-A9ED-D4F93194A2EE}"/>
              </a:ext>
            </a:extLst>
          </p:cNvPr>
          <p:cNvSpPr txBox="1"/>
          <p:nvPr/>
        </p:nvSpPr>
        <p:spPr>
          <a:xfrm>
            <a:off x="982974" y="1908313"/>
            <a:ext cx="10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66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Puesto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D9E2C0-D796-4C74-9429-29C501CF877F}"/>
              </a:ext>
            </a:extLst>
          </p:cNvPr>
          <p:cNvSpPr txBox="1"/>
          <p:nvPr/>
        </p:nvSpPr>
        <p:spPr>
          <a:xfrm>
            <a:off x="760067" y="2161762"/>
            <a:ext cx="160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Abogado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410E29-6596-4486-A5BC-9AE742797FC1}"/>
              </a:ext>
            </a:extLst>
          </p:cNvPr>
          <p:cNvSpPr txBox="1"/>
          <p:nvPr/>
        </p:nvSpPr>
        <p:spPr>
          <a:xfrm>
            <a:off x="982974" y="2531094"/>
            <a:ext cx="10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66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Edad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B0020F-5D9A-4E09-80D0-6C6EDEF982D4}"/>
              </a:ext>
            </a:extLst>
          </p:cNvPr>
          <p:cNvSpPr txBox="1"/>
          <p:nvPr/>
        </p:nvSpPr>
        <p:spPr>
          <a:xfrm>
            <a:off x="397565" y="2715760"/>
            <a:ext cx="2332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Más de </a:t>
            </a:r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24</a:t>
            </a:r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años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0EBFDF6-2A8F-47E0-8A8F-0C64D3EE6C20}"/>
              </a:ext>
            </a:extLst>
          </p:cNvPr>
          <p:cNvSpPr txBox="1"/>
          <p:nvPr/>
        </p:nvSpPr>
        <p:spPr>
          <a:xfrm>
            <a:off x="119271" y="3092895"/>
            <a:ext cx="288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solidFill>
                  <a:srgbClr val="66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Máximo grado de estudios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1DE8DA-723C-4F0A-BD53-249729354BA4}"/>
              </a:ext>
            </a:extLst>
          </p:cNvPr>
          <p:cNvSpPr txBox="1"/>
          <p:nvPr/>
        </p:nvSpPr>
        <p:spPr>
          <a:xfrm>
            <a:off x="349182" y="3365427"/>
            <a:ext cx="233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Doctorado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A883A75-F70F-45D5-8D9D-572FB3FCF33D}"/>
              </a:ext>
            </a:extLst>
          </p:cNvPr>
          <p:cNvSpPr txBox="1"/>
          <p:nvPr/>
        </p:nvSpPr>
        <p:spPr>
          <a:xfrm>
            <a:off x="289547" y="3659952"/>
            <a:ext cx="245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66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Redes sociales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04565AE4-6C59-4473-8E6E-C4CBCD9333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706" b="94510" l="6634" r="96806">
                        <a14:foregroundMark x1="10319" y1="36078" x2="24816" y2="33725"/>
                        <a14:foregroundMark x1="8600" y1="26667" x2="6634" y2="22353"/>
                        <a14:foregroundMark x1="15479" y1="7843" x2="17199" y2="6275"/>
                        <a14:foregroundMark x1="75430" y1="24706" x2="76904" y2="31373"/>
                        <a14:foregroundMark x1="91892" y1="30196" x2="93857" y2="23922"/>
                        <a14:foregroundMark x1="51597" y1="6275" x2="52088" y2="5098"/>
                        <a14:foregroundMark x1="46437" y1="18039" x2="46437" y2="18039"/>
                        <a14:foregroundMark x1="51106" y1="24706" x2="51106" y2="24706"/>
                        <a14:foregroundMark x1="94840" y1="24314" x2="96806" y2="23529"/>
                        <a14:foregroundMark x1="63391" y1="85490" x2="60934" y2="77647"/>
                        <a14:foregroundMark x1="66339" y1="93725" x2="69042" y2="94510"/>
                        <a14:foregroundMark x1="36855" y1="68627" x2="40541" y2="701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654" y="4029914"/>
            <a:ext cx="1777793" cy="111385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017C305-D157-41ED-87D7-502C4E5DFDBD}"/>
              </a:ext>
            </a:extLst>
          </p:cNvPr>
          <p:cNvSpPr txBox="1"/>
          <p:nvPr/>
        </p:nvSpPr>
        <p:spPr>
          <a:xfrm>
            <a:off x="289548" y="5149169"/>
            <a:ext cx="239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66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Industria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E7496A-1B0F-4C0D-81B6-9A90E2AC7035}"/>
              </a:ext>
            </a:extLst>
          </p:cNvPr>
          <p:cNvSpPr txBox="1"/>
          <p:nvPr/>
        </p:nvSpPr>
        <p:spPr>
          <a:xfrm>
            <a:off x="229913" y="5402618"/>
            <a:ext cx="251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Derecho ORBES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4885917-4433-45A0-8EEF-A049C23B1079}"/>
              </a:ext>
            </a:extLst>
          </p:cNvPr>
          <p:cNvSpPr txBox="1"/>
          <p:nvPr/>
        </p:nvSpPr>
        <p:spPr>
          <a:xfrm>
            <a:off x="119269" y="5784680"/>
            <a:ext cx="27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66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Tamaño de la empresa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07D9FB-9AFF-4F24-8589-00F96ECACC30}"/>
              </a:ext>
            </a:extLst>
          </p:cNvPr>
          <p:cNvSpPr txBox="1"/>
          <p:nvPr/>
        </p:nvSpPr>
        <p:spPr>
          <a:xfrm>
            <a:off x="340556" y="6038129"/>
            <a:ext cx="251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Mediana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8BD087E-AFFF-440C-B200-5BBADFF48236}"/>
              </a:ext>
            </a:extLst>
          </p:cNvPr>
          <p:cNvSpPr txBox="1"/>
          <p:nvPr/>
        </p:nvSpPr>
        <p:spPr>
          <a:xfrm>
            <a:off x="3112015" y="280815"/>
            <a:ext cx="88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Canal favorito de comunicación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2ADE819-AAAD-4B2F-BC14-5E898C27A92E}"/>
              </a:ext>
            </a:extLst>
          </p:cNvPr>
          <p:cNvSpPr txBox="1"/>
          <p:nvPr/>
        </p:nvSpPr>
        <p:spPr>
          <a:xfrm>
            <a:off x="3112015" y="579733"/>
            <a:ext cx="884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Redes sociales (Internet)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5649226-8105-4BDD-97B5-95E5BBFA0E44}"/>
              </a:ext>
            </a:extLst>
          </p:cNvPr>
          <p:cNvSpPr txBox="1"/>
          <p:nvPr/>
        </p:nvSpPr>
        <p:spPr>
          <a:xfrm>
            <a:off x="3112015" y="1024303"/>
            <a:ext cx="88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Herramientas que necesita para trabajar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1D8FCDF-FC47-41E3-872C-B190622D5F61}"/>
              </a:ext>
            </a:extLst>
          </p:cNvPr>
          <p:cNvSpPr txBox="1"/>
          <p:nvPr/>
        </p:nvSpPr>
        <p:spPr>
          <a:xfrm>
            <a:off x="3112015" y="1323221"/>
            <a:ext cx="884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Documentos legales, computadora, internet, material de oficina.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B48533C-EA72-4972-99FE-0DC8095F8822}"/>
              </a:ext>
            </a:extLst>
          </p:cNvPr>
          <p:cNvSpPr txBox="1"/>
          <p:nvPr/>
        </p:nvSpPr>
        <p:spPr>
          <a:xfrm>
            <a:off x="3112015" y="1758166"/>
            <a:ext cx="88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Responsabilidades laborales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14BF1CA-5930-44AA-A17D-E7B5E2564F8D}"/>
              </a:ext>
            </a:extLst>
          </p:cNvPr>
          <p:cNvSpPr txBox="1"/>
          <p:nvPr/>
        </p:nvSpPr>
        <p:spPr>
          <a:xfrm>
            <a:off x="3112015" y="2057084"/>
            <a:ext cx="884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Asesoramiento legal, funciones públicas, seguimiento de un caso.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1E47EBF-8FCF-4560-A64B-5DF0FE94D78A}"/>
              </a:ext>
            </a:extLst>
          </p:cNvPr>
          <p:cNvSpPr txBox="1"/>
          <p:nvPr/>
        </p:nvSpPr>
        <p:spPr>
          <a:xfrm>
            <a:off x="3119763" y="2511211"/>
            <a:ext cx="88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 trabajo se mide en función de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2617328-3119-4DA9-A263-A9E5D58FC136}"/>
              </a:ext>
            </a:extLst>
          </p:cNvPr>
          <p:cNvSpPr txBox="1"/>
          <p:nvPr/>
        </p:nvSpPr>
        <p:spPr>
          <a:xfrm>
            <a:off x="3119763" y="2810129"/>
            <a:ext cx="884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Asistir o representar a su cliente de forma legal.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9EB6A8B-3560-4C88-8D43-FA8B50E369A5}"/>
              </a:ext>
            </a:extLst>
          </p:cNvPr>
          <p:cNvSpPr txBox="1"/>
          <p:nvPr/>
        </p:nvSpPr>
        <p:spPr>
          <a:xfrm>
            <a:off x="3112015" y="3310805"/>
            <a:ext cx="88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Su superior 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1B97361F-A0F2-40D1-900A-C538D631ECFF}"/>
              </a:ext>
            </a:extLst>
          </p:cNvPr>
          <p:cNvSpPr txBox="1"/>
          <p:nvPr/>
        </p:nvSpPr>
        <p:spPr>
          <a:xfrm>
            <a:off x="3112015" y="3609723"/>
            <a:ext cx="884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 gerente legal o profesional jurídico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E2BB7A0-C3C2-40BF-924F-E9866E99340A}"/>
              </a:ext>
            </a:extLst>
          </p:cNvPr>
          <p:cNvSpPr txBox="1"/>
          <p:nvPr/>
        </p:nvSpPr>
        <p:spPr>
          <a:xfrm>
            <a:off x="3107631" y="4096282"/>
            <a:ext cx="88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Metas u objetivos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F78D1BD-2C69-4190-ADE8-58536F360FEB}"/>
              </a:ext>
            </a:extLst>
          </p:cNvPr>
          <p:cNvSpPr txBox="1"/>
          <p:nvPr/>
        </p:nvSpPr>
        <p:spPr>
          <a:xfrm>
            <a:off x="3107631" y="4395200"/>
            <a:ext cx="884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Conseguir cumplir con la ley y ayudar a sus clientes lo mejor posible con sus solicitudes.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A2929F0-1D0A-429C-82CB-2BD8ABFC01FC}"/>
              </a:ext>
            </a:extLst>
          </p:cNvPr>
          <p:cNvSpPr txBox="1"/>
          <p:nvPr/>
        </p:nvSpPr>
        <p:spPr>
          <a:xfrm>
            <a:off x="3106510" y="4894055"/>
            <a:ext cx="88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Obtiene información a través de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9D7237B-094A-4D64-BC52-C26EF3BABFC4}"/>
              </a:ext>
            </a:extLst>
          </p:cNvPr>
          <p:cNvSpPr txBox="1"/>
          <p:nvPr/>
        </p:nvSpPr>
        <p:spPr>
          <a:xfrm>
            <a:off x="3106510" y="5192973"/>
            <a:ext cx="884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Libros, internet, hechos, métodos tradicionales.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1445AB7-B2E4-4746-80E0-5BF9699D8988}"/>
              </a:ext>
            </a:extLst>
          </p:cNvPr>
          <p:cNvSpPr txBox="1"/>
          <p:nvPr/>
        </p:nvSpPr>
        <p:spPr>
          <a:xfrm>
            <a:off x="3106510" y="5670797"/>
            <a:ext cx="88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Dificultades principales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2C981EA-9F5C-48FE-BA45-9322DE6FD6D4}"/>
              </a:ext>
            </a:extLst>
          </p:cNvPr>
          <p:cNvSpPr txBox="1"/>
          <p:nvPr/>
        </p:nvSpPr>
        <p:spPr>
          <a:xfrm>
            <a:off x="3106510" y="5969715"/>
            <a:ext cx="8841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 estrés laboral, falta de organización y complicaciones técnicas.</a:t>
            </a:r>
          </a:p>
        </p:txBody>
      </p:sp>
    </p:spTree>
    <p:extLst>
      <p:ext uri="{BB962C8B-B14F-4D97-AF65-F5344CB8AC3E}">
        <p14:creationId xmlns:p14="http://schemas.microsoft.com/office/powerpoint/2010/main" val="24023582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31</TotalTime>
  <Words>133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 GONZALEZ RINCON</dc:creator>
  <cp:lastModifiedBy>ANGEL  GONZALEZ RINCON</cp:lastModifiedBy>
  <cp:revision>24</cp:revision>
  <dcterms:created xsi:type="dcterms:W3CDTF">2022-03-01T23:34:33Z</dcterms:created>
  <dcterms:modified xsi:type="dcterms:W3CDTF">2022-03-02T00:06:16Z</dcterms:modified>
</cp:coreProperties>
</file>