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8"/>
  </p:notesMasterIdLst>
  <p:sldIdLst>
    <p:sldId id="256" r:id="rId2"/>
    <p:sldId id="310" r:id="rId3"/>
    <p:sldId id="311" r:id="rId4"/>
    <p:sldId id="312" r:id="rId5"/>
    <p:sldId id="315" r:id="rId6"/>
    <p:sldId id="314" r:id="rId7"/>
  </p:sldIdLst>
  <p:sldSz cx="9144000" cy="5143500" type="screen16x9"/>
  <p:notesSz cx="6858000" cy="9144000"/>
  <p:embeddedFontLst>
    <p:embeddedFont>
      <p:font typeface="Open Sans" panose="020B0606030504020204" pitchFamily="34" charset="0"/>
      <p:regular r:id="rId9"/>
      <p:bold r:id="rId10"/>
      <p:italic r:id="rId11"/>
      <p:boldItalic r:id="rId12"/>
    </p:embeddedFont>
    <p:embeddedFont>
      <p:font typeface="Overpass Black" panose="020B0604020202020204" charset="0"/>
      <p:bold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4D76551-4003-464D-83AF-1E7DD5451502}">
  <a:tblStyle styleId="{14D76551-4003-464D-83AF-1E7DD545150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89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1"/>
        <p:cNvGrpSpPr/>
        <p:nvPr/>
      </p:nvGrpSpPr>
      <p:grpSpPr>
        <a:xfrm>
          <a:off x="0" y="0"/>
          <a:ext cx="0" cy="0"/>
          <a:chOff x="0" y="0"/>
          <a:chExt cx="0" cy="0"/>
        </a:xfrm>
      </p:grpSpPr>
      <p:sp>
        <p:nvSpPr>
          <p:cNvPr id="2122" name="Google Shape;212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3" name="Google Shape;212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1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26500" y="1130675"/>
            <a:ext cx="62910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220225"/>
            <a:ext cx="77040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pic>
        <p:nvPicPr>
          <p:cNvPr id="11" name="Google Shape;11;p2"/>
          <p:cNvPicPr preferRelativeResize="0"/>
          <p:nvPr/>
        </p:nvPicPr>
        <p:blipFill>
          <a:blip r:embed="rId2">
            <a:alphaModFix amt="66000"/>
          </a:blip>
          <a:stretch>
            <a:fillRect/>
          </a:stretch>
        </p:blipFill>
        <p:spPr>
          <a:xfrm rot="1326165" flipH="1">
            <a:off x="-1328945" y="-932567"/>
            <a:ext cx="3297389" cy="2276634"/>
          </a:xfrm>
          <a:prstGeom prst="rect">
            <a:avLst/>
          </a:prstGeom>
          <a:noFill/>
          <a:ln>
            <a:noFill/>
          </a:ln>
        </p:spPr>
      </p:pic>
      <p:pic>
        <p:nvPicPr>
          <p:cNvPr id="12" name="Google Shape;12;p2"/>
          <p:cNvPicPr preferRelativeResize="0"/>
          <p:nvPr/>
        </p:nvPicPr>
        <p:blipFill>
          <a:blip r:embed="rId3">
            <a:alphaModFix amt="64000"/>
          </a:blip>
          <a:stretch>
            <a:fillRect/>
          </a:stretch>
        </p:blipFill>
        <p:spPr>
          <a:xfrm rot="2440329">
            <a:off x="6865875" y="-711275"/>
            <a:ext cx="3592175" cy="3021601"/>
          </a:xfrm>
          <a:prstGeom prst="rect">
            <a:avLst/>
          </a:prstGeom>
          <a:noFill/>
          <a:ln>
            <a:noFill/>
          </a:ln>
        </p:spPr>
      </p:pic>
      <p:pic>
        <p:nvPicPr>
          <p:cNvPr id="13" name="Google Shape;13;p2"/>
          <p:cNvPicPr preferRelativeResize="0"/>
          <p:nvPr/>
        </p:nvPicPr>
        <p:blipFill>
          <a:blip r:embed="rId4">
            <a:alphaModFix amt="67000"/>
          </a:blip>
          <a:stretch>
            <a:fillRect/>
          </a:stretch>
        </p:blipFill>
        <p:spPr>
          <a:xfrm rot="5400000" flipH="1">
            <a:off x="-1871711" y="-356575"/>
            <a:ext cx="2894875" cy="2593326"/>
          </a:xfrm>
          <a:prstGeom prst="rect">
            <a:avLst/>
          </a:prstGeom>
          <a:noFill/>
          <a:ln>
            <a:noFill/>
          </a:ln>
        </p:spPr>
      </p:pic>
      <p:pic>
        <p:nvPicPr>
          <p:cNvPr id="14" name="Google Shape;14;p2"/>
          <p:cNvPicPr preferRelativeResize="0"/>
          <p:nvPr/>
        </p:nvPicPr>
        <p:blipFill>
          <a:blip r:embed="rId2">
            <a:alphaModFix amt="66000"/>
          </a:blip>
          <a:stretch>
            <a:fillRect/>
          </a:stretch>
        </p:blipFill>
        <p:spPr>
          <a:xfrm rot="1326165" flipH="1">
            <a:off x="-889245" y="3430558"/>
            <a:ext cx="3297389" cy="2276634"/>
          </a:xfrm>
          <a:prstGeom prst="rect">
            <a:avLst/>
          </a:prstGeom>
          <a:noFill/>
          <a:ln>
            <a:noFill/>
          </a:ln>
        </p:spPr>
      </p:pic>
      <p:pic>
        <p:nvPicPr>
          <p:cNvPr id="15" name="Google Shape;15;p2"/>
          <p:cNvPicPr preferRelativeResize="0"/>
          <p:nvPr/>
        </p:nvPicPr>
        <p:blipFill>
          <a:blip r:embed="rId5">
            <a:alphaModFix amt="82000"/>
          </a:blip>
          <a:stretch>
            <a:fillRect/>
          </a:stretch>
        </p:blipFill>
        <p:spPr>
          <a:xfrm rot="10670981">
            <a:off x="6959826" y="3022524"/>
            <a:ext cx="3632875" cy="2999026"/>
          </a:xfrm>
          <a:prstGeom prst="rect">
            <a:avLst/>
          </a:prstGeom>
          <a:noFill/>
          <a:ln>
            <a:noFill/>
          </a:ln>
        </p:spPr>
      </p:pic>
      <p:grpSp>
        <p:nvGrpSpPr>
          <p:cNvPr id="16" name="Google Shape;16;p2"/>
          <p:cNvGrpSpPr/>
          <p:nvPr/>
        </p:nvGrpSpPr>
        <p:grpSpPr>
          <a:xfrm rot="-2700000">
            <a:off x="381980" y="2801012"/>
            <a:ext cx="1344349" cy="2469678"/>
            <a:chOff x="272875" y="1419395"/>
            <a:chExt cx="255950" cy="563168"/>
          </a:xfrm>
        </p:grpSpPr>
        <p:sp>
          <p:nvSpPr>
            <p:cNvPr id="17" name="Google Shape;17;p2"/>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rot="-2700000">
            <a:off x="7112113" y="-364316"/>
            <a:ext cx="1344349" cy="1995327"/>
            <a:chOff x="272875" y="1527563"/>
            <a:chExt cx="255950" cy="455000"/>
          </a:xfrm>
        </p:grpSpPr>
        <p:sp>
          <p:nvSpPr>
            <p:cNvPr id="53" name="Google Shape;53;p2"/>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2"/>
          <p:cNvSpPr/>
          <p:nvPr/>
        </p:nvSpPr>
        <p:spPr>
          <a:xfrm rot="10800000">
            <a:off x="4793599" y="4568874"/>
            <a:ext cx="2265082" cy="2165834"/>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4">
  <p:cSld name="CUSTOM_4_1_1_2">
    <p:spTree>
      <p:nvGrpSpPr>
        <p:cNvPr id="1" name="Shape 2076"/>
        <p:cNvGrpSpPr/>
        <p:nvPr/>
      </p:nvGrpSpPr>
      <p:grpSpPr>
        <a:xfrm>
          <a:off x="0" y="0"/>
          <a:ext cx="0" cy="0"/>
          <a:chOff x="0" y="0"/>
          <a:chExt cx="0" cy="0"/>
        </a:xfrm>
      </p:grpSpPr>
      <p:pic>
        <p:nvPicPr>
          <p:cNvPr id="2077" name="Google Shape;2077;p35"/>
          <p:cNvPicPr preferRelativeResize="0"/>
          <p:nvPr/>
        </p:nvPicPr>
        <p:blipFill>
          <a:blip r:embed="rId2">
            <a:alphaModFix amt="66000"/>
          </a:blip>
          <a:stretch>
            <a:fillRect/>
          </a:stretch>
        </p:blipFill>
        <p:spPr>
          <a:xfrm rot="5399990" flipH="1">
            <a:off x="7705516" y="-598319"/>
            <a:ext cx="3297389" cy="2276637"/>
          </a:xfrm>
          <a:prstGeom prst="rect">
            <a:avLst/>
          </a:prstGeom>
          <a:noFill/>
          <a:ln>
            <a:noFill/>
          </a:ln>
        </p:spPr>
      </p:pic>
      <p:grpSp>
        <p:nvGrpSpPr>
          <p:cNvPr id="2078" name="Google Shape;2078;p35"/>
          <p:cNvGrpSpPr/>
          <p:nvPr/>
        </p:nvGrpSpPr>
        <p:grpSpPr>
          <a:xfrm rot="-987768">
            <a:off x="7751817" y="-266278"/>
            <a:ext cx="1344359" cy="1995308"/>
            <a:chOff x="272875" y="1527563"/>
            <a:chExt cx="255950" cy="455000"/>
          </a:xfrm>
        </p:grpSpPr>
        <p:sp>
          <p:nvSpPr>
            <p:cNvPr id="2079" name="Google Shape;2079;p35"/>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5"/>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5"/>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5"/>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5"/>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5"/>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5"/>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5"/>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5"/>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5"/>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5"/>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5"/>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5"/>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5"/>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5"/>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5"/>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5"/>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5"/>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5"/>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5"/>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5"/>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5"/>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5"/>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5"/>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5"/>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5"/>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5"/>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5"/>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5"/>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5"/>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5"/>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5"/>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5"/>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5"/>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5"/>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14" name="Google Shape;2114;p35"/>
          <p:cNvPicPr preferRelativeResize="0"/>
          <p:nvPr/>
        </p:nvPicPr>
        <p:blipFill>
          <a:blip r:embed="rId3">
            <a:alphaModFix amt="74000"/>
          </a:blip>
          <a:stretch>
            <a:fillRect/>
          </a:stretch>
        </p:blipFill>
        <p:spPr>
          <a:xfrm rot="-10162003" flipH="1">
            <a:off x="-1091107" y="-1133759"/>
            <a:ext cx="2894871" cy="2593322"/>
          </a:xfrm>
          <a:prstGeom prst="rect">
            <a:avLst/>
          </a:prstGeom>
          <a:noFill/>
          <a:ln>
            <a:noFill/>
          </a:ln>
        </p:spPr>
      </p:pic>
      <p:pic>
        <p:nvPicPr>
          <p:cNvPr id="2115" name="Google Shape;2115;p35"/>
          <p:cNvPicPr preferRelativeResize="0"/>
          <p:nvPr/>
        </p:nvPicPr>
        <p:blipFill>
          <a:blip r:embed="rId4">
            <a:alphaModFix amt="76000"/>
          </a:blip>
          <a:stretch>
            <a:fillRect/>
          </a:stretch>
        </p:blipFill>
        <p:spPr>
          <a:xfrm rot="363351">
            <a:off x="802621" y="4291783"/>
            <a:ext cx="7605804" cy="2832383"/>
          </a:xfrm>
          <a:prstGeom prst="rect">
            <a:avLst/>
          </a:prstGeom>
          <a:noFill/>
          <a:ln>
            <a:noFill/>
          </a:ln>
        </p:spPr>
      </p:pic>
      <p:sp>
        <p:nvSpPr>
          <p:cNvPr id="2116" name="Google Shape;2116;p35"/>
          <p:cNvSpPr/>
          <p:nvPr/>
        </p:nvSpPr>
        <p:spPr>
          <a:xfrm rot="9899989">
            <a:off x="-583964" y="4625085"/>
            <a:ext cx="2265015" cy="2165770"/>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8"/>
        <p:cNvGrpSpPr/>
        <p:nvPr/>
      </p:nvGrpSpPr>
      <p:grpSpPr>
        <a:xfrm>
          <a:off x="0" y="0"/>
          <a:ext cx="0" cy="0"/>
          <a:chOff x="0" y="0"/>
          <a:chExt cx="0" cy="0"/>
        </a:xfrm>
      </p:grpSpPr>
      <p:sp>
        <p:nvSpPr>
          <p:cNvPr id="169" name="Google Shape;169;p4"/>
          <p:cNvSpPr txBox="1">
            <a:spLocks noGrp="1"/>
          </p:cNvSpPr>
          <p:nvPr>
            <p:ph type="body" idx="1"/>
          </p:nvPr>
        </p:nvSpPr>
        <p:spPr>
          <a:xfrm>
            <a:off x="720000" y="1055850"/>
            <a:ext cx="7704000" cy="3513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1"/>
              </a:buClr>
              <a:buSzPts val="1400"/>
              <a:buChar char="●"/>
              <a:defRPr sz="1200">
                <a:solidFill>
                  <a:srgbClr val="434343"/>
                </a:solidFill>
              </a:defRPr>
            </a:lvl1pPr>
            <a:lvl2pPr marL="914400" lvl="1" indent="-317500" rtl="0">
              <a:lnSpc>
                <a:spcPct val="100000"/>
              </a:lnSpc>
              <a:spcBef>
                <a:spcPts val="1600"/>
              </a:spcBef>
              <a:spcAft>
                <a:spcPts val="0"/>
              </a:spcAft>
              <a:buClr>
                <a:srgbClr val="434343"/>
              </a:buClr>
              <a:buSzPts val="1400"/>
              <a:buChar char="○"/>
              <a:defRPr>
                <a:solidFill>
                  <a:srgbClr val="434343"/>
                </a:solidFill>
              </a:defRPr>
            </a:lvl2pPr>
            <a:lvl3pPr marL="1371600" lvl="2" indent="-317500" rtl="0">
              <a:lnSpc>
                <a:spcPct val="100000"/>
              </a:lnSpc>
              <a:spcBef>
                <a:spcPts val="1600"/>
              </a:spcBef>
              <a:spcAft>
                <a:spcPts val="0"/>
              </a:spcAft>
              <a:buClr>
                <a:srgbClr val="434343"/>
              </a:buClr>
              <a:buSzPts val="1400"/>
              <a:buChar char="■"/>
              <a:defRPr>
                <a:solidFill>
                  <a:srgbClr val="434343"/>
                </a:solidFill>
              </a:defRPr>
            </a:lvl3pPr>
            <a:lvl4pPr marL="1828800" lvl="3" indent="-317500" rtl="0">
              <a:lnSpc>
                <a:spcPct val="100000"/>
              </a:lnSpc>
              <a:spcBef>
                <a:spcPts val="1600"/>
              </a:spcBef>
              <a:spcAft>
                <a:spcPts val="0"/>
              </a:spcAft>
              <a:buClr>
                <a:srgbClr val="434343"/>
              </a:buClr>
              <a:buSzPts val="1400"/>
              <a:buChar char="●"/>
              <a:defRPr>
                <a:solidFill>
                  <a:srgbClr val="434343"/>
                </a:solidFill>
              </a:defRPr>
            </a:lvl4pPr>
            <a:lvl5pPr marL="2286000" lvl="4" indent="-317500" rtl="0">
              <a:lnSpc>
                <a:spcPct val="100000"/>
              </a:lnSpc>
              <a:spcBef>
                <a:spcPts val="1600"/>
              </a:spcBef>
              <a:spcAft>
                <a:spcPts val="0"/>
              </a:spcAft>
              <a:buClr>
                <a:srgbClr val="434343"/>
              </a:buClr>
              <a:buSzPts val="1400"/>
              <a:buChar char="○"/>
              <a:defRPr>
                <a:solidFill>
                  <a:srgbClr val="434343"/>
                </a:solidFill>
              </a:defRPr>
            </a:lvl5pPr>
            <a:lvl6pPr marL="2743200" lvl="5" indent="-317500" rtl="0">
              <a:lnSpc>
                <a:spcPct val="100000"/>
              </a:lnSpc>
              <a:spcBef>
                <a:spcPts val="1600"/>
              </a:spcBef>
              <a:spcAft>
                <a:spcPts val="0"/>
              </a:spcAft>
              <a:buClr>
                <a:srgbClr val="434343"/>
              </a:buClr>
              <a:buSzPts val="1400"/>
              <a:buChar char="■"/>
              <a:defRPr>
                <a:solidFill>
                  <a:srgbClr val="434343"/>
                </a:solidFill>
              </a:defRPr>
            </a:lvl6pPr>
            <a:lvl7pPr marL="3200400" lvl="6" indent="-317500" rtl="0">
              <a:lnSpc>
                <a:spcPct val="100000"/>
              </a:lnSpc>
              <a:spcBef>
                <a:spcPts val="1600"/>
              </a:spcBef>
              <a:spcAft>
                <a:spcPts val="0"/>
              </a:spcAft>
              <a:buClr>
                <a:srgbClr val="434343"/>
              </a:buClr>
              <a:buSzPts val="1400"/>
              <a:buChar char="●"/>
              <a:defRPr>
                <a:solidFill>
                  <a:srgbClr val="434343"/>
                </a:solidFill>
              </a:defRPr>
            </a:lvl7pPr>
            <a:lvl8pPr marL="3657600" lvl="7" indent="-317500" rtl="0">
              <a:lnSpc>
                <a:spcPct val="100000"/>
              </a:lnSpc>
              <a:spcBef>
                <a:spcPts val="1600"/>
              </a:spcBef>
              <a:spcAft>
                <a:spcPts val="0"/>
              </a:spcAft>
              <a:buClr>
                <a:srgbClr val="434343"/>
              </a:buClr>
              <a:buSzPts val="1400"/>
              <a:buChar char="○"/>
              <a:defRPr>
                <a:solidFill>
                  <a:srgbClr val="434343"/>
                </a:solidFill>
              </a:defRPr>
            </a:lvl8pPr>
            <a:lvl9pPr marL="4114800" lvl="8" indent="-317500" rtl="0">
              <a:lnSpc>
                <a:spcPct val="100000"/>
              </a:lnSpc>
              <a:spcBef>
                <a:spcPts val="1600"/>
              </a:spcBef>
              <a:spcAft>
                <a:spcPts val="1600"/>
              </a:spcAft>
              <a:buClr>
                <a:srgbClr val="434343"/>
              </a:buClr>
              <a:buSzPts val="1400"/>
              <a:buChar char="■"/>
              <a:defRPr>
                <a:solidFill>
                  <a:srgbClr val="434343"/>
                </a:solidFill>
              </a:defRPr>
            </a:lvl9pPr>
          </a:lstStyle>
          <a:p>
            <a:endParaRPr/>
          </a:p>
        </p:txBody>
      </p:sp>
      <p:pic>
        <p:nvPicPr>
          <p:cNvPr id="170" name="Google Shape;170;p4"/>
          <p:cNvPicPr preferRelativeResize="0"/>
          <p:nvPr/>
        </p:nvPicPr>
        <p:blipFill>
          <a:blip r:embed="rId2">
            <a:alphaModFix amt="66000"/>
          </a:blip>
          <a:stretch>
            <a:fillRect/>
          </a:stretch>
        </p:blipFill>
        <p:spPr>
          <a:xfrm rot="1326165" flipH="1">
            <a:off x="7658780" y="-1091242"/>
            <a:ext cx="3297389" cy="2276634"/>
          </a:xfrm>
          <a:prstGeom prst="rect">
            <a:avLst/>
          </a:prstGeom>
          <a:noFill/>
          <a:ln>
            <a:noFill/>
          </a:ln>
        </p:spPr>
      </p:pic>
      <p:pic>
        <p:nvPicPr>
          <p:cNvPr id="171" name="Google Shape;171;p4"/>
          <p:cNvPicPr preferRelativeResize="0"/>
          <p:nvPr/>
        </p:nvPicPr>
        <p:blipFill>
          <a:blip r:embed="rId3">
            <a:alphaModFix amt="67000"/>
          </a:blip>
          <a:stretch>
            <a:fillRect/>
          </a:stretch>
        </p:blipFill>
        <p:spPr>
          <a:xfrm rot="5400000" flipH="1">
            <a:off x="7116014" y="-515250"/>
            <a:ext cx="2894875" cy="2593326"/>
          </a:xfrm>
          <a:prstGeom prst="rect">
            <a:avLst/>
          </a:prstGeom>
          <a:noFill/>
          <a:ln>
            <a:noFill/>
          </a:ln>
        </p:spPr>
      </p:pic>
      <p:pic>
        <p:nvPicPr>
          <p:cNvPr id="172" name="Google Shape;172;p4"/>
          <p:cNvPicPr preferRelativeResize="0"/>
          <p:nvPr/>
        </p:nvPicPr>
        <p:blipFill>
          <a:blip r:embed="rId2">
            <a:alphaModFix amt="66000"/>
          </a:blip>
          <a:stretch>
            <a:fillRect/>
          </a:stretch>
        </p:blipFill>
        <p:spPr>
          <a:xfrm rot="5547182" flipH="1">
            <a:off x="-1959645" y="2413033"/>
            <a:ext cx="3297391" cy="2276632"/>
          </a:xfrm>
          <a:prstGeom prst="rect">
            <a:avLst/>
          </a:prstGeom>
          <a:noFill/>
          <a:ln>
            <a:noFill/>
          </a:ln>
        </p:spPr>
      </p:pic>
      <p:pic>
        <p:nvPicPr>
          <p:cNvPr id="173" name="Google Shape;173;p4"/>
          <p:cNvPicPr preferRelativeResize="0"/>
          <p:nvPr/>
        </p:nvPicPr>
        <p:blipFill>
          <a:blip r:embed="rId4">
            <a:alphaModFix amt="82000"/>
          </a:blip>
          <a:stretch>
            <a:fillRect/>
          </a:stretch>
        </p:blipFill>
        <p:spPr>
          <a:xfrm rot="7617396">
            <a:off x="7156577" y="3425249"/>
            <a:ext cx="3632874" cy="2999026"/>
          </a:xfrm>
          <a:prstGeom prst="rect">
            <a:avLst/>
          </a:prstGeom>
          <a:noFill/>
          <a:ln>
            <a:noFill/>
          </a:ln>
        </p:spPr>
      </p:pic>
      <p:grpSp>
        <p:nvGrpSpPr>
          <p:cNvPr id="174" name="Google Shape;174;p4"/>
          <p:cNvGrpSpPr/>
          <p:nvPr/>
        </p:nvGrpSpPr>
        <p:grpSpPr>
          <a:xfrm>
            <a:off x="-624370" y="1649584"/>
            <a:ext cx="1344377" cy="1995312"/>
            <a:chOff x="272875" y="1527563"/>
            <a:chExt cx="255950" cy="455000"/>
          </a:xfrm>
        </p:grpSpPr>
        <p:sp>
          <p:nvSpPr>
            <p:cNvPr id="175" name="Google Shape;175;p4"/>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4"/>
          <p:cNvSpPr/>
          <p:nvPr/>
        </p:nvSpPr>
        <p:spPr>
          <a:xfrm rot="2491995">
            <a:off x="8061861" y="3895420"/>
            <a:ext cx="2265111" cy="2165862"/>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defRPr/>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6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966"/>
        <p:cNvGrpSpPr/>
        <p:nvPr/>
      </p:nvGrpSpPr>
      <p:grpSpPr>
        <a:xfrm>
          <a:off x="0" y="0"/>
          <a:ext cx="0" cy="0"/>
          <a:chOff x="0" y="0"/>
          <a:chExt cx="0" cy="0"/>
        </a:xfrm>
      </p:grpSpPr>
      <p:grpSp>
        <p:nvGrpSpPr>
          <p:cNvPr id="967" name="Google Shape;967;p18"/>
          <p:cNvGrpSpPr/>
          <p:nvPr/>
        </p:nvGrpSpPr>
        <p:grpSpPr>
          <a:xfrm>
            <a:off x="-1680776" y="-4224695"/>
            <a:ext cx="16179801" cy="13950337"/>
            <a:chOff x="-1680776" y="-4224695"/>
            <a:chExt cx="16179801" cy="13950337"/>
          </a:xfrm>
        </p:grpSpPr>
        <p:pic>
          <p:nvPicPr>
            <p:cNvPr id="968" name="Google Shape;968;p18"/>
            <p:cNvPicPr preferRelativeResize="0"/>
            <p:nvPr/>
          </p:nvPicPr>
          <p:blipFill>
            <a:blip r:embed="rId2">
              <a:alphaModFix/>
            </a:blip>
            <a:stretch>
              <a:fillRect/>
            </a:stretch>
          </p:blipFill>
          <p:spPr>
            <a:xfrm rot="-3224823">
              <a:off x="-140037" y="3490385"/>
              <a:ext cx="5882028" cy="4855725"/>
            </a:xfrm>
            <a:prstGeom prst="rect">
              <a:avLst/>
            </a:prstGeom>
            <a:noFill/>
            <a:ln>
              <a:noFill/>
            </a:ln>
          </p:spPr>
        </p:pic>
        <p:pic>
          <p:nvPicPr>
            <p:cNvPr id="969" name="Google Shape;969;p18"/>
            <p:cNvPicPr preferRelativeResize="0"/>
            <p:nvPr/>
          </p:nvPicPr>
          <p:blipFill>
            <a:blip r:embed="rId3">
              <a:alphaModFix amt="56000"/>
            </a:blip>
            <a:stretch>
              <a:fillRect/>
            </a:stretch>
          </p:blipFill>
          <p:spPr>
            <a:xfrm rot="10800000" flipH="1">
              <a:off x="7048980" y="-1210521"/>
              <a:ext cx="6114874" cy="5143500"/>
            </a:xfrm>
            <a:prstGeom prst="rect">
              <a:avLst/>
            </a:prstGeom>
            <a:noFill/>
            <a:ln>
              <a:noFill/>
            </a:ln>
          </p:spPr>
        </p:pic>
        <p:pic>
          <p:nvPicPr>
            <p:cNvPr id="970" name="Google Shape;970;p18"/>
            <p:cNvPicPr preferRelativeResize="0"/>
            <p:nvPr/>
          </p:nvPicPr>
          <p:blipFill>
            <a:blip r:embed="rId4">
              <a:alphaModFix amt="52000"/>
            </a:blip>
            <a:stretch>
              <a:fillRect/>
            </a:stretch>
          </p:blipFill>
          <p:spPr>
            <a:xfrm rot="5400000">
              <a:off x="5834261" y="-3262046"/>
              <a:ext cx="4474637" cy="5143502"/>
            </a:xfrm>
            <a:prstGeom prst="rect">
              <a:avLst/>
            </a:prstGeom>
            <a:noFill/>
            <a:ln>
              <a:noFill/>
            </a:ln>
          </p:spPr>
        </p:pic>
        <p:pic>
          <p:nvPicPr>
            <p:cNvPr id="971" name="Google Shape;971;p18"/>
            <p:cNvPicPr preferRelativeResize="0"/>
            <p:nvPr/>
          </p:nvPicPr>
          <p:blipFill>
            <a:blip r:embed="rId5">
              <a:alphaModFix amt="47000"/>
            </a:blip>
            <a:stretch>
              <a:fillRect/>
            </a:stretch>
          </p:blipFill>
          <p:spPr>
            <a:xfrm rot="-1342742">
              <a:off x="-977911" y="-3287812"/>
              <a:ext cx="5882021" cy="4855724"/>
            </a:xfrm>
            <a:prstGeom prst="rect">
              <a:avLst/>
            </a:prstGeom>
            <a:noFill/>
            <a:ln>
              <a:noFill/>
            </a:ln>
          </p:spPr>
        </p:pic>
        <p:pic>
          <p:nvPicPr>
            <p:cNvPr id="972" name="Google Shape;972;p18"/>
            <p:cNvPicPr preferRelativeResize="0"/>
            <p:nvPr/>
          </p:nvPicPr>
          <p:blipFill>
            <a:blip r:embed="rId6">
              <a:alphaModFix amt="58000"/>
            </a:blip>
            <a:stretch>
              <a:fillRect/>
            </a:stretch>
          </p:blipFill>
          <p:spPr>
            <a:xfrm rot="10599510">
              <a:off x="-546556" y="1325195"/>
              <a:ext cx="1787179" cy="4287368"/>
            </a:xfrm>
            <a:prstGeom prst="rect">
              <a:avLst/>
            </a:prstGeom>
            <a:noFill/>
            <a:ln>
              <a:noFill/>
            </a:ln>
          </p:spPr>
        </p:pic>
        <p:pic>
          <p:nvPicPr>
            <p:cNvPr id="973" name="Google Shape;973;p18"/>
            <p:cNvPicPr preferRelativeResize="0"/>
            <p:nvPr/>
          </p:nvPicPr>
          <p:blipFill>
            <a:blip r:embed="rId7">
              <a:alphaModFix amt="45000"/>
            </a:blip>
            <a:stretch>
              <a:fillRect/>
            </a:stretch>
          </p:blipFill>
          <p:spPr>
            <a:xfrm rot="380280">
              <a:off x="6197600" y="3797979"/>
              <a:ext cx="8158655" cy="3038274"/>
            </a:xfrm>
            <a:prstGeom prst="rect">
              <a:avLst/>
            </a:prstGeom>
            <a:noFill/>
            <a:ln>
              <a:noFill/>
            </a:ln>
          </p:spPr>
        </p:pic>
      </p:grpSp>
      <p:sp>
        <p:nvSpPr>
          <p:cNvPr id="974" name="Google Shape;974;p18"/>
          <p:cNvSpPr txBox="1">
            <a:spLocks noGrp="1"/>
          </p:cNvSpPr>
          <p:nvPr>
            <p:ph type="title"/>
          </p:nvPr>
        </p:nvSpPr>
        <p:spPr>
          <a:xfrm>
            <a:off x="2290050" y="3076083"/>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75" name="Google Shape;975;p18"/>
          <p:cNvSpPr txBox="1">
            <a:spLocks noGrp="1"/>
          </p:cNvSpPr>
          <p:nvPr>
            <p:ph type="subTitle" idx="1"/>
          </p:nvPr>
        </p:nvSpPr>
        <p:spPr>
          <a:xfrm>
            <a:off x="1605150" y="1547033"/>
            <a:ext cx="5933700" cy="180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976" name="Google Shape;976;p18"/>
          <p:cNvGrpSpPr/>
          <p:nvPr/>
        </p:nvGrpSpPr>
        <p:grpSpPr>
          <a:xfrm rot="5400065">
            <a:off x="8667137" y="-1129839"/>
            <a:ext cx="1344377" cy="1995312"/>
            <a:chOff x="272875" y="1527563"/>
            <a:chExt cx="255950" cy="455000"/>
          </a:xfrm>
        </p:grpSpPr>
        <p:sp>
          <p:nvSpPr>
            <p:cNvPr id="977" name="Google Shape;977;p18"/>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8"/>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8"/>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8"/>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8"/>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8"/>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8"/>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8"/>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8"/>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8"/>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8"/>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8"/>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8"/>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8"/>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8"/>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8"/>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8"/>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8"/>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8"/>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8"/>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8"/>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8"/>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8"/>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8"/>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8"/>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8"/>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8"/>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8"/>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8"/>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8"/>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8"/>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8"/>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8"/>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8"/>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8"/>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2" name="Google Shape;1012;p18"/>
          <p:cNvSpPr/>
          <p:nvPr/>
        </p:nvSpPr>
        <p:spPr>
          <a:xfrm rot="-7373435">
            <a:off x="-1518218" y="3027895"/>
            <a:ext cx="2265005" cy="2165760"/>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1">
  <p:cSld name="CUSTOM_1">
    <p:spTree>
      <p:nvGrpSpPr>
        <p:cNvPr id="1" name="Shape 1493"/>
        <p:cNvGrpSpPr/>
        <p:nvPr/>
      </p:nvGrpSpPr>
      <p:grpSpPr>
        <a:xfrm>
          <a:off x="0" y="0"/>
          <a:ext cx="0" cy="0"/>
          <a:chOff x="0" y="0"/>
          <a:chExt cx="0" cy="0"/>
        </a:xfrm>
      </p:grpSpPr>
      <p:sp>
        <p:nvSpPr>
          <p:cNvPr id="1494" name="Google Shape;1494;p25"/>
          <p:cNvSpPr txBox="1">
            <a:spLocks noGrp="1"/>
          </p:cNvSpPr>
          <p:nvPr>
            <p:ph type="subTitle" idx="1"/>
          </p:nvPr>
        </p:nvSpPr>
        <p:spPr>
          <a:xfrm>
            <a:off x="671450" y="2555700"/>
            <a:ext cx="3566700" cy="1166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495" name="Google Shape;1495;p25"/>
          <p:cNvSpPr txBox="1">
            <a:spLocks noGrp="1"/>
          </p:cNvSpPr>
          <p:nvPr>
            <p:ph type="ctrTitle"/>
          </p:nvPr>
        </p:nvSpPr>
        <p:spPr>
          <a:xfrm>
            <a:off x="671450" y="1875052"/>
            <a:ext cx="2604300" cy="5730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pic>
        <p:nvPicPr>
          <p:cNvPr id="1496" name="Google Shape;1496;p25"/>
          <p:cNvPicPr preferRelativeResize="0"/>
          <p:nvPr/>
        </p:nvPicPr>
        <p:blipFill>
          <a:blip r:embed="rId2">
            <a:alphaModFix amt="64000"/>
          </a:blip>
          <a:stretch>
            <a:fillRect/>
          </a:stretch>
        </p:blipFill>
        <p:spPr>
          <a:xfrm rot="5400000">
            <a:off x="6963311" y="-630813"/>
            <a:ext cx="3592176" cy="3021600"/>
          </a:xfrm>
          <a:prstGeom prst="rect">
            <a:avLst/>
          </a:prstGeom>
          <a:noFill/>
          <a:ln>
            <a:noFill/>
          </a:ln>
        </p:spPr>
      </p:pic>
      <p:pic>
        <p:nvPicPr>
          <p:cNvPr id="1497" name="Google Shape;1497;p25"/>
          <p:cNvPicPr preferRelativeResize="0"/>
          <p:nvPr/>
        </p:nvPicPr>
        <p:blipFill>
          <a:blip r:embed="rId3">
            <a:alphaModFix amt="66000"/>
          </a:blip>
          <a:stretch>
            <a:fillRect/>
          </a:stretch>
        </p:blipFill>
        <p:spPr>
          <a:xfrm rot="1326165" flipH="1">
            <a:off x="-191445" y="4128883"/>
            <a:ext cx="3297389" cy="2276634"/>
          </a:xfrm>
          <a:prstGeom prst="rect">
            <a:avLst/>
          </a:prstGeom>
          <a:noFill/>
          <a:ln>
            <a:noFill/>
          </a:ln>
        </p:spPr>
      </p:pic>
      <p:grpSp>
        <p:nvGrpSpPr>
          <p:cNvPr id="1498" name="Google Shape;1498;p25"/>
          <p:cNvGrpSpPr/>
          <p:nvPr/>
        </p:nvGrpSpPr>
        <p:grpSpPr>
          <a:xfrm rot="-2700000">
            <a:off x="8026513" y="-183341"/>
            <a:ext cx="1344349" cy="1995327"/>
            <a:chOff x="272875" y="1527563"/>
            <a:chExt cx="255950" cy="455000"/>
          </a:xfrm>
        </p:grpSpPr>
        <p:sp>
          <p:nvSpPr>
            <p:cNvPr id="1499" name="Google Shape;1499;p25"/>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5"/>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5"/>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5"/>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5"/>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5"/>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5"/>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5"/>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5"/>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5"/>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5"/>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5"/>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5"/>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5"/>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5"/>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5"/>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5"/>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5"/>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5"/>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5"/>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5"/>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5"/>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5"/>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5"/>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5"/>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5"/>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5"/>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5"/>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5"/>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5"/>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5"/>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5"/>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5"/>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5"/>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5"/>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4" name="Google Shape;1534;p25"/>
          <p:cNvSpPr/>
          <p:nvPr/>
        </p:nvSpPr>
        <p:spPr>
          <a:xfrm>
            <a:off x="4566955" y="-2521549"/>
            <a:ext cx="4624024" cy="7256966"/>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35" name="Google Shape;1535;p25"/>
          <p:cNvPicPr preferRelativeResize="0"/>
          <p:nvPr/>
        </p:nvPicPr>
        <p:blipFill>
          <a:blip r:embed="rId4">
            <a:alphaModFix amt="74000"/>
          </a:blip>
          <a:stretch>
            <a:fillRect/>
          </a:stretch>
        </p:blipFill>
        <p:spPr>
          <a:xfrm rot="7675040">
            <a:off x="2669916" y="-1516164"/>
            <a:ext cx="2894877" cy="2593327"/>
          </a:xfrm>
          <a:prstGeom prst="rect">
            <a:avLst/>
          </a:prstGeom>
          <a:noFill/>
          <a:ln>
            <a:noFill/>
          </a:ln>
        </p:spPr>
      </p:pic>
      <p:pic>
        <p:nvPicPr>
          <p:cNvPr id="1536" name="Google Shape;1536;p25"/>
          <p:cNvPicPr preferRelativeResize="0"/>
          <p:nvPr/>
        </p:nvPicPr>
        <p:blipFill>
          <a:blip r:embed="rId5">
            <a:alphaModFix amt="74000"/>
          </a:blip>
          <a:stretch>
            <a:fillRect/>
          </a:stretch>
        </p:blipFill>
        <p:spPr>
          <a:xfrm rot="-9631575" flipH="1">
            <a:off x="-1503235" y="-1230424"/>
            <a:ext cx="2894874" cy="259332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1839"/>
        <p:cNvGrpSpPr/>
        <p:nvPr/>
      </p:nvGrpSpPr>
      <p:grpSpPr>
        <a:xfrm>
          <a:off x="0" y="0"/>
          <a:ext cx="0" cy="0"/>
          <a:chOff x="0" y="0"/>
          <a:chExt cx="0" cy="0"/>
        </a:xfrm>
      </p:grpSpPr>
      <p:pic>
        <p:nvPicPr>
          <p:cNvPr id="1840" name="Google Shape;1840;p31"/>
          <p:cNvPicPr preferRelativeResize="0"/>
          <p:nvPr/>
        </p:nvPicPr>
        <p:blipFill>
          <a:blip r:embed="rId2">
            <a:alphaModFix amt="76000"/>
          </a:blip>
          <a:stretch>
            <a:fillRect/>
          </a:stretch>
        </p:blipFill>
        <p:spPr>
          <a:xfrm rot="2453973">
            <a:off x="1248590" y="2532214"/>
            <a:ext cx="4232748" cy="1576274"/>
          </a:xfrm>
          <a:prstGeom prst="rect">
            <a:avLst/>
          </a:prstGeom>
          <a:noFill/>
          <a:ln>
            <a:noFill/>
          </a:ln>
        </p:spPr>
      </p:pic>
      <p:pic>
        <p:nvPicPr>
          <p:cNvPr id="1841" name="Google Shape;1841;p31"/>
          <p:cNvPicPr preferRelativeResize="0"/>
          <p:nvPr/>
        </p:nvPicPr>
        <p:blipFill>
          <a:blip r:embed="rId2">
            <a:alphaModFix amt="76000"/>
          </a:blip>
          <a:stretch>
            <a:fillRect/>
          </a:stretch>
        </p:blipFill>
        <p:spPr>
          <a:xfrm rot="2453973">
            <a:off x="-1738310" y="4081814"/>
            <a:ext cx="4232748" cy="1576274"/>
          </a:xfrm>
          <a:prstGeom prst="rect">
            <a:avLst/>
          </a:prstGeom>
          <a:noFill/>
          <a:ln>
            <a:noFill/>
          </a:ln>
        </p:spPr>
      </p:pic>
      <p:pic>
        <p:nvPicPr>
          <p:cNvPr id="1842" name="Google Shape;1842;p31"/>
          <p:cNvPicPr preferRelativeResize="0"/>
          <p:nvPr/>
        </p:nvPicPr>
        <p:blipFill>
          <a:blip r:embed="rId3">
            <a:alphaModFix amt="76000"/>
          </a:blip>
          <a:stretch>
            <a:fillRect/>
          </a:stretch>
        </p:blipFill>
        <p:spPr>
          <a:xfrm rot="2453973">
            <a:off x="6716115" y="-248136"/>
            <a:ext cx="4232748" cy="1576274"/>
          </a:xfrm>
          <a:prstGeom prst="rect">
            <a:avLst/>
          </a:prstGeom>
          <a:noFill/>
          <a:ln>
            <a:noFill/>
          </a:ln>
        </p:spPr>
      </p:pic>
      <p:pic>
        <p:nvPicPr>
          <p:cNvPr id="1843" name="Google Shape;1843;p31"/>
          <p:cNvPicPr preferRelativeResize="0"/>
          <p:nvPr/>
        </p:nvPicPr>
        <p:blipFill>
          <a:blip r:embed="rId4">
            <a:alphaModFix amt="47000"/>
          </a:blip>
          <a:stretch>
            <a:fillRect/>
          </a:stretch>
        </p:blipFill>
        <p:spPr>
          <a:xfrm rot="10800000">
            <a:off x="1630988" y="143888"/>
            <a:ext cx="5882026" cy="4855727"/>
          </a:xfrm>
          <a:prstGeom prst="rect">
            <a:avLst/>
          </a:prstGeom>
          <a:noFill/>
          <a:ln>
            <a:noFill/>
          </a:ln>
        </p:spPr>
      </p:pic>
      <p:grpSp>
        <p:nvGrpSpPr>
          <p:cNvPr id="1844" name="Google Shape;1844;p31"/>
          <p:cNvGrpSpPr/>
          <p:nvPr/>
        </p:nvGrpSpPr>
        <p:grpSpPr>
          <a:xfrm rot="-2700000">
            <a:off x="167955" y="3080962"/>
            <a:ext cx="1344349" cy="2469678"/>
            <a:chOff x="272875" y="1419395"/>
            <a:chExt cx="255950" cy="563168"/>
          </a:xfrm>
        </p:grpSpPr>
        <p:sp>
          <p:nvSpPr>
            <p:cNvPr id="1845" name="Google Shape;1845;p31"/>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1"/>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1"/>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1"/>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1"/>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1"/>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1"/>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1"/>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1"/>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1"/>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1"/>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1"/>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1"/>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1"/>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1"/>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1"/>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1"/>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1"/>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1"/>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1"/>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1"/>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1"/>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1"/>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1"/>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1"/>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1"/>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1"/>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1"/>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1"/>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1"/>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1"/>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1"/>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1"/>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1"/>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1"/>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0" name="Google Shape;1880;p31"/>
          <p:cNvGrpSpPr/>
          <p:nvPr/>
        </p:nvGrpSpPr>
        <p:grpSpPr>
          <a:xfrm rot="-2700000">
            <a:off x="8026513" y="-183341"/>
            <a:ext cx="1344349" cy="1995327"/>
            <a:chOff x="272875" y="1527563"/>
            <a:chExt cx="255950" cy="455000"/>
          </a:xfrm>
        </p:grpSpPr>
        <p:sp>
          <p:nvSpPr>
            <p:cNvPr id="1881" name="Google Shape;1881;p31"/>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1"/>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1"/>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1"/>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1"/>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1"/>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1"/>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1"/>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1"/>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1"/>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1"/>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1"/>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1"/>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1"/>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1"/>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1"/>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1"/>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1"/>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1"/>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1"/>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1"/>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1"/>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1"/>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1"/>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1"/>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1"/>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1"/>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1"/>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1"/>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1"/>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1"/>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1"/>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1"/>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1"/>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1"/>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6" name="Google Shape;1916;p31"/>
          <p:cNvSpPr/>
          <p:nvPr/>
        </p:nvSpPr>
        <p:spPr>
          <a:xfrm>
            <a:off x="5570568" y="-2413037"/>
            <a:ext cx="4624024" cy="7256966"/>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1917"/>
        <p:cNvGrpSpPr/>
        <p:nvPr/>
      </p:nvGrpSpPr>
      <p:grpSpPr>
        <a:xfrm>
          <a:off x="0" y="0"/>
          <a:ext cx="0" cy="0"/>
          <a:chOff x="0" y="0"/>
          <a:chExt cx="0" cy="0"/>
        </a:xfrm>
      </p:grpSpPr>
      <p:pic>
        <p:nvPicPr>
          <p:cNvPr id="1918" name="Google Shape;1918;p32"/>
          <p:cNvPicPr preferRelativeResize="0"/>
          <p:nvPr/>
        </p:nvPicPr>
        <p:blipFill>
          <a:blip r:embed="rId2">
            <a:alphaModFix amt="66000"/>
          </a:blip>
          <a:stretch>
            <a:fillRect/>
          </a:stretch>
        </p:blipFill>
        <p:spPr>
          <a:xfrm rot="5399990" flipH="1">
            <a:off x="7705516" y="-598319"/>
            <a:ext cx="3297389" cy="2276637"/>
          </a:xfrm>
          <a:prstGeom prst="rect">
            <a:avLst/>
          </a:prstGeom>
          <a:noFill/>
          <a:ln>
            <a:noFill/>
          </a:ln>
        </p:spPr>
      </p:pic>
      <p:grpSp>
        <p:nvGrpSpPr>
          <p:cNvPr id="1919" name="Google Shape;1919;p32"/>
          <p:cNvGrpSpPr/>
          <p:nvPr/>
        </p:nvGrpSpPr>
        <p:grpSpPr>
          <a:xfrm rot="-987768">
            <a:off x="7751817" y="-266278"/>
            <a:ext cx="1344359" cy="1995308"/>
            <a:chOff x="272875" y="1527563"/>
            <a:chExt cx="255950" cy="455000"/>
          </a:xfrm>
        </p:grpSpPr>
        <p:sp>
          <p:nvSpPr>
            <p:cNvPr id="1920" name="Google Shape;1920;p32"/>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2"/>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2"/>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2"/>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2"/>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2"/>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2"/>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2"/>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2"/>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2"/>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2"/>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2"/>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2"/>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2"/>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2"/>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2"/>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2"/>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2"/>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2"/>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2"/>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2"/>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2"/>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2"/>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2"/>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2"/>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2"/>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2"/>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2"/>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2"/>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2"/>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2"/>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2"/>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2"/>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2"/>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2"/>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55" name="Google Shape;1955;p32"/>
          <p:cNvPicPr preferRelativeResize="0"/>
          <p:nvPr/>
        </p:nvPicPr>
        <p:blipFill>
          <a:blip r:embed="rId3">
            <a:alphaModFix amt="74000"/>
          </a:blip>
          <a:stretch>
            <a:fillRect/>
          </a:stretch>
        </p:blipFill>
        <p:spPr>
          <a:xfrm rot="-10162003" flipH="1">
            <a:off x="-1091107" y="-1133759"/>
            <a:ext cx="2894871" cy="2593322"/>
          </a:xfrm>
          <a:prstGeom prst="rect">
            <a:avLst/>
          </a:prstGeom>
          <a:noFill/>
          <a:ln>
            <a:noFill/>
          </a:ln>
        </p:spPr>
      </p:pic>
      <p:pic>
        <p:nvPicPr>
          <p:cNvPr id="1956" name="Google Shape;1956;p32"/>
          <p:cNvPicPr preferRelativeResize="0"/>
          <p:nvPr/>
        </p:nvPicPr>
        <p:blipFill>
          <a:blip r:embed="rId4">
            <a:alphaModFix amt="76000"/>
          </a:blip>
          <a:stretch>
            <a:fillRect/>
          </a:stretch>
        </p:blipFill>
        <p:spPr>
          <a:xfrm rot="363351">
            <a:off x="802621" y="4291783"/>
            <a:ext cx="7605804" cy="2832383"/>
          </a:xfrm>
          <a:prstGeom prst="rect">
            <a:avLst/>
          </a:prstGeom>
          <a:noFill/>
          <a:ln>
            <a:noFill/>
          </a:ln>
        </p:spPr>
      </p:pic>
      <p:sp>
        <p:nvSpPr>
          <p:cNvPr id="1957" name="Google Shape;1957;p32"/>
          <p:cNvSpPr/>
          <p:nvPr/>
        </p:nvSpPr>
        <p:spPr>
          <a:xfrm rot="9899989">
            <a:off x="-583964" y="4625085"/>
            <a:ext cx="2265015" cy="2165770"/>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5_1_1">
    <p:spTree>
      <p:nvGrpSpPr>
        <p:cNvPr id="1" name="Shape 1958"/>
        <p:cNvGrpSpPr/>
        <p:nvPr/>
      </p:nvGrpSpPr>
      <p:grpSpPr>
        <a:xfrm>
          <a:off x="0" y="0"/>
          <a:ext cx="0" cy="0"/>
          <a:chOff x="0" y="0"/>
          <a:chExt cx="0" cy="0"/>
        </a:xfrm>
      </p:grpSpPr>
      <p:pic>
        <p:nvPicPr>
          <p:cNvPr id="1959" name="Google Shape;1959;p33"/>
          <p:cNvPicPr preferRelativeResize="0"/>
          <p:nvPr/>
        </p:nvPicPr>
        <p:blipFill>
          <a:blip r:embed="rId2">
            <a:alphaModFix amt="66000"/>
          </a:blip>
          <a:stretch>
            <a:fillRect/>
          </a:stretch>
        </p:blipFill>
        <p:spPr>
          <a:xfrm rot="-2343514" flipH="1">
            <a:off x="-1166545" y="-1270720"/>
            <a:ext cx="3297389" cy="2276638"/>
          </a:xfrm>
          <a:prstGeom prst="rect">
            <a:avLst/>
          </a:prstGeom>
          <a:noFill/>
          <a:ln>
            <a:noFill/>
          </a:ln>
        </p:spPr>
      </p:pic>
      <p:grpSp>
        <p:nvGrpSpPr>
          <p:cNvPr id="1960" name="Google Shape;1960;p33"/>
          <p:cNvGrpSpPr/>
          <p:nvPr/>
        </p:nvGrpSpPr>
        <p:grpSpPr>
          <a:xfrm rot="-8099954">
            <a:off x="15431" y="-572435"/>
            <a:ext cx="1344367" cy="1995327"/>
            <a:chOff x="272875" y="1527563"/>
            <a:chExt cx="255950" cy="455000"/>
          </a:xfrm>
        </p:grpSpPr>
        <p:sp>
          <p:nvSpPr>
            <p:cNvPr id="1961" name="Google Shape;1961;p33"/>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3"/>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3"/>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3"/>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3"/>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3"/>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3"/>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3"/>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3"/>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3"/>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3"/>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3"/>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3"/>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3"/>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3"/>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3"/>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3"/>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3"/>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3"/>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3"/>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3"/>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3"/>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3"/>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3"/>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3"/>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3"/>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3"/>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3"/>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3"/>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3"/>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3"/>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3"/>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3"/>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3"/>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3"/>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96" name="Google Shape;1996;p33"/>
          <p:cNvPicPr preferRelativeResize="0"/>
          <p:nvPr/>
        </p:nvPicPr>
        <p:blipFill>
          <a:blip r:embed="rId3">
            <a:alphaModFix amt="74000"/>
          </a:blip>
          <a:stretch>
            <a:fillRect/>
          </a:stretch>
        </p:blipFill>
        <p:spPr>
          <a:xfrm rot="-5809801" flipH="1">
            <a:off x="7609918" y="-1097658"/>
            <a:ext cx="2894870" cy="2593321"/>
          </a:xfrm>
          <a:prstGeom prst="rect">
            <a:avLst/>
          </a:prstGeom>
          <a:noFill/>
          <a:ln>
            <a:noFill/>
          </a:ln>
        </p:spPr>
      </p:pic>
      <p:pic>
        <p:nvPicPr>
          <p:cNvPr id="1997" name="Google Shape;1997;p33"/>
          <p:cNvPicPr preferRelativeResize="0"/>
          <p:nvPr/>
        </p:nvPicPr>
        <p:blipFill>
          <a:blip r:embed="rId4">
            <a:alphaModFix amt="76000"/>
          </a:blip>
          <a:stretch>
            <a:fillRect/>
          </a:stretch>
        </p:blipFill>
        <p:spPr>
          <a:xfrm rot="10754694">
            <a:off x="2497948" y="4487275"/>
            <a:ext cx="7605809" cy="2832381"/>
          </a:xfrm>
          <a:prstGeom prst="rect">
            <a:avLst/>
          </a:prstGeom>
          <a:noFill/>
          <a:ln>
            <a:noFill/>
          </a:ln>
        </p:spPr>
      </p:pic>
      <p:grpSp>
        <p:nvGrpSpPr>
          <p:cNvPr id="1998" name="Google Shape;1998;p33"/>
          <p:cNvGrpSpPr/>
          <p:nvPr/>
        </p:nvGrpSpPr>
        <p:grpSpPr>
          <a:xfrm flipH="1">
            <a:off x="-624375" y="3487614"/>
            <a:ext cx="1344377" cy="2469659"/>
            <a:chOff x="272875" y="1419395"/>
            <a:chExt cx="255950" cy="563168"/>
          </a:xfrm>
        </p:grpSpPr>
        <p:sp>
          <p:nvSpPr>
            <p:cNvPr id="1999" name="Google Shape;1999;p33"/>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3"/>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3"/>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3"/>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3"/>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3"/>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3"/>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3"/>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3"/>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3"/>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3"/>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3"/>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3"/>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3"/>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3"/>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3"/>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3"/>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3"/>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3"/>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3"/>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3"/>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3"/>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3"/>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3"/>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3"/>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3"/>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3"/>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3"/>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3"/>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3"/>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3"/>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3"/>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3"/>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3"/>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3"/>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5_1_1_1">
    <p:spTree>
      <p:nvGrpSpPr>
        <p:cNvPr id="1" name="Shape 2034"/>
        <p:cNvGrpSpPr/>
        <p:nvPr/>
      </p:nvGrpSpPr>
      <p:grpSpPr>
        <a:xfrm>
          <a:off x="0" y="0"/>
          <a:ext cx="0" cy="0"/>
          <a:chOff x="0" y="0"/>
          <a:chExt cx="0" cy="0"/>
        </a:xfrm>
      </p:grpSpPr>
      <p:pic>
        <p:nvPicPr>
          <p:cNvPr id="2035" name="Google Shape;2035;p34"/>
          <p:cNvPicPr preferRelativeResize="0"/>
          <p:nvPr/>
        </p:nvPicPr>
        <p:blipFill>
          <a:blip r:embed="rId2">
            <a:alphaModFix amt="64000"/>
          </a:blip>
          <a:stretch>
            <a:fillRect/>
          </a:stretch>
        </p:blipFill>
        <p:spPr>
          <a:xfrm rot="5400000">
            <a:off x="6963311" y="-630813"/>
            <a:ext cx="3592176" cy="3021600"/>
          </a:xfrm>
          <a:prstGeom prst="rect">
            <a:avLst/>
          </a:prstGeom>
          <a:noFill/>
          <a:ln>
            <a:noFill/>
          </a:ln>
        </p:spPr>
      </p:pic>
      <p:pic>
        <p:nvPicPr>
          <p:cNvPr id="2036" name="Google Shape;2036;p34"/>
          <p:cNvPicPr preferRelativeResize="0"/>
          <p:nvPr/>
        </p:nvPicPr>
        <p:blipFill>
          <a:blip r:embed="rId3">
            <a:alphaModFix amt="66000"/>
          </a:blip>
          <a:stretch>
            <a:fillRect/>
          </a:stretch>
        </p:blipFill>
        <p:spPr>
          <a:xfrm rot="1326165" flipH="1">
            <a:off x="-191445" y="4128883"/>
            <a:ext cx="3297389" cy="2276634"/>
          </a:xfrm>
          <a:prstGeom prst="rect">
            <a:avLst/>
          </a:prstGeom>
          <a:noFill/>
          <a:ln>
            <a:noFill/>
          </a:ln>
        </p:spPr>
      </p:pic>
      <p:grpSp>
        <p:nvGrpSpPr>
          <p:cNvPr id="2037" name="Google Shape;2037;p34"/>
          <p:cNvGrpSpPr/>
          <p:nvPr/>
        </p:nvGrpSpPr>
        <p:grpSpPr>
          <a:xfrm rot="-2700000">
            <a:off x="8026513" y="-183341"/>
            <a:ext cx="1344349" cy="1995327"/>
            <a:chOff x="272875" y="1527563"/>
            <a:chExt cx="255950" cy="455000"/>
          </a:xfrm>
        </p:grpSpPr>
        <p:sp>
          <p:nvSpPr>
            <p:cNvPr id="2038" name="Google Shape;2038;p34"/>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4"/>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4"/>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4"/>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4"/>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4"/>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4"/>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4"/>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4"/>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4"/>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4"/>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4"/>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4"/>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4"/>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4"/>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4"/>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4"/>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4"/>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4"/>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4"/>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4"/>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4"/>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4"/>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4"/>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4"/>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4"/>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4"/>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4"/>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4"/>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4"/>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4"/>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4"/>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4"/>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4"/>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4"/>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3" name="Google Shape;2073;p34"/>
          <p:cNvSpPr/>
          <p:nvPr/>
        </p:nvSpPr>
        <p:spPr>
          <a:xfrm>
            <a:off x="4566955" y="-2521549"/>
            <a:ext cx="4624024" cy="7256966"/>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74" name="Google Shape;2074;p34"/>
          <p:cNvPicPr preferRelativeResize="0"/>
          <p:nvPr/>
        </p:nvPicPr>
        <p:blipFill>
          <a:blip r:embed="rId4">
            <a:alphaModFix amt="74000"/>
          </a:blip>
          <a:stretch>
            <a:fillRect/>
          </a:stretch>
        </p:blipFill>
        <p:spPr>
          <a:xfrm rot="7675040">
            <a:off x="2669916" y="-1516164"/>
            <a:ext cx="2894877" cy="2593327"/>
          </a:xfrm>
          <a:prstGeom prst="rect">
            <a:avLst/>
          </a:prstGeom>
          <a:noFill/>
          <a:ln>
            <a:noFill/>
          </a:ln>
        </p:spPr>
      </p:pic>
      <p:pic>
        <p:nvPicPr>
          <p:cNvPr id="2075" name="Google Shape;2075;p34"/>
          <p:cNvPicPr preferRelativeResize="0"/>
          <p:nvPr/>
        </p:nvPicPr>
        <p:blipFill>
          <a:blip r:embed="rId5">
            <a:alphaModFix amt="74000"/>
          </a:blip>
          <a:stretch>
            <a:fillRect/>
          </a:stretch>
        </p:blipFill>
        <p:spPr>
          <a:xfrm rot="-9631575" flipH="1">
            <a:off x="-1503235" y="-1230424"/>
            <a:ext cx="2894874" cy="259332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1pPr>
            <a:lvl2pPr lvl="1"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2pPr>
            <a:lvl3pPr lvl="2"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3pPr>
            <a:lvl4pPr lvl="3"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4pPr>
            <a:lvl5pPr lvl="4"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5pPr>
            <a:lvl6pPr lvl="5"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6pPr>
            <a:lvl7pPr lvl="6"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7pPr>
            <a:lvl8pPr lvl="7"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8pPr>
            <a:lvl9pPr lvl="8"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1pPr>
            <a:lvl2pPr marL="914400" lvl="1"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00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64" r:id="rId4"/>
    <p:sldLayoutId id="2147483671" r:id="rId5"/>
    <p:sldLayoutId id="2147483677" r:id="rId6"/>
    <p:sldLayoutId id="2147483678" r:id="rId7"/>
    <p:sldLayoutId id="2147483679" r:id="rId8"/>
    <p:sldLayoutId id="2147483680" r:id="rId9"/>
    <p:sldLayoutId id="2147483681"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4"/>
        <p:cNvGrpSpPr/>
        <p:nvPr/>
      </p:nvGrpSpPr>
      <p:grpSpPr>
        <a:xfrm>
          <a:off x="0" y="0"/>
          <a:ext cx="0" cy="0"/>
          <a:chOff x="0" y="0"/>
          <a:chExt cx="0" cy="0"/>
        </a:xfrm>
      </p:grpSpPr>
      <p:pic>
        <p:nvPicPr>
          <p:cNvPr id="2125" name="Google Shape;2125;p38"/>
          <p:cNvPicPr preferRelativeResize="0"/>
          <p:nvPr/>
        </p:nvPicPr>
        <p:blipFill>
          <a:blip r:embed="rId3">
            <a:alphaModFix amt="74000"/>
          </a:blip>
          <a:stretch>
            <a:fillRect/>
          </a:stretch>
        </p:blipFill>
        <p:spPr>
          <a:xfrm rot="9461196">
            <a:off x="1917996" y="2388117"/>
            <a:ext cx="2894873" cy="2593323"/>
          </a:xfrm>
          <a:prstGeom prst="rect">
            <a:avLst/>
          </a:prstGeom>
          <a:noFill/>
          <a:ln>
            <a:noFill/>
          </a:ln>
        </p:spPr>
      </p:pic>
      <p:pic>
        <p:nvPicPr>
          <p:cNvPr id="2126" name="Google Shape;2126;p38"/>
          <p:cNvPicPr preferRelativeResize="0"/>
          <p:nvPr/>
        </p:nvPicPr>
        <p:blipFill>
          <a:blip r:embed="rId4">
            <a:alphaModFix amt="74000"/>
          </a:blip>
          <a:stretch>
            <a:fillRect/>
          </a:stretch>
        </p:blipFill>
        <p:spPr>
          <a:xfrm rot="1377427">
            <a:off x="4764679" y="752254"/>
            <a:ext cx="2894876" cy="2593327"/>
          </a:xfrm>
          <a:prstGeom prst="rect">
            <a:avLst/>
          </a:prstGeom>
          <a:noFill/>
          <a:ln>
            <a:noFill/>
          </a:ln>
        </p:spPr>
      </p:pic>
      <p:pic>
        <p:nvPicPr>
          <p:cNvPr id="2127" name="Google Shape;2127;p38"/>
          <p:cNvPicPr preferRelativeResize="0"/>
          <p:nvPr/>
        </p:nvPicPr>
        <p:blipFill>
          <a:blip r:embed="rId5">
            <a:alphaModFix amt="47000"/>
          </a:blip>
          <a:stretch>
            <a:fillRect/>
          </a:stretch>
        </p:blipFill>
        <p:spPr>
          <a:xfrm>
            <a:off x="1808452" y="227299"/>
            <a:ext cx="5527099" cy="4562724"/>
          </a:xfrm>
          <a:prstGeom prst="rect">
            <a:avLst/>
          </a:prstGeom>
          <a:noFill/>
          <a:ln>
            <a:noFill/>
          </a:ln>
        </p:spPr>
      </p:pic>
      <p:sp>
        <p:nvSpPr>
          <p:cNvPr id="2128" name="Google Shape;2128;p38"/>
          <p:cNvSpPr txBox="1">
            <a:spLocks noGrp="1"/>
          </p:cNvSpPr>
          <p:nvPr>
            <p:ph type="ctrTitle"/>
          </p:nvPr>
        </p:nvSpPr>
        <p:spPr>
          <a:xfrm>
            <a:off x="1426500" y="1130675"/>
            <a:ext cx="62910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dirty="0" err="1"/>
              <a:t>Team</a:t>
            </a:r>
            <a:r>
              <a:rPr lang="es-ES" dirty="0"/>
              <a:t> Artemis</a:t>
            </a:r>
            <a:br>
              <a:rPr lang="es-ES" dirty="0"/>
            </a:br>
            <a:endParaRPr dirty="0"/>
          </a:p>
        </p:txBody>
      </p:sp>
      <p:sp>
        <p:nvSpPr>
          <p:cNvPr id="2129" name="Google Shape;2129;p38"/>
          <p:cNvSpPr txBox="1">
            <a:spLocks noGrp="1"/>
          </p:cNvSpPr>
          <p:nvPr>
            <p:ph type="subTitle" idx="1"/>
          </p:nvPr>
        </p:nvSpPr>
        <p:spPr>
          <a:xfrm>
            <a:off x="720000" y="2571750"/>
            <a:ext cx="77040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Members:</a:t>
            </a:r>
          </a:p>
          <a:p>
            <a:pPr marL="285750" lvl="0" indent="-285750" algn="ctr" rtl="0">
              <a:spcBef>
                <a:spcPts val="0"/>
              </a:spcBef>
              <a:spcAft>
                <a:spcPts val="0"/>
              </a:spcAft>
              <a:buFont typeface="Wingdings" panose="05000000000000000000" pitchFamily="2" charset="2"/>
              <a:buChar char="q"/>
            </a:pPr>
            <a:r>
              <a:rPr lang="en" dirty="0"/>
              <a:t>Couoh Domínguez Libny Abigail</a:t>
            </a:r>
          </a:p>
          <a:p>
            <a:pPr marL="285750" lvl="0" indent="-285750" algn="ctr" rtl="0">
              <a:spcBef>
                <a:spcPts val="0"/>
              </a:spcBef>
              <a:spcAft>
                <a:spcPts val="0"/>
              </a:spcAft>
              <a:buFont typeface="Wingdings" panose="05000000000000000000" pitchFamily="2" charset="2"/>
              <a:buChar char="q"/>
            </a:pPr>
            <a:r>
              <a:rPr lang="en" dirty="0"/>
              <a:t>Gonzalez Rincón Ángel</a:t>
            </a:r>
          </a:p>
          <a:p>
            <a:pPr marL="285750" lvl="0" indent="-285750" algn="ctr" rtl="0">
              <a:spcBef>
                <a:spcPts val="0"/>
              </a:spcBef>
              <a:spcAft>
                <a:spcPts val="0"/>
              </a:spcAft>
              <a:buFont typeface="Wingdings" panose="05000000000000000000" pitchFamily="2" charset="2"/>
              <a:buChar char="q"/>
            </a:pPr>
            <a:r>
              <a:rPr lang="en" dirty="0"/>
              <a:t>Koh Martin Tyeisha Ivanna</a:t>
            </a:r>
          </a:p>
          <a:p>
            <a:pPr marL="285750" lvl="0" indent="-285750" algn="ctr" rtl="0">
              <a:spcBef>
                <a:spcPts val="0"/>
              </a:spcBef>
              <a:spcAft>
                <a:spcPts val="0"/>
              </a:spcAft>
              <a:buFont typeface="Wingdings" panose="05000000000000000000" pitchFamily="2" charset="2"/>
              <a:buChar char="q"/>
            </a:pPr>
            <a:r>
              <a:rPr lang="en" dirty="0"/>
              <a:t>Novelo Tzuc Emily del Rosario</a:t>
            </a:r>
          </a:p>
          <a:p>
            <a:pPr marL="285750" lvl="0" indent="-285750" algn="ctr" rtl="0">
              <a:spcBef>
                <a:spcPts val="0"/>
              </a:spcBef>
              <a:spcAft>
                <a:spcPts val="0"/>
              </a:spcAft>
              <a:buFont typeface="Wingdings" panose="05000000000000000000" pitchFamily="2" charset="2"/>
              <a:buChar char="q"/>
            </a:pPr>
            <a:r>
              <a:rPr lang="en" dirty="0"/>
              <a:t>Mota Herrera Yael Iván</a:t>
            </a:r>
            <a:endParaRPr dirty="0"/>
          </a:p>
        </p:txBody>
      </p:sp>
      <p:sp>
        <p:nvSpPr>
          <p:cNvPr id="2130" name="Google Shape;2130;p38"/>
          <p:cNvSpPr/>
          <p:nvPr/>
        </p:nvSpPr>
        <p:spPr>
          <a:xfrm>
            <a:off x="-3657600" y="7305175"/>
            <a:ext cx="792600" cy="792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24C0ABA6-9F12-4425-908D-FD70CDDD9580}"/>
              </a:ext>
            </a:extLst>
          </p:cNvPr>
          <p:cNvSpPr>
            <a:spLocks noGrp="1"/>
          </p:cNvSpPr>
          <p:nvPr>
            <p:ph type="body" idx="1"/>
          </p:nvPr>
        </p:nvSpPr>
        <p:spPr>
          <a:xfrm>
            <a:off x="681562" y="1641780"/>
            <a:ext cx="5893958" cy="1334810"/>
          </a:xfrm>
        </p:spPr>
        <p:txBody>
          <a:bodyPr/>
          <a:lstStyle/>
          <a:p>
            <a:r>
              <a:rPr lang="en-US" sz="1800" dirty="0"/>
              <a:t>My team was interested in the "Space for change" challenge because we want to make a change in </a:t>
            </a:r>
            <a:r>
              <a:rPr lang="en-US" sz="1800" dirty="0" err="1"/>
              <a:t>marginalised</a:t>
            </a:r>
            <a:r>
              <a:rPr lang="en-US" sz="1800" dirty="0"/>
              <a:t> areas that have environmental risks, be it water pollution, air pollution, among others.</a:t>
            </a:r>
            <a:endParaRPr lang="es-MX" sz="1800" dirty="0"/>
          </a:p>
        </p:txBody>
      </p:sp>
      <p:sp>
        <p:nvSpPr>
          <p:cNvPr id="3" name="Título 2">
            <a:extLst>
              <a:ext uri="{FF2B5EF4-FFF2-40B4-BE49-F238E27FC236}">
                <a16:creationId xmlns:a16="http://schemas.microsoft.com/office/drawing/2014/main" id="{08E99091-8033-4C2C-9376-A6C2D50FB4CA}"/>
              </a:ext>
            </a:extLst>
          </p:cNvPr>
          <p:cNvSpPr>
            <a:spLocks noGrp="1"/>
          </p:cNvSpPr>
          <p:nvPr>
            <p:ph type="ctrTitle"/>
          </p:nvPr>
        </p:nvSpPr>
        <p:spPr/>
        <p:txBody>
          <a:bodyPr/>
          <a:lstStyle/>
          <a:p>
            <a:r>
              <a:rPr lang="en-US" dirty="0"/>
              <a:t>What inspired your team to choose this challenge?</a:t>
            </a:r>
            <a:endParaRPr lang="es-MX" dirty="0"/>
          </a:p>
        </p:txBody>
      </p:sp>
      <p:pic>
        <p:nvPicPr>
          <p:cNvPr id="1026" name="Picture 2" descr="Gota de agua, gotas, azul, logo, dibujos animados png | Klipartz">
            <a:extLst>
              <a:ext uri="{FF2B5EF4-FFF2-40B4-BE49-F238E27FC236}">
                <a16:creationId xmlns:a16="http://schemas.microsoft.com/office/drawing/2014/main" id="{8EDBE52A-5A0A-4858-B6D6-BCC1C1160E7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2273" b="98077" l="2697" r="99888">
                        <a14:foregroundMark x1="29326" y1="22902" x2="15843" y2="52010"/>
                        <a14:foregroundMark x1="15843" y1="52010" x2="15843" y2="52010"/>
                        <a14:foregroundMark x1="52472" y1="50350" x2="44831" y2="92745"/>
                        <a14:foregroundMark x1="79213" y1="33829" x2="79438" y2="48427"/>
                        <a14:foregroundMark x1="62135" y1="5769" x2="62135" y2="5769"/>
                        <a14:foregroundMark x1="59888" y1="2360" x2="59888" y2="2360"/>
                        <a14:foregroundMark x1="96517" y1="32343" x2="94944" y2="43444"/>
                        <a14:foregroundMark x1="94944" y1="43444" x2="85506" y2="38986"/>
                        <a14:foregroundMark x1="92697" y1="38986" x2="92697" y2="38986"/>
                        <a14:foregroundMark x1="99888" y1="39423" x2="99551" y2="37063"/>
                        <a14:foregroundMark x1="39888" y1="98077" x2="65169" y2="87413"/>
                        <a14:foregroundMark x1="2697" y1="42220" x2="27191" y2="44580"/>
                      </a14:backgroundRemoval>
                    </a14:imgEffect>
                  </a14:imgLayer>
                </a14:imgProps>
              </a:ext>
              <a:ext uri="{28A0092B-C50C-407E-A947-70E740481C1C}">
                <a14:useLocalDpi xmlns:a14="http://schemas.microsoft.com/office/drawing/2010/main" val="0"/>
              </a:ext>
            </a:extLst>
          </a:blip>
          <a:srcRect/>
          <a:stretch>
            <a:fillRect/>
          </a:stretch>
        </p:blipFill>
        <p:spPr bwMode="auto">
          <a:xfrm>
            <a:off x="6459117" y="1171469"/>
            <a:ext cx="1770483" cy="2275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2409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F01CF2EB-5717-46D5-BC0B-6A02925FB0F1}"/>
              </a:ext>
            </a:extLst>
          </p:cNvPr>
          <p:cNvSpPr>
            <a:spLocks noGrp="1"/>
          </p:cNvSpPr>
          <p:nvPr>
            <p:ph type="body" idx="1"/>
          </p:nvPr>
        </p:nvSpPr>
        <p:spPr>
          <a:xfrm>
            <a:off x="720000" y="1235441"/>
            <a:ext cx="7704000" cy="3513000"/>
          </a:xfrm>
        </p:spPr>
        <p:txBody>
          <a:bodyPr/>
          <a:lstStyle/>
          <a:p>
            <a:r>
              <a:rPr lang="en-US" sz="1800" dirty="0"/>
              <a:t>The team focused on a specific place, in this case, Chiapas, which we want to solve the water scarcity in that area by means of infrastructures to generate a filter on the water.</a:t>
            </a:r>
          </a:p>
          <a:p>
            <a:pPr marL="139700" indent="0">
              <a:buNone/>
            </a:pPr>
            <a:endParaRPr lang="en-US" sz="1800" dirty="0"/>
          </a:p>
          <a:p>
            <a:r>
              <a:rPr lang="en-US" sz="1800" dirty="0"/>
              <a:t>By solving this problem, the people of the area will no longer drink contaminated water, they will have better living conditions.</a:t>
            </a:r>
          </a:p>
          <a:p>
            <a:endParaRPr lang="en-US" sz="1800" dirty="0"/>
          </a:p>
          <a:p>
            <a:r>
              <a:rPr lang="en-US" sz="1800" dirty="0"/>
              <a:t>They will also have enough water for their personal use and will no longer have to go far to fetch it.</a:t>
            </a:r>
            <a:endParaRPr lang="es-MX" sz="1800" dirty="0"/>
          </a:p>
        </p:txBody>
      </p:sp>
      <p:sp>
        <p:nvSpPr>
          <p:cNvPr id="3" name="Título 2">
            <a:extLst>
              <a:ext uri="{FF2B5EF4-FFF2-40B4-BE49-F238E27FC236}">
                <a16:creationId xmlns:a16="http://schemas.microsoft.com/office/drawing/2014/main" id="{07952A51-E04F-4A21-8959-BE4EDA45DCBE}"/>
              </a:ext>
            </a:extLst>
          </p:cNvPr>
          <p:cNvSpPr>
            <a:spLocks noGrp="1"/>
          </p:cNvSpPr>
          <p:nvPr>
            <p:ph type="ctrTitle"/>
          </p:nvPr>
        </p:nvSpPr>
        <p:spPr>
          <a:xfrm>
            <a:off x="751500" y="395059"/>
            <a:ext cx="7672500" cy="577800"/>
          </a:xfrm>
        </p:spPr>
        <p:txBody>
          <a:bodyPr/>
          <a:lstStyle/>
          <a:p>
            <a:r>
              <a:rPr lang="en-US" dirty="0"/>
              <a:t>Unjust water resource allocations in Chiapas</a:t>
            </a:r>
            <a:endParaRPr lang="es-MX" dirty="0"/>
          </a:p>
        </p:txBody>
      </p:sp>
      <p:pic>
        <p:nvPicPr>
          <p:cNvPr id="2050" name="Picture 2" descr="San Cristobal de las Casas – Agua.org.mx">
            <a:extLst>
              <a:ext uri="{FF2B5EF4-FFF2-40B4-BE49-F238E27FC236}">
                <a16:creationId xmlns:a16="http://schemas.microsoft.com/office/drawing/2014/main" id="{FC28F5CF-3BC7-4DDA-8185-BAD00EB21E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4001"/>
          <a:stretch/>
        </p:blipFill>
        <p:spPr bwMode="auto">
          <a:xfrm>
            <a:off x="5811398" y="3619902"/>
            <a:ext cx="3200400" cy="1523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33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EE6219E3-1D6D-4293-9454-1FE9CF5A52C6}"/>
              </a:ext>
            </a:extLst>
          </p:cNvPr>
          <p:cNvSpPr>
            <a:spLocks noGrp="1"/>
          </p:cNvSpPr>
          <p:nvPr>
            <p:ph type="subTitle" idx="1"/>
          </p:nvPr>
        </p:nvSpPr>
        <p:spPr>
          <a:xfrm>
            <a:off x="0" y="2417513"/>
            <a:ext cx="3592078" cy="1980667"/>
          </a:xfrm>
        </p:spPr>
        <p:txBody>
          <a:bodyPr/>
          <a:lstStyle/>
          <a:p>
            <a:r>
              <a:rPr lang="en-US" dirty="0"/>
              <a:t>      This prototype that was created will be used to </a:t>
            </a:r>
            <a:r>
              <a:rPr lang="en-US" dirty="0" err="1"/>
              <a:t>analyse</a:t>
            </a:r>
            <a:r>
              <a:rPr lang="en-US" dirty="0"/>
              <a:t> the areas that would be suitable for the use of the infrastructure, and it will also be used to carry out an analysis of the water, whether it’s contaminated or not. </a:t>
            </a:r>
            <a:endParaRPr lang="es-MX" dirty="0"/>
          </a:p>
        </p:txBody>
      </p:sp>
      <p:sp>
        <p:nvSpPr>
          <p:cNvPr id="3" name="Título 2">
            <a:extLst>
              <a:ext uri="{FF2B5EF4-FFF2-40B4-BE49-F238E27FC236}">
                <a16:creationId xmlns:a16="http://schemas.microsoft.com/office/drawing/2014/main" id="{45E49EBC-0E99-4837-A425-C7E02A578506}"/>
              </a:ext>
            </a:extLst>
          </p:cNvPr>
          <p:cNvSpPr>
            <a:spLocks noGrp="1"/>
          </p:cNvSpPr>
          <p:nvPr>
            <p:ph type="ctrTitle"/>
          </p:nvPr>
        </p:nvSpPr>
        <p:spPr>
          <a:xfrm>
            <a:off x="671450" y="1559321"/>
            <a:ext cx="2604300" cy="573000"/>
          </a:xfrm>
        </p:spPr>
        <p:txBody>
          <a:bodyPr/>
          <a:lstStyle/>
          <a:p>
            <a:r>
              <a:rPr lang="es-ES" dirty="0" err="1"/>
              <a:t>Prototype</a:t>
            </a:r>
            <a:r>
              <a:rPr lang="es-ES" dirty="0"/>
              <a:t> </a:t>
            </a:r>
            <a:endParaRPr lang="es-MX" dirty="0"/>
          </a:p>
        </p:txBody>
      </p:sp>
      <p:pic>
        <p:nvPicPr>
          <p:cNvPr id="7" name="Imagen 6" descr="Interfaz de usuario gráfica, Aplicación&#10;&#10;Descripción generada automáticamente">
            <a:extLst>
              <a:ext uri="{FF2B5EF4-FFF2-40B4-BE49-F238E27FC236}">
                <a16:creationId xmlns:a16="http://schemas.microsoft.com/office/drawing/2014/main" id="{9EB627E1-CCC3-464A-9A26-1B85EB6E7267}"/>
              </a:ext>
            </a:extLst>
          </p:cNvPr>
          <p:cNvPicPr>
            <a:picLocks noChangeAspect="1"/>
          </p:cNvPicPr>
          <p:nvPr/>
        </p:nvPicPr>
        <p:blipFill>
          <a:blip r:embed="rId2"/>
          <a:stretch>
            <a:fillRect/>
          </a:stretch>
        </p:blipFill>
        <p:spPr>
          <a:xfrm>
            <a:off x="3592079" y="0"/>
            <a:ext cx="4053250" cy="2655065"/>
          </a:xfrm>
          <a:prstGeom prst="rect">
            <a:avLst/>
          </a:prstGeom>
        </p:spPr>
      </p:pic>
      <p:pic>
        <p:nvPicPr>
          <p:cNvPr id="8" name="Imagen 7" descr="Interfaz de usuario gráfica, Aplicación&#10;&#10;Descripción generada automáticamente">
            <a:extLst>
              <a:ext uri="{FF2B5EF4-FFF2-40B4-BE49-F238E27FC236}">
                <a16:creationId xmlns:a16="http://schemas.microsoft.com/office/drawing/2014/main" id="{A0C9858F-37DD-42D4-8846-AC720D8DFAD2}"/>
              </a:ext>
            </a:extLst>
          </p:cNvPr>
          <p:cNvPicPr>
            <a:picLocks noChangeAspect="1"/>
          </p:cNvPicPr>
          <p:nvPr/>
        </p:nvPicPr>
        <p:blipFill>
          <a:blip r:embed="rId3"/>
          <a:stretch>
            <a:fillRect/>
          </a:stretch>
        </p:blipFill>
        <p:spPr>
          <a:xfrm>
            <a:off x="5254704" y="2571750"/>
            <a:ext cx="3679976" cy="2406138"/>
          </a:xfrm>
          <a:prstGeom prst="rect">
            <a:avLst/>
          </a:prstGeom>
        </p:spPr>
      </p:pic>
    </p:spTree>
    <p:extLst>
      <p:ext uri="{BB962C8B-B14F-4D97-AF65-F5344CB8AC3E}">
        <p14:creationId xmlns:p14="http://schemas.microsoft.com/office/powerpoint/2010/main" val="256322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1">
            <a:extLst>
              <a:ext uri="{FF2B5EF4-FFF2-40B4-BE49-F238E27FC236}">
                <a16:creationId xmlns:a16="http://schemas.microsoft.com/office/drawing/2014/main" id="{4E7E755A-8430-44C1-9CE3-8630FB82E915}"/>
              </a:ext>
            </a:extLst>
          </p:cNvPr>
          <p:cNvSpPr txBox="1">
            <a:spLocks/>
          </p:cNvSpPr>
          <p:nvPr/>
        </p:nvSpPr>
        <p:spPr>
          <a:xfrm>
            <a:off x="180173" y="506776"/>
            <a:ext cx="4849027" cy="44843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Open Sans"/>
              <a:buNone/>
              <a:defRPr sz="2400" b="0" i="0" u="none" strike="noStrike" cap="none">
                <a:solidFill>
                  <a:schemeClr val="dk2"/>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ctr"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ctr"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ctr"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ctr"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ctr"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ctr"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ctr" rtl="0">
              <a:lnSpc>
                <a:spcPct val="100000"/>
              </a:lnSpc>
              <a:spcBef>
                <a:spcPts val="1600"/>
              </a:spcBef>
              <a:spcAft>
                <a:spcPts val="160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r>
              <a:rPr lang="en-US" sz="1800" dirty="0"/>
              <a:t>The handling of Nasa data, satellite data will be used to make an analysis of the areas requiring infrastructure. </a:t>
            </a:r>
          </a:p>
          <a:p>
            <a:endParaRPr lang="en-US" sz="1800" dirty="0"/>
          </a:p>
          <a:p>
            <a:r>
              <a:rPr lang="en-US" sz="1800" dirty="0"/>
              <a:t>The use of drones had also been considered to </a:t>
            </a:r>
            <a:r>
              <a:rPr lang="en-US" sz="1800" dirty="0" err="1"/>
              <a:t>analyse</a:t>
            </a:r>
            <a:r>
              <a:rPr lang="en-US" sz="1800" dirty="0"/>
              <a:t> the subsoil and verify whether the infrastructure can be built.</a:t>
            </a:r>
            <a:endParaRPr lang="es-MX" sz="1800" dirty="0"/>
          </a:p>
        </p:txBody>
      </p:sp>
      <p:pic>
        <p:nvPicPr>
          <p:cNvPr id="3074" name="Picture 2" descr="Satélite volador con ilustración de icono de dibujos animados de espacio de  antena. | Vector Gratis">
            <a:extLst>
              <a:ext uri="{FF2B5EF4-FFF2-40B4-BE49-F238E27FC236}">
                <a16:creationId xmlns:a16="http://schemas.microsoft.com/office/drawing/2014/main" id="{4DFE0A20-EF2D-4096-9315-48FD6E02CF7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15385" y1="65680" x2="15385" y2="65680"/>
                        <a14:foregroundMark x1="19822" y1="71006" x2="19822" y2="71006"/>
                        <a14:foregroundMark x1="24260" y1="31953" x2="24260" y2="31953"/>
                        <a14:foregroundMark x1="30769" y1="28994" x2="30769" y2="28994"/>
                        <a14:foregroundMark x1="79290" y1="31953" x2="79290" y2="31953"/>
                        <a14:foregroundMark x1="82840" y1="39053" x2="82840" y2="39053"/>
                      </a14:backgroundRemoval>
                    </a14:imgEffect>
                  </a14:imgLayer>
                </a14:imgProps>
              </a:ext>
              <a:ext uri="{28A0092B-C50C-407E-A947-70E740481C1C}">
                <a14:useLocalDpi xmlns:a14="http://schemas.microsoft.com/office/drawing/2010/main" val="0"/>
              </a:ext>
            </a:extLst>
          </a:blip>
          <a:srcRect/>
          <a:stretch>
            <a:fillRect/>
          </a:stretch>
        </p:blipFill>
        <p:spPr bwMode="auto">
          <a:xfrm>
            <a:off x="3600450" y="-341639"/>
            <a:ext cx="6781800" cy="678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21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935E6D07-41C9-415A-A5A6-EAB4C88487FD}"/>
              </a:ext>
            </a:extLst>
          </p:cNvPr>
          <p:cNvSpPr>
            <a:spLocks noGrp="1"/>
          </p:cNvSpPr>
          <p:nvPr>
            <p:ph type="body" idx="1"/>
          </p:nvPr>
        </p:nvSpPr>
        <p:spPr>
          <a:xfrm>
            <a:off x="736646" y="1322550"/>
            <a:ext cx="7109550" cy="1344450"/>
          </a:xfrm>
        </p:spPr>
        <p:txBody>
          <a:bodyPr/>
          <a:lstStyle/>
          <a:p>
            <a:r>
              <a:rPr lang="en-US" sz="1800" dirty="0"/>
              <a:t>Our idea will change about other </a:t>
            </a:r>
            <a:r>
              <a:rPr lang="en-US" sz="1800" dirty="0" err="1"/>
              <a:t>marginalised</a:t>
            </a:r>
            <a:r>
              <a:rPr lang="en-US" sz="1800" dirty="0"/>
              <a:t> areas that have water-related problems, to supply water that is clean so that it does not affect people's health.</a:t>
            </a:r>
            <a:endParaRPr lang="es-MX" sz="1800" dirty="0"/>
          </a:p>
        </p:txBody>
      </p:sp>
      <p:sp>
        <p:nvSpPr>
          <p:cNvPr id="3" name="Título 2">
            <a:extLst>
              <a:ext uri="{FF2B5EF4-FFF2-40B4-BE49-F238E27FC236}">
                <a16:creationId xmlns:a16="http://schemas.microsoft.com/office/drawing/2014/main" id="{7DBC2E94-56DE-4F79-8369-379B17EB37F2}"/>
              </a:ext>
            </a:extLst>
          </p:cNvPr>
          <p:cNvSpPr>
            <a:spLocks noGrp="1"/>
          </p:cNvSpPr>
          <p:nvPr>
            <p:ph type="ctrTitle"/>
          </p:nvPr>
        </p:nvSpPr>
        <p:spPr/>
        <p:txBody>
          <a:bodyPr/>
          <a:lstStyle/>
          <a:p>
            <a:r>
              <a:rPr lang="es-MX" dirty="0"/>
              <a:t>LOOK INTO THE FUTURE</a:t>
            </a:r>
          </a:p>
        </p:txBody>
      </p:sp>
      <p:pic>
        <p:nvPicPr>
          <p:cNvPr id="4098" name="Picture 2" descr="Gotas de agua de dibujos animados, azul, gotitas de agua, dibujos animados  png | PNGWing">
            <a:extLst>
              <a:ext uri="{FF2B5EF4-FFF2-40B4-BE49-F238E27FC236}">
                <a16:creationId xmlns:a16="http://schemas.microsoft.com/office/drawing/2014/main" id="{4F3E4857-3AC5-41D8-96D9-0323DDC9D20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6087" b="91522" l="2935" r="96304">
                        <a14:foregroundMark x1="24348" y1="61304" x2="46304" y2="91739"/>
                        <a14:foregroundMark x1="46304" y1="91739" x2="46957" y2="91739"/>
                        <a14:foregroundMark x1="8913" y1="89565" x2="8913" y2="89565"/>
                        <a14:foregroundMark x1="3043" y1="46522" x2="3043" y2="46522"/>
                        <a14:foregroundMark x1="11087" y1="36522" x2="11087" y2="36522"/>
                        <a14:foregroundMark x1="7174" y1="23043" x2="7174" y2="23043"/>
                        <a14:foregroundMark x1="8043" y1="24348" x2="8043" y2="24348"/>
                        <a14:foregroundMark x1="60870" y1="31739" x2="60870" y2="31739"/>
                        <a14:foregroundMark x1="80870" y1="13913" x2="80870" y2="13913"/>
                        <a14:foregroundMark x1="77174" y1="13913" x2="77174" y2="13913"/>
                        <a14:foregroundMark x1="90217" y1="6087" x2="90217" y2="6087"/>
                        <a14:foregroundMark x1="90217" y1="21304" x2="90217" y2="21304"/>
                        <a14:foregroundMark x1="91957" y1="40435" x2="91957" y2="40435"/>
                        <a14:foregroundMark x1="96304" y1="54348" x2="96304" y2="54348"/>
                        <a14:foregroundMark x1="71957" y1="19130" x2="71957" y2="19130"/>
                      </a14:backgroundRemoval>
                    </a14:imgEffect>
                  </a14:imgLayer>
                </a14:imgProps>
              </a:ext>
              <a:ext uri="{28A0092B-C50C-407E-A947-70E740481C1C}">
                <a14:useLocalDpi xmlns:a14="http://schemas.microsoft.com/office/drawing/2010/main" val="0"/>
              </a:ext>
            </a:extLst>
          </a:blip>
          <a:srcRect/>
          <a:stretch>
            <a:fillRect/>
          </a:stretch>
        </p:blipFill>
        <p:spPr bwMode="auto">
          <a:xfrm>
            <a:off x="1262471" y="2114550"/>
            <a:ext cx="6057900" cy="302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664787"/>
      </p:ext>
    </p:extLst>
  </p:cSld>
  <p:clrMapOvr>
    <a:masterClrMapping/>
  </p:clrMapOvr>
</p:sld>
</file>

<file path=ppt/theme/theme1.xml><?xml version="1.0" encoding="utf-8"?>
<a:theme xmlns:a="http://schemas.openxmlformats.org/drawingml/2006/main" name="Aqua Marketing Plan by Slidego">
  <a:themeElements>
    <a:clrScheme name="Simple Light">
      <a:dk1>
        <a:srgbClr val="434343"/>
      </a:dk1>
      <a:lt1>
        <a:srgbClr val="FFFFFF"/>
      </a:lt1>
      <a:dk2>
        <a:srgbClr val="073763"/>
      </a:dk2>
      <a:lt2>
        <a:srgbClr val="3D85C6"/>
      </a:lt2>
      <a:accent1>
        <a:srgbClr val="3D85C6"/>
      </a:accent1>
      <a:accent2>
        <a:srgbClr val="B6D7A8"/>
      </a:accent2>
      <a:accent3>
        <a:srgbClr val="9FC5E8"/>
      </a:accent3>
      <a:accent4>
        <a:srgbClr val="9EDCD9"/>
      </a:accent4>
      <a:accent5>
        <a:srgbClr val="93C47D"/>
      </a:accent5>
      <a:accent6>
        <a:srgbClr val="6FA8DC"/>
      </a:accent6>
      <a:hlink>
        <a:srgbClr val="0737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281</Words>
  <Application>Microsoft Office PowerPoint</Application>
  <PresentationFormat>Presentación en pantalla (16:9)</PresentationFormat>
  <Paragraphs>22</Paragraphs>
  <Slides>6</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Open Sans</vt:lpstr>
      <vt:lpstr>Arial</vt:lpstr>
      <vt:lpstr>Overpass Black</vt:lpstr>
      <vt:lpstr>Wingdings</vt:lpstr>
      <vt:lpstr>Aqua Marketing Plan by Slidego</vt:lpstr>
      <vt:lpstr>Team Artemis </vt:lpstr>
      <vt:lpstr>What inspired your team to choose this challenge?</vt:lpstr>
      <vt:lpstr>Unjust water resource allocations in Chiapas</vt:lpstr>
      <vt:lpstr>Prototype </vt:lpstr>
      <vt:lpstr>Presentación de PowerPoint</vt:lpstr>
      <vt:lpstr>LOOK INTO THE FUTURE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Artemis</dc:title>
  <dc:creator>tyeisha ivanna koh martin</dc:creator>
  <cp:lastModifiedBy>ANGEL  GONZALEZ RINCON</cp:lastModifiedBy>
  <cp:revision>3</cp:revision>
  <dcterms:modified xsi:type="dcterms:W3CDTF">2021-10-03T23:30:58Z</dcterms:modified>
</cp:coreProperties>
</file>