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64" r:id="rId4"/>
    <p:sldId id="271" r:id="rId5"/>
    <p:sldId id="297" r:id="rId6"/>
    <p:sldId id="272" r:id="rId7"/>
    <p:sldId id="322" r:id="rId8"/>
    <p:sldId id="273" r:id="rId9"/>
    <p:sldId id="274" r:id="rId10"/>
    <p:sldId id="296" r:id="rId11"/>
    <p:sldId id="258" r:id="rId12"/>
    <p:sldId id="265" r:id="rId13"/>
    <p:sldId id="279" r:id="rId14"/>
    <p:sldId id="275" r:id="rId15"/>
    <p:sldId id="276" r:id="rId16"/>
    <p:sldId id="280" r:id="rId17"/>
    <p:sldId id="298" r:id="rId18"/>
    <p:sldId id="278" r:id="rId19"/>
    <p:sldId id="294" r:id="rId20"/>
    <p:sldId id="277" r:id="rId21"/>
    <p:sldId id="293" r:id="rId22"/>
    <p:sldId id="299" r:id="rId23"/>
    <p:sldId id="300" r:id="rId24"/>
    <p:sldId id="295" r:id="rId25"/>
    <p:sldId id="259" r:id="rId26"/>
    <p:sldId id="266" r:id="rId27"/>
    <p:sldId id="281" r:id="rId28"/>
    <p:sldId id="301" r:id="rId29"/>
    <p:sldId id="302" r:id="rId30"/>
    <p:sldId id="303" r:id="rId31"/>
    <p:sldId id="304" r:id="rId32"/>
    <p:sldId id="305" r:id="rId33"/>
    <p:sldId id="282" r:id="rId34"/>
    <p:sldId id="283" r:id="rId35"/>
    <p:sldId id="306" r:id="rId36"/>
    <p:sldId id="284" r:id="rId37"/>
    <p:sldId id="307" r:id="rId38"/>
    <p:sldId id="260" r:id="rId39"/>
    <p:sldId id="267" r:id="rId40"/>
    <p:sldId id="316" r:id="rId41"/>
    <p:sldId id="285" r:id="rId42"/>
    <p:sldId id="308" r:id="rId43"/>
    <p:sldId id="309" r:id="rId44"/>
    <p:sldId id="286" r:id="rId45"/>
    <p:sldId id="287" r:id="rId46"/>
    <p:sldId id="321" r:id="rId47"/>
    <p:sldId id="310" r:id="rId48"/>
    <p:sldId id="311" r:id="rId49"/>
    <p:sldId id="312" r:id="rId50"/>
    <p:sldId id="261" r:id="rId51"/>
    <p:sldId id="268" r:id="rId52"/>
    <p:sldId id="317" r:id="rId53"/>
    <p:sldId id="318" r:id="rId54"/>
    <p:sldId id="290" r:id="rId55"/>
    <p:sldId id="319" r:id="rId56"/>
    <p:sldId id="313" r:id="rId57"/>
    <p:sldId id="320" r:id="rId58"/>
    <p:sldId id="314" r:id="rId59"/>
    <p:sldId id="262" r:id="rId60"/>
    <p:sldId id="291" r:id="rId61"/>
    <p:sldId id="292" r:id="rId62"/>
    <p:sldId id="315" r:id="rId63"/>
    <p:sldId id="263" r:id="rId64"/>
    <p:sldId id="270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56D2A-1F8F-41CF-A15B-4399D171BD24}" v="276" dt="2020-02-09T16:21:43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Whorton" userId="ca5133bb86cb7820" providerId="LiveId" clId="{8A256D2A-1F8F-41CF-A15B-4399D171BD24}"/>
    <pc:docChg chg="undo custSel addSld delSld modSld sldOrd">
      <pc:chgData name="Casey Whorton" userId="ca5133bb86cb7820" providerId="LiveId" clId="{8A256D2A-1F8F-41CF-A15B-4399D171BD24}" dt="2020-02-09T16:21:50.521" v="12283" actId="20577"/>
      <pc:docMkLst>
        <pc:docMk/>
      </pc:docMkLst>
      <pc:sldChg chg="modSp">
        <pc:chgData name="Casey Whorton" userId="ca5133bb86cb7820" providerId="LiveId" clId="{8A256D2A-1F8F-41CF-A15B-4399D171BD24}" dt="2020-02-09T14:42:23.339" v="11446" actId="20577"/>
        <pc:sldMkLst>
          <pc:docMk/>
          <pc:sldMk cId="4092894975" sldId="256"/>
        </pc:sldMkLst>
        <pc:spChg chg="mod">
          <ac:chgData name="Casey Whorton" userId="ca5133bb86cb7820" providerId="LiveId" clId="{8A256D2A-1F8F-41CF-A15B-4399D171BD24}" dt="2020-02-09T14:42:14.729" v="11429" actId="20577"/>
          <ac:spMkLst>
            <pc:docMk/>
            <pc:sldMk cId="4092894975" sldId="256"/>
            <ac:spMk id="2" creationId="{A046B989-397F-4512-A9F2-E6F826CB125E}"/>
          </ac:spMkLst>
        </pc:spChg>
        <pc:spChg chg="mod">
          <ac:chgData name="Casey Whorton" userId="ca5133bb86cb7820" providerId="LiveId" clId="{8A256D2A-1F8F-41CF-A15B-4399D171BD24}" dt="2020-02-09T14:42:23.339" v="11446" actId="20577"/>
          <ac:spMkLst>
            <pc:docMk/>
            <pc:sldMk cId="4092894975" sldId="256"/>
            <ac:spMk id="3" creationId="{EF5E574D-0EAF-4AFF-A759-9452F6739BAD}"/>
          </ac:spMkLst>
        </pc:spChg>
      </pc:sldChg>
      <pc:sldChg chg="modSp add">
        <pc:chgData name="Casey Whorton" userId="ca5133bb86cb7820" providerId="LiveId" clId="{8A256D2A-1F8F-41CF-A15B-4399D171BD24}" dt="2020-01-31T00:51:10.511" v="1551" actId="20577"/>
        <pc:sldMkLst>
          <pc:docMk/>
          <pc:sldMk cId="4136118483" sldId="257"/>
        </pc:sldMkLst>
        <pc:spChg chg="mod">
          <ac:chgData name="Casey Whorton" userId="ca5133bb86cb7820" providerId="LiveId" clId="{8A256D2A-1F8F-41CF-A15B-4399D171BD24}" dt="2020-01-26T14:57:22.082" v="6" actId="20577"/>
          <ac:spMkLst>
            <pc:docMk/>
            <pc:sldMk cId="4136118483" sldId="257"/>
            <ac:spMk id="2" creationId="{CCF1B8C9-116F-4A45-AAE9-0C4E8F82CB72}"/>
          </ac:spMkLst>
        </pc:spChg>
        <pc:spChg chg="mod">
          <ac:chgData name="Casey Whorton" userId="ca5133bb86cb7820" providerId="LiveId" clId="{8A256D2A-1F8F-41CF-A15B-4399D171BD24}" dt="2020-01-31T00:51:10.511" v="1551" actId="20577"/>
          <ac:spMkLst>
            <pc:docMk/>
            <pc:sldMk cId="4136118483" sldId="257"/>
            <ac:spMk id="3" creationId="{F3350CBF-67BE-4241-950E-4CD3F3EC370A}"/>
          </ac:spMkLst>
        </pc:spChg>
      </pc:sldChg>
      <pc:sldChg chg="modSp add">
        <pc:chgData name="Casey Whorton" userId="ca5133bb86cb7820" providerId="LiveId" clId="{8A256D2A-1F8F-41CF-A15B-4399D171BD24}" dt="2020-01-31T00:59:01.959" v="2055" actId="20577"/>
        <pc:sldMkLst>
          <pc:docMk/>
          <pc:sldMk cId="648956014" sldId="258"/>
        </pc:sldMkLst>
        <pc:spChg chg="mod">
          <ac:chgData name="Casey Whorton" userId="ca5133bb86cb7820" providerId="LiveId" clId="{8A256D2A-1F8F-41CF-A15B-4399D171BD24}" dt="2020-01-26T14:57:27.706" v="13" actId="20577"/>
          <ac:spMkLst>
            <pc:docMk/>
            <pc:sldMk cId="648956014" sldId="258"/>
            <ac:spMk id="2" creationId="{581C445A-7E76-41D9-AD54-36F6540CA790}"/>
          </ac:spMkLst>
        </pc:spChg>
        <pc:spChg chg="mod">
          <ac:chgData name="Casey Whorton" userId="ca5133bb86cb7820" providerId="LiveId" clId="{8A256D2A-1F8F-41CF-A15B-4399D171BD24}" dt="2020-01-31T00:59:01.959" v="2055" actId="20577"/>
          <ac:spMkLst>
            <pc:docMk/>
            <pc:sldMk cId="648956014" sldId="258"/>
            <ac:spMk id="3" creationId="{4AF99884-A802-40A3-B7CB-639E993949C0}"/>
          </ac:spMkLst>
        </pc:spChg>
      </pc:sldChg>
      <pc:sldChg chg="modSp add">
        <pc:chgData name="Casey Whorton" userId="ca5133bb86cb7820" providerId="LiveId" clId="{8A256D2A-1F8F-41CF-A15B-4399D171BD24}" dt="2020-01-31T01:02:22.394" v="2202" actId="20577"/>
        <pc:sldMkLst>
          <pc:docMk/>
          <pc:sldMk cId="3064873116" sldId="259"/>
        </pc:sldMkLst>
        <pc:spChg chg="mod">
          <ac:chgData name="Casey Whorton" userId="ca5133bb86cb7820" providerId="LiveId" clId="{8A256D2A-1F8F-41CF-A15B-4399D171BD24}" dt="2020-01-26T14:57:33.603" v="20" actId="20577"/>
          <ac:spMkLst>
            <pc:docMk/>
            <pc:sldMk cId="3064873116" sldId="259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2:22.394" v="2202" actId="20577"/>
          <ac:spMkLst>
            <pc:docMk/>
            <pc:sldMk cId="3064873116" sldId="259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2:33.547" v="2217" actId="20577"/>
        <pc:sldMkLst>
          <pc:docMk/>
          <pc:sldMk cId="896067087" sldId="260"/>
        </pc:sldMkLst>
        <pc:spChg chg="mod">
          <ac:chgData name="Casey Whorton" userId="ca5133bb86cb7820" providerId="LiveId" clId="{8A256D2A-1F8F-41CF-A15B-4399D171BD24}" dt="2020-01-26T14:57:41.332" v="25" actId="20577"/>
          <ac:spMkLst>
            <pc:docMk/>
            <pc:sldMk cId="896067087" sldId="260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2:33.547" v="2217" actId="20577"/>
          <ac:spMkLst>
            <pc:docMk/>
            <pc:sldMk cId="896067087" sldId="260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2:54.019" v="2231" actId="20577"/>
        <pc:sldMkLst>
          <pc:docMk/>
          <pc:sldMk cId="1402019155" sldId="261"/>
        </pc:sldMkLst>
        <pc:spChg chg="mod">
          <ac:chgData name="Casey Whorton" userId="ca5133bb86cb7820" providerId="LiveId" clId="{8A256D2A-1F8F-41CF-A15B-4399D171BD24}" dt="2020-01-26T14:57:44.452" v="27" actId="20577"/>
          <ac:spMkLst>
            <pc:docMk/>
            <pc:sldMk cId="1402019155" sldId="261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2:54.019" v="2231" actId="20577"/>
          <ac:spMkLst>
            <pc:docMk/>
            <pc:sldMk cId="1402019155" sldId="261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3:05.969" v="2245" actId="20577"/>
        <pc:sldMkLst>
          <pc:docMk/>
          <pc:sldMk cId="478373071" sldId="262"/>
        </pc:sldMkLst>
        <pc:spChg chg="mod">
          <ac:chgData name="Casey Whorton" userId="ca5133bb86cb7820" providerId="LiveId" clId="{8A256D2A-1F8F-41CF-A15B-4399D171BD24}" dt="2020-01-26T14:57:47.767" v="29" actId="20577"/>
          <ac:spMkLst>
            <pc:docMk/>
            <pc:sldMk cId="478373071" sldId="262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3:05.969" v="2245" actId="20577"/>
          <ac:spMkLst>
            <pc:docMk/>
            <pc:sldMk cId="478373071" sldId="262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3:25.871" v="2260" actId="20577"/>
        <pc:sldMkLst>
          <pc:docMk/>
          <pc:sldMk cId="3750065332" sldId="263"/>
        </pc:sldMkLst>
        <pc:spChg chg="mod">
          <ac:chgData name="Casey Whorton" userId="ca5133bb86cb7820" providerId="LiveId" clId="{8A256D2A-1F8F-41CF-A15B-4399D171BD24}" dt="2020-01-26T14:57:52.442" v="32" actId="20577"/>
          <ac:spMkLst>
            <pc:docMk/>
            <pc:sldMk cId="3750065332" sldId="263"/>
            <ac:spMk id="2" creationId="{AD2860B2-7C83-4A55-8E7E-7A4B069D4A7E}"/>
          </ac:spMkLst>
        </pc:spChg>
        <pc:spChg chg="mod">
          <ac:chgData name="Casey Whorton" userId="ca5133bb86cb7820" providerId="LiveId" clId="{8A256D2A-1F8F-41CF-A15B-4399D171BD24}" dt="2020-01-31T01:03:25.871" v="2260" actId="20577"/>
          <ac:spMkLst>
            <pc:docMk/>
            <pc:sldMk cId="3750065332" sldId="263"/>
            <ac:spMk id="3" creationId="{274FDD8D-BBB7-47AC-AD7F-DF359A4A9736}"/>
          </ac:spMkLst>
        </pc:spChg>
      </pc:sldChg>
      <pc:sldChg chg="modSp add">
        <pc:chgData name="Casey Whorton" userId="ca5133bb86cb7820" providerId="LiveId" clId="{8A256D2A-1F8F-41CF-A15B-4399D171BD24}" dt="2020-01-31T01:00:02.946" v="2122" actId="20577"/>
        <pc:sldMkLst>
          <pc:docMk/>
          <pc:sldMk cId="2318727254" sldId="264"/>
        </pc:sldMkLst>
        <pc:spChg chg="mod">
          <ac:chgData name="Casey Whorton" userId="ca5133bb86cb7820" providerId="LiveId" clId="{8A256D2A-1F8F-41CF-A15B-4399D171BD24}" dt="2020-01-26T14:58:25.414" v="46" actId="20577"/>
          <ac:spMkLst>
            <pc:docMk/>
            <pc:sldMk cId="2318727254" sldId="264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31T01:00:02.946" v="2122" actId="20577"/>
          <ac:spMkLst>
            <pc:docMk/>
            <pc:sldMk cId="2318727254" sldId="264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1T00:39:13.565" v="5506" actId="20577"/>
        <pc:sldMkLst>
          <pc:docMk/>
          <pc:sldMk cId="1054491573" sldId="265"/>
        </pc:sldMkLst>
        <pc:spChg chg="mod">
          <ac:chgData name="Casey Whorton" userId="ca5133bb86cb7820" providerId="LiveId" clId="{8A256D2A-1F8F-41CF-A15B-4399D171BD24}" dt="2020-02-01T00:39:13.565" v="5506" actId="20577"/>
          <ac:spMkLst>
            <pc:docMk/>
            <pc:sldMk cId="1054491573" sldId="265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1-26T14:59:02.196" v="55"/>
        <pc:sldMkLst>
          <pc:docMk/>
          <pc:sldMk cId="3238083214" sldId="266"/>
        </pc:sldMkLst>
        <pc:spChg chg="mod">
          <ac:chgData name="Casey Whorton" userId="ca5133bb86cb7820" providerId="LiveId" clId="{8A256D2A-1F8F-41CF-A15B-4399D171BD24}" dt="2020-01-26T14:59:02.196" v="55"/>
          <ac:spMkLst>
            <pc:docMk/>
            <pc:sldMk cId="3238083214" sldId="266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1T02:38:57.764" v="7768" actId="20577"/>
        <pc:sldMkLst>
          <pc:docMk/>
          <pc:sldMk cId="3448734590" sldId="267"/>
        </pc:sldMkLst>
        <pc:spChg chg="mod">
          <ac:chgData name="Casey Whorton" userId="ca5133bb86cb7820" providerId="LiveId" clId="{8A256D2A-1F8F-41CF-A15B-4399D171BD24}" dt="2020-02-01T02:38:57.764" v="7768" actId="20577"/>
          <ac:spMkLst>
            <pc:docMk/>
            <pc:sldMk cId="3448734590" sldId="267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2T00:11:29.998" v="10994" actId="20577"/>
        <pc:sldMkLst>
          <pc:docMk/>
          <pc:sldMk cId="2273827461" sldId="268"/>
        </pc:sldMkLst>
        <pc:spChg chg="mod">
          <ac:chgData name="Casey Whorton" userId="ca5133bb86cb7820" providerId="LiveId" clId="{8A256D2A-1F8F-41CF-A15B-4399D171BD24}" dt="2020-02-02T00:11:29.998" v="10994" actId="20577"/>
          <ac:spMkLst>
            <pc:docMk/>
            <pc:sldMk cId="2273827461" sldId="268"/>
            <ac:spMk id="3" creationId="{E8A26BB2-24A8-43EF-9A59-9E9533F17D85}"/>
          </ac:spMkLst>
        </pc:spChg>
      </pc:sldChg>
      <pc:sldChg chg="modSp add del">
        <pc:chgData name="Casey Whorton" userId="ca5133bb86cb7820" providerId="LiveId" clId="{8A256D2A-1F8F-41CF-A15B-4399D171BD24}" dt="2020-02-01T02:58:40.045" v="8355" actId="47"/>
        <pc:sldMkLst>
          <pc:docMk/>
          <pc:sldMk cId="1102540501" sldId="269"/>
        </pc:sldMkLst>
        <pc:spChg chg="mod">
          <ac:chgData name="Casey Whorton" userId="ca5133bb86cb7820" providerId="LiveId" clId="{8A256D2A-1F8F-41CF-A15B-4399D171BD24}" dt="2020-01-26T15:07:16.795" v="273" actId="21"/>
          <ac:spMkLst>
            <pc:docMk/>
            <pc:sldMk cId="1102540501" sldId="269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1-26T15:00:06.433" v="73" actId="20577"/>
        <pc:sldMkLst>
          <pc:docMk/>
          <pc:sldMk cId="2391162298" sldId="270"/>
        </pc:sldMkLst>
        <pc:spChg chg="mod">
          <ac:chgData name="Casey Whorton" userId="ca5133bb86cb7820" providerId="LiveId" clId="{8A256D2A-1F8F-41CF-A15B-4399D171BD24}" dt="2020-01-26T15:00:06.433" v="73" actId="20577"/>
          <ac:spMkLst>
            <pc:docMk/>
            <pc:sldMk cId="2391162298" sldId="270"/>
            <ac:spMk id="2" creationId="{D506ECDD-8296-4572-8EE0-55E59330B45E}"/>
          </ac:spMkLst>
        </pc:spChg>
        <pc:spChg chg="mod">
          <ac:chgData name="Casey Whorton" userId="ca5133bb86cb7820" providerId="LiveId" clId="{8A256D2A-1F8F-41CF-A15B-4399D171BD24}" dt="2020-01-26T15:00:03.121" v="65"/>
          <ac:spMkLst>
            <pc:docMk/>
            <pc:sldMk cId="2391162298" sldId="270"/>
            <ac:spMk id="3" creationId="{FB1FEE6F-A6FB-4CF4-8149-DABBDC15D151}"/>
          </ac:spMkLst>
        </pc:spChg>
      </pc:sldChg>
      <pc:sldChg chg="modSp add">
        <pc:chgData name="Casey Whorton" userId="ca5133bb86cb7820" providerId="LiveId" clId="{8A256D2A-1F8F-41CF-A15B-4399D171BD24}" dt="2020-01-31T01:17:46.001" v="3053" actId="20577"/>
        <pc:sldMkLst>
          <pc:docMk/>
          <pc:sldMk cId="3235052198" sldId="271"/>
        </pc:sldMkLst>
        <pc:spChg chg="mod">
          <ac:chgData name="Casey Whorton" userId="ca5133bb86cb7820" providerId="LiveId" clId="{8A256D2A-1F8F-41CF-A15B-4399D171BD24}" dt="2020-01-31T01:00:26.433" v="2165" actId="20577"/>
          <ac:spMkLst>
            <pc:docMk/>
            <pc:sldMk cId="3235052198" sldId="271"/>
            <ac:spMk id="2" creationId="{1FF171EE-4A44-4A3A-ACFF-D1FEB1EC1C1E}"/>
          </ac:spMkLst>
        </pc:spChg>
        <pc:spChg chg="mod">
          <ac:chgData name="Casey Whorton" userId="ca5133bb86cb7820" providerId="LiveId" clId="{8A256D2A-1F8F-41CF-A15B-4399D171BD24}" dt="2020-01-31T01:17:46.001" v="3053" actId="20577"/>
          <ac:spMkLst>
            <pc:docMk/>
            <pc:sldMk cId="3235052198" sldId="271"/>
            <ac:spMk id="3" creationId="{5B75CD81-F052-4792-9622-640DE7B80583}"/>
          </ac:spMkLst>
        </pc:spChg>
      </pc:sldChg>
      <pc:sldChg chg="addSp modSp add">
        <pc:chgData name="Casey Whorton" userId="ca5133bb86cb7820" providerId="LiveId" clId="{8A256D2A-1F8F-41CF-A15B-4399D171BD24}" dt="2020-01-26T15:48:25.043" v="926" actId="1076"/>
        <pc:sldMkLst>
          <pc:docMk/>
          <pc:sldMk cId="3154855146" sldId="272"/>
        </pc:sldMkLst>
        <pc:spChg chg="mod">
          <ac:chgData name="Casey Whorton" userId="ca5133bb86cb7820" providerId="LiveId" clId="{8A256D2A-1F8F-41CF-A15B-4399D171BD24}" dt="2020-01-26T15:02:01.426" v="103" actId="20577"/>
          <ac:spMkLst>
            <pc:docMk/>
            <pc:sldMk cId="3154855146" sldId="272"/>
            <ac:spMk id="2" creationId="{1FF171EE-4A44-4A3A-ACFF-D1FEB1EC1C1E}"/>
          </ac:spMkLst>
        </pc:spChg>
        <pc:spChg chg="mod">
          <ac:chgData name="Casey Whorton" userId="ca5133bb86cb7820" providerId="LiveId" clId="{8A256D2A-1F8F-41CF-A15B-4399D171BD24}" dt="2020-01-26T15:46:34.904" v="923" actId="20577"/>
          <ac:spMkLst>
            <pc:docMk/>
            <pc:sldMk cId="3154855146" sldId="272"/>
            <ac:spMk id="3" creationId="{5B75CD81-F052-4792-9622-640DE7B80583}"/>
          </ac:spMkLst>
        </pc:spChg>
        <pc:picChg chg="add mod">
          <ac:chgData name="Casey Whorton" userId="ca5133bb86cb7820" providerId="LiveId" clId="{8A256D2A-1F8F-41CF-A15B-4399D171BD24}" dt="2020-01-26T15:48:25.043" v="926" actId="1076"/>
          <ac:picMkLst>
            <pc:docMk/>
            <pc:sldMk cId="3154855146" sldId="272"/>
            <ac:picMk id="4" creationId="{C7389589-58E1-48FF-9B4E-80A266B51646}"/>
          </ac:picMkLst>
        </pc:picChg>
      </pc:sldChg>
      <pc:sldChg chg="modSp add">
        <pc:chgData name="Casey Whorton" userId="ca5133bb86cb7820" providerId="LiveId" clId="{8A256D2A-1F8F-41CF-A15B-4399D171BD24}" dt="2020-01-26T15:55:57.549" v="1076" actId="15"/>
        <pc:sldMkLst>
          <pc:docMk/>
          <pc:sldMk cId="3992131363" sldId="273"/>
        </pc:sldMkLst>
        <pc:spChg chg="mod">
          <ac:chgData name="Casey Whorton" userId="ca5133bb86cb7820" providerId="LiveId" clId="{8A256D2A-1F8F-41CF-A15B-4399D171BD24}" dt="2020-01-26T15:53:44.206" v="1013" actId="20577"/>
          <ac:spMkLst>
            <pc:docMk/>
            <pc:sldMk cId="3992131363" sldId="273"/>
            <ac:spMk id="2" creationId="{4E682003-BAE3-4B25-9EBF-0E1A54A850C9}"/>
          </ac:spMkLst>
        </pc:spChg>
        <pc:spChg chg="mod">
          <ac:chgData name="Casey Whorton" userId="ca5133bb86cb7820" providerId="LiveId" clId="{8A256D2A-1F8F-41CF-A15B-4399D171BD24}" dt="2020-01-26T15:55:57.549" v="1076" actId="15"/>
          <ac:spMkLst>
            <pc:docMk/>
            <pc:sldMk cId="3992131363" sldId="273"/>
            <ac:spMk id="3" creationId="{236EAE34-5E82-4D0A-A3FB-CC622745FFFE}"/>
          </ac:spMkLst>
        </pc:spChg>
      </pc:sldChg>
      <pc:sldChg chg="modSp add">
        <pc:chgData name="Casey Whorton" userId="ca5133bb86cb7820" providerId="LiveId" clId="{8A256D2A-1F8F-41CF-A15B-4399D171BD24}" dt="2020-01-31T00:53:44.842" v="1648" actId="12"/>
        <pc:sldMkLst>
          <pc:docMk/>
          <pc:sldMk cId="2835035860" sldId="274"/>
        </pc:sldMkLst>
        <pc:spChg chg="mod">
          <ac:chgData name="Casey Whorton" userId="ca5133bb86cb7820" providerId="LiveId" clId="{8A256D2A-1F8F-41CF-A15B-4399D171BD24}" dt="2020-01-31T00:53:36.684" v="1647" actId="20577"/>
          <ac:spMkLst>
            <pc:docMk/>
            <pc:sldMk cId="2835035860" sldId="274"/>
            <ac:spMk id="2" creationId="{528A05CD-AB53-4086-87CD-C4FDBE652E62}"/>
          </ac:spMkLst>
        </pc:spChg>
        <pc:spChg chg="mod">
          <ac:chgData name="Casey Whorton" userId="ca5133bb86cb7820" providerId="LiveId" clId="{8A256D2A-1F8F-41CF-A15B-4399D171BD24}" dt="2020-01-31T00:53:44.842" v="1648" actId="12"/>
          <ac:spMkLst>
            <pc:docMk/>
            <pc:sldMk cId="2835035860" sldId="274"/>
            <ac:spMk id="3" creationId="{5F4DDDBE-020E-40F5-A5CA-6134E8F29D3D}"/>
          </ac:spMkLst>
        </pc:spChg>
      </pc:sldChg>
      <pc:sldChg chg="modSp add">
        <pc:chgData name="Casey Whorton" userId="ca5133bb86cb7820" providerId="LiveId" clId="{8A256D2A-1F8F-41CF-A15B-4399D171BD24}" dt="2020-01-26T15:03:10.357" v="148" actId="20577"/>
        <pc:sldMkLst>
          <pc:docMk/>
          <pc:sldMk cId="3897443872" sldId="275"/>
        </pc:sldMkLst>
        <pc:spChg chg="mod">
          <ac:chgData name="Casey Whorton" userId="ca5133bb86cb7820" providerId="LiveId" clId="{8A256D2A-1F8F-41CF-A15B-4399D171BD24}" dt="2020-01-26T15:03:10.357" v="148" actId="20577"/>
          <ac:spMkLst>
            <pc:docMk/>
            <pc:sldMk cId="3897443872" sldId="275"/>
            <ac:spMk id="2" creationId="{70EA47FF-71B7-4597-B2FE-40F3265E7CE2}"/>
          </ac:spMkLst>
        </pc:spChg>
      </pc:sldChg>
      <pc:sldChg chg="modSp add">
        <pc:chgData name="Casey Whorton" userId="ca5133bb86cb7820" providerId="LiveId" clId="{8A256D2A-1F8F-41CF-A15B-4399D171BD24}" dt="2020-01-26T15:03:30.342" v="190" actId="20577"/>
        <pc:sldMkLst>
          <pc:docMk/>
          <pc:sldMk cId="4203940414" sldId="276"/>
        </pc:sldMkLst>
        <pc:spChg chg="mod">
          <ac:chgData name="Casey Whorton" userId="ca5133bb86cb7820" providerId="LiveId" clId="{8A256D2A-1F8F-41CF-A15B-4399D171BD24}" dt="2020-01-26T15:03:30.342" v="190" actId="20577"/>
          <ac:spMkLst>
            <pc:docMk/>
            <pc:sldMk cId="4203940414" sldId="276"/>
            <ac:spMk id="2" creationId="{CDBD06D3-88E3-4BE5-8439-C79FFF73F09A}"/>
          </ac:spMkLst>
        </pc:spChg>
      </pc:sldChg>
      <pc:sldChg chg="modSp add">
        <pc:chgData name="Casey Whorton" userId="ca5133bb86cb7820" providerId="LiveId" clId="{8A256D2A-1F8F-41CF-A15B-4399D171BD24}" dt="2020-01-31T02:11:27.407" v="5087" actId="15"/>
        <pc:sldMkLst>
          <pc:docMk/>
          <pc:sldMk cId="1032211112" sldId="277"/>
        </pc:sldMkLst>
        <pc:spChg chg="mod">
          <ac:chgData name="Casey Whorton" userId="ca5133bb86cb7820" providerId="LiveId" clId="{8A256D2A-1F8F-41CF-A15B-4399D171BD24}" dt="2020-01-31T00:57:59.527" v="1995" actId="20577"/>
          <ac:spMkLst>
            <pc:docMk/>
            <pc:sldMk cId="1032211112" sldId="277"/>
            <ac:spMk id="2" creationId="{D83BC794-59CF-46D2-8693-225034437C1F}"/>
          </ac:spMkLst>
        </pc:spChg>
        <pc:spChg chg="mod">
          <ac:chgData name="Casey Whorton" userId="ca5133bb86cb7820" providerId="LiveId" clId="{8A256D2A-1F8F-41CF-A15B-4399D171BD24}" dt="2020-01-31T02:11:27.407" v="5087" actId="15"/>
          <ac:spMkLst>
            <pc:docMk/>
            <pc:sldMk cId="1032211112" sldId="277"/>
            <ac:spMk id="3" creationId="{26D5009E-5FD5-42C1-8A1A-1B3D09E26A50}"/>
          </ac:spMkLst>
        </pc:spChg>
      </pc:sldChg>
      <pc:sldChg chg="addSp delSp modSp add ord">
        <pc:chgData name="Casey Whorton" userId="ca5133bb86cb7820" providerId="LiveId" clId="{8A256D2A-1F8F-41CF-A15B-4399D171BD24}" dt="2020-01-31T01:55:29.432" v="4456" actId="1076"/>
        <pc:sldMkLst>
          <pc:docMk/>
          <pc:sldMk cId="3332669094" sldId="278"/>
        </pc:sldMkLst>
        <pc:spChg chg="mod">
          <ac:chgData name="Casey Whorton" userId="ca5133bb86cb7820" providerId="LiveId" clId="{8A256D2A-1F8F-41CF-A15B-4399D171BD24}" dt="2020-01-31T00:58:22.058" v="2025" actId="20577"/>
          <ac:spMkLst>
            <pc:docMk/>
            <pc:sldMk cId="3332669094" sldId="278"/>
            <ac:spMk id="2" creationId="{FFA77683-1651-45F0-87E0-6D3FA3754E43}"/>
          </ac:spMkLst>
        </pc:spChg>
        <pc:spChg chg="del">
          <ac:chgData name="Casey Whorton" userId="ca5133bb86cb7820" providerId="LiveId" clId="{8A256D2A-1F8F-41CF-A15B-4399D171BD24}" dt="2020-01-31T01:44:34.911" v="4402" actId="478"/>
          <ac:spMkLst>
            <pc:docMk/>
            <pc:sldMk cId="3332669094" sldId="278"/>
            <ac:spMk id="3" creationId="{0F2B0394-EDD5-4078-8E6B-F3FF78494CF2}"/>
          </ac:spMkLst>
        </pc:spChg>
        <pc:picChg chg="add del mod">
          <ac:chgData name="Casey Whorton" userId="ca5133bb86cb7820" providerId="LiveId" clId="{8A256D2A-1F8F-41CF-A15B-4399D171BD24}" dt="2020-01-31T01:44:39.537" v="4405" actId="21"/>
          <ac:picMkLst>
            <pc:docMk/>
            <pc:sldMk cId="3332669094" sldId="278"/>
            <ac:picMk id="4" creationId="{8DF952F7-FBB2-48A7-A56D-625C9CE6FC50}"/>
          </ac:picMkLst>
        </pc:picChg>
        <pc:picChg chg="add mod">
          <ac:chgData name="Casey Whorton" userId="ca5133bb86cb7820" providerId="LiveId" clId="{8A256D2A-1F8F-41CF-A15B-4399D171BD24}" dt="2020-01-31T01:55:28.289" v="4455" actId="1076"/>
          <ac:picMkLst>
            <pc:docMk/>
            <pc:sldMk cId="3332669094" sldId="278"/>
            <ac:picMk id="5" creationId="{DE0E3487-DAC6-4DC6-A6F7-F0AF7BE49142}"/>
          </ac:picMkLst>
        </pc:picChg>
        <pc:picChg chg="add mod">
          <ac:chgData name="Casey Whorton" userId="ca5133bb86cb7820" providerId="LiveId" clId="{8A256D2A-1F8F-41CF-A15B-4399D171BD24}" dt="2020-01-31T01:55:29.432" v="4456" actId="1076"/>
          <ac:picMkLst>
            <pc:docMk/>
            <pc:sldMk cId="3332669094" sldId="278"/>
            <ac:picMk id="6" creationId="{AFD332F4-CCDF-4F82-9073-B92FE03F70CC}"/>
          </ac:picMkLst>
        </pc:picChg>
      </pc:sldChg>
      <pc:sldChg chg="modSp add">
        <pc:chgData name="Casey Whorton" userId="ca5133bb86cb7820" providerId="LiveId" clId="{8A256D2A-1F8F-41CF-A15B-4399D171BD24}" dt="2020-01-26T16:36:54.616" v="1517" actId="20577"/>
        <pc:sldMkLst>
          <pc:docMk/>
          <pc:sldMk cId="860327508" sldId="279"/>
        </pc:sldMkLst>
        <pc:spChg chg="mod">
          <ac:chgData name="Casey Whorton" userId="ca5133bb86cb7820" providerId="LiveId" clId="{8A256D2A-1F8F-41CF-A15B-4399D171BD24}" dt="2020-01-26T15:04:15.285" v="199" actId="20577"/>
          <ac:spMkLst>
            <pc:docMk/>
            <pc:sldMk cId="860327508" sldId="279"/>
            <ac:spMk id="2" creationId="{661DD92D-E624-4696-91B6-384C897733E5}"/>
          </ac:spMkLst>
        </pc:spChg>
        <pc:spChg chg="mod">
          <ac:chgData name="Casey Whorton" userId="ca5133bb86cb7820" providerId="LiveId" clId="{8A256D2A-1F8F-41CF-A15B-4399D171BD24}" dt="2020-01-26T16:36:54.616" v="1517" actId="20577"/>
          <ac:spMkLst>
            <pc:docMk/>
            <pc:sldMk cId="860327508" sldId="279"/>
            <ac:spMk id="3" creationId="{059BA656-673A-4F8F-908D-158EE1FA7278}"/>
          </ac:spMkLst>
        </pc:spChg>
      </pc:sldChg>
      <pc:sldChg chg="modSp add ord">
        <pc:chgData name="Casey Whorton" userId="ca5133bb86cb7820" providerId="LiveId" clId="{8A256D2A-1F8F-41CF-A15B-4399D171BD24}" dt="2020-01-31T01:36:51.950" v="4401" actId="20577"/>
        <pc:sldMkLst>
          <pc:docMk/>
          <pc:sldMk cId="2960720633" sldId="280"/>
        </pc:sldMkLst>
        <pc:spChg chg="mod">
          <ac:chgData name="Casey Whorton" userId="ca5133bb86cb7820" providerId="LiveId" clId="{8A256D2A-1F8F-41CF-A15B-4399D171BD24}" dt="2020-01-26T15:05:03.019" v="238" actId="20577"/>
          <ac:spMkLst>
            <pc:docMk/>
            <pc:sldMk cId="2960720633" sldId="280"/>
            <ac:spMk id="2" creationId="{73BFA7CB-C48A-4BD8-8D7B-6B62549A80EF}"/>
          </ac:spMkLst>
        </pc:spChg>
        <pc:spChg chg="mod">
          <ac:chgData name="Casey Whorton" userId="ca5133bb86cb7820" providerId="LiveId" clId="{8A256D2A-1F8F-41CF-A15B-4399D171BD24}" dt="2020-01-31T01:36:51.950" v="4401" actId="20577"/>
          <ac:spMkLst>
            <pc:docMk/>
            <pc:sldMk cId="2960720633" sldId="280"/>
            <ac:spMk id="3" creationId="{090749E7-4E3B-4E0A-97BD-BFFB9A28D2B7}"/>
          </ac:spMkLst>
        </pc:spChg>
      </pc:sldChg>
      <pc:sldChg chg="modSp add">
        <pc:chgData name="Casey Whorton" userId="ca5133bb86cb7820" providerId="LiveId" clId="{8A256D2A-1F8F-41CF-A15B-4399D171BD24}" dt="2020-02-01T02:07:18.684" v="6677"/>
        <pc:sldMkLst>
          <pc:docMk/>
          <pc:sldMk cId="2074947329" sldId="281"/>
        </pc:sldMkLst>
        <pc:spChg chg="mod">
          <ac:chgData name="Casey Whorton" userId="ca5133bb86cb7820" providerId="LiveId" clId="{8A256D2A-1F8F-41CF-A15B-4399D171BD24}" dt="2020-02-01T02:03:54.734" v="6424" actId="27636"/>
          <ac:spMkLst>
            <pc:docMk/>
            <pc:sldMk cId="2074947329" sldId="281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7:18.684" v="6677"/>
          <ac:spMkLst>
            <pc:docMk/>
            <pc:sldMk cId="2074947329" sldId="281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16:47.359" v="6743" actId="20577"/>
        <pc:sldMkLst>
          <pc:docMk/>
          <pc:sldMk cId="1940170947" sldId="282"/>
        </pc:sldMkLst>
        <pc:spChg chg="mod">
          <ac:chgData name="Casey Whorton" userId="ca5133bb86cb7820" providerId="LiveId" clId="{8A256D2A-1F8F-41CF-A15B-4399D171BD24}" dt="2020-02-01T02:07:37.749" v="6678" actId="20577"/>
          <ac:spMkLst>
            <pc:docMk/>
            <pc:sldMk cId="1940170947" sldId="282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16:47.359" v="6743" actId="20577"/>
          <ac:spMkLst>
            <pc:docMk/>
            <pc:sldMk cId="1940170947" sldId="282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22:06.763" v="6905" actId="20577"/>
        <pc:sldMkLst>
          <pc:docMk/>
          <pc:sldMk cId="1397306951" sldId="283"/>
        </pc:sldMkLst>
        <pc:spChg chg="mod">
          <ac:chgData name="Casey Whorton" userId="ca5133bb86cb7820" providerId="LiveId" clId="{8A256D2A-1F8F-41CF-A15B-4399D171BD24}" dt="2020-02-01T02:07:43.880" v="6679" actId="20577"/>
          <ac:spMkLst>
            <pc:docMk/>
            <pc:sldMk cId="1397306951" sldId="283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22:06.763" v="6905" actId="20577"/>
          <ac:spMkLst>
            <pc:docMk/>
            <pc:sldMk cId="1397306951" sldId="283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25:48.664" v="7101" actId="20577"/>
        <pc:sldMkLst>
          <pc:docMk/>
          <pc:sldMk cId="2143343497" sldId="284"/>
        </pc:sldMkLst>
        <pc:spChg chg="mod">
          <ac:chgData name="Casey Whorton" userId="ca5133bb86cb7820" providerId="LiveId" clId="{8A256D2A-1F8F-41CF-A15B-4399D171BD24}" dt="2020-02-01T02:07:48.771" v="6680" actId="20577"/>
          <ac:spMkLst>
            <pc:docMk/>
            <pc:sldMk cId="2143343497" sldId="284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25:48.664" v="7101" actId="20577"/>
          <ac:spMkLst>
            <pc:docMk/>
            <pc:sldMk cId="2143343497" sldId="284"/>
            <ac:spMk id="3" creationId="{871D611E-F048-4388-BAFB-2958B0046040}"/>
          </ac:spMkLst>
        </pc:spChg>
      </pc:sldChg>
      <pc:sldChg chg="addSp delSp modSp add ord">
        <pc:chgData name="Casey Whorton" userId="ca5133bb86cb7820" providerId="LiveId" clId="{8A256D2A-1F8F-41CF-A15B-4399D171BD24}" dt="2020-02-02T00:02:48.869" v="10614" actId="20577"/>
        <pc:sldMkLst>
          <pc:docMk/>
          <pc:sldMk cId="639860742" sldId="285"/>
        </pc:sldMkLst>
        <pc:spChg chg="mod">
          <ac:chgData name="Casey Whorton" userId="ca5133bb86cb7820" providerId="LiveId" clId="{8A256D2A-1F8F-41CF-A15B-4399D171BD24}" dt="2020-02-01T02:36:11.402" v="7653" actId="20577"/>
          <ac:spMkLst>
            <pc:docMk/>
            <pc:sldMk cId="639860742" sldId="285"/>
            <ac:spMk id="2" creationId="{80B1887C-D564-4E92-A6E2-6992EE55FB46}"/>
          </ac:spMkLst>
        </pc:spChg>
        <pc:spChg chg="del">
          <ac:chgData name="Casey Whorton" userId="ca5133bb86cb7820" providerId="LiveId" clId="{8A256D2A-1F8F-41CF-A15B-4399D171BD24}" dt="2020-02-01T23:40:57.013" v="8959"/>
          <ac:spMkLst>
            <pc:docMk/>
            <pc:sldMk cId="639860742" sldId="285"/>
            <ac:spMk id="3" creationId="{D9CF7C88-5912-461F-A93D-85DE472FB9F0}"/>
          </ac:spMkLst>
        </pc:spChg>
        <pc:spChg chg="add mod">
          <ac:chgData name="Casey Whorton" userId="ca5133bb86cb7820" providerId="LiveId" clId="{8A256D2A-1F8F-41CF-A15B-4399D171BD24}" dt="2020-02-01T23:41:01.632" v="8973" actId="20577"/>
          <ac:spMkLst>
            <pc:docMk/>
            <pc:sldMk cId="639860742" sldId="285"/>
            <ac:spMk id="4" creationId="{A53ABA73-CB48-4C5F-B569-55A7FFB478C9}"/>
          </ac:spMkLst>
        </pc:spChg>
        <pc:spChg chg="add mod">
          <ac:chgData name="Casey Whorton" userId="ca5133bb86cb7820" providerId="LiveId" clId="{8A256D2A-1F8F-41CF-A15B-4399D171BD24}" dt="2020-02-01T23:44:49.918" v="9341" actId="12"/>
          <ac:spMkLst>
            <pc:docMk/>
            <pc:sldMk cId="639860742" sldId="285"/>
            <ac:spMk id="5" creationId="{124D30D5-5E69-42C0-B6DD-2B5C1DC96A6B}"/>
          </ac:spMkLst>
        </pc:spChg>
        <pc:spChg chg="add mod">
          <ac:chgData name="Casey Whorton" userId="ca5133bb86cb7820" providerId="LiveId" clId="{8A256D2A-1F8F-41CF-A15B-4399D171BD24}" dt="2020-02-01T23:41:05.566" v="8983" actId="20577"/>
          <ac:spMkLst>
            <pc:docMk/>
            <pc:sldMk cId="639860742" sldId="285"/>
            <ac:spMk id="6" creationId="{C0ECE3F4-A11B-4BB6-A4A2-D441B992440F}"/>
          </ac:spMkLst>
        </pc:spChg>
        <pc:spChg chg="add mod">
          <ac:chgData name="Casey Whorton" userId="ca5133bb86cb7820" providerId="LiveId" clId="{8A256D2A-1F8F-41CF-A15B-4399D171BD24}" dt="2020-02-02T00:02:48.869" v="10614" actId="20577"/>
          <ac:spMkLst>
            <pc:docMk/>
            <pc:sldMk cId="639860742" sldId="285"/>
            <ac:spMk id="7" creationId="{90B44E02-DF1E-441A-8F16-7A1ABB36C257}"/>
          </ac:spMkLst>
        </pc:spChg>
      </pc:sldChg>
      <pc:sldChg chg="modSp add">
        <pc:chgData name="Casey Whorton" userId="ca5133bb86cb7820" providerId="LiveId" clId="{8A256D2A-1F8F-41CF-A15B-4399D171BD24}" dt="2020-02-01T23:59:32.906" v="10501" actId="20577"/>
        <pc:sldMkLst>
          <pc:docMk/>
          <pc:sldMk cId="2963212400" sldId="286"/>
        </pc:sldMkLst>
        <pc:spChg chg="mod">
          <ac:chgData name="Casey Whorton" userId="ca5133bb86cb7820" providerId="LiveId" clId="{8A256D2A-1F8F-41CF-A15B-4399D171BD24}" dt="2020-02-01T23:56:08.482" v="10271" actId="20577"/>
          <ac:spMkLst>
            <pc:docMk/>
            <pc:sldMk cId="2963212400" sldId="286"/>
            <ac:spMk id="2" creationId="{80B1887C-D564-4E92-A6E2-6992EE55FB46}"/>
          </ac:spMkLst>
        </pc:spChg>
        <pc:spChg chg="mod">
          <ac:chgData name="Casey Whorton" userId="ca5133bb86cb7820" providerId="LiveId" clId="{8A256D2A-1F8F-41CF-A15B-4399D171BD24}" dt="2020-02-01T23:59:32.906" v="10501" actId="20577"/>
          <ac:spMkLst>
            <pc:docMk/>
            <pc:sldMk cId="2963212400" sldId="286"/>
            <ac:spMk id="3" creationId="{D9CF7C88-5912-461F-A93D-85DE472FB9F0}"/>
          </ac:spMkLst>
        </pc:spChg>
      </pc:sldChg>
      <pc:sldChg chg="modSp add">
        <pc:chgData name="Casey Whorton" userId="ca5133bb86cb7820" providerId="LiveId" clId="{8A256D2A-1F8F-41CF-A15B-4399D171BD24}" dt="2020-02-02T00:22:44.492" v="11345" actId="27636"/>
        <pc:sldMkLst>
          <pc:docMk/>
          <pc:sldMk cId="965732327" sldId="287"/>
        </pc:sldMkLst>
        <pc:spChg chg="mod">
          <ac:chgData name="Casey Whorton" userId="ca5133bb86cb7820" providerId="LiveId" clId="{8A256D2A-1F8F-41CF-A15B-4399D171BD24}" dt="2020-02-01T02:39:57.515" v="7847" actId="20577"/>
          <ac:spMkLst>
            <pc:docMk/>
            <pc:sldMk cId="965732327" sldId="287"/>
            <ac:spMk id="2" creationId="{80B1887C-D564-4E92-A6E2-6992EE55FB46}"/>
          </ac:spMkLst>
        </pc:spChg>
        <pc:spChg chg="mod">
          <ac:chgData name="Casey Whorton" userId="ca5133bb86cb7820" providerId="LiveId" clId="{8A256D2A-1F8F-41CF-A15B-4399D171BD24}" dt="2020-02-02T00:22:44.492" v="11345" actId="27636"/>
          <ac:spMkLst>
            <pc:docMk/>
            <pc:sldMk cId="965732327" sldId="287"/>
            <ac:spMk id="3" creationId="{D9CF7C88-5912-461F-A93D-85DE472FB9F0}"/>
          </ac:spMkLst>
        </pc:spChg>
      </pc:sldChg>
      <pc:sldChg chg="modSp add del">
        <pc:chgData name="Casey Whorton" userId="ca5133bb86cb7820" providerId="LiveId" clId="{8A256D2A-1F8F-41CF-A15B-4399D171BD24}" dt="2020-02-01T02:54:02.235" v="8189" actId="47"/>
        <pc:sldMkLst>
          <pc:docMk/>
          <pc:sldMk cId="161926208" sldId="288"/>
        </pc:sldMkLst>
        <pc:spChg chg="mod">
          <ac:chgData name="Casey Whorton" userId="ca5133bb86cb7820" providerId="LiveId" clId="{8A256D2A-1F8F-41CF-A15B-4399D171BD24}" dt="2020-01-26T15:06:39.188" v="259"/>
          <ac:spMkLst>
            <pc:docMk/>
            <pc:sldMk cId="161926208" sldId="288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26T15:06:55.771" v="267" actId="20577"/>
          <ac:spMkLst>
            <pc:docMk/>
            <pc:sldMk cId="161926208" sldId="288"/>
            <ac:spMk id="3" creationId="{E8A26BB2-24A8-43EF-9A59-9E9533F17D85}"/>
          </ac:spMkLst>
        </pc:spChg>
      </pc:sldChg>
      <pc:sldChg chg="modSp add del">
        <pc:chgData name="Casey Whorton" userId="ca5133bb86cb7820" providerId="LiveId" clId="{8A256D2A-1F8F-41CF-A15B-4399D171BD24}" dt="2020-02-01T02:54:06.766" v="8190" actId="47"/>
        <pc:sldMkLst>
          <pc:docMk/>
          <pc:sldMk cId="2513984508" sldId="289"/>
        </pc:sldMkLst>
        <pc:spChg chg="mod">
          <ac:chgData name="Casey Whorton" userId="ca5133bb86cb7820" providerId="LiveId" clId="{8A256D2A-1F8F-41CF-A15B-4399D171BD24}" dt="2020-01-26T15:06:44.976" v="263"/>
          <ac:spMkLst>
            <pc:docMk/>
            <pc:sldMk cId="2513984508" sldId="289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26T15:06:57.436" v="268" actId="20577"/>
          <ac:spMkLst>
            <pc:docMk/>
            <pc:sldMk cId="2513984508" sldId="289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2-01T02:54:15.723" v="8212" actId="20577"/>
        <pc:sldMkLst>
          <pc:docMk/>
          <pc:sldMk cId="291288199" sldId="290"/>
        </pc:sldMkLst>
        <pc:spChg chg="mod">
          <ac:chgData name="Casey Whorton" userId="ca5133bb86cb7820" providerId="LiveId" clId="{8A256D2A-1F8F-41CF-A15B-4399D171BD24}" dt="2020-02-01T02:54:15.723" v="8212" actId="20577"/>
          <ac:spMkLst>
            <pc:docMk/>
            <pc:sldMk cId="291288199" sldId="290"/>
            <ac:spMk id="2" creationId="{7289EF6B-8AB6-4186-AF09-0D50FE1BB9FD}"/>
          </ac:spMkLst>
        </pc:spChg>
        <pc:spChg chg="mod">
          <ac:chgData name="Casey Whorton" userId="ca5133bb86cb7820" providerId="LiveId" clId="{8A256D2A-1F8F-41CF-A15B-4399D171BD24}" dt="2020-01-26T15:06:59.190" v="269" actId="20577"/>
          <ac:spMkLst>
            <pc:docMk/>
            <pc:sldMk cId="291288199" sldId="290"/>
            <ac:spMk id="3" creationId="{E8A26BB2-24A8-43EF-9A59-9E9533F17D85}"/>
          </ac:spMkLst>
        </pc:spChg>
      </pc:sldChg>
      <pc:sldChg chg="modSp add">
        <pc:chgData name="Casey Whorton" userId="ca5133bb86cb7820" providerId="LiveId" clId="{8A256D2A-1F8F-41CF-A15B-4399D171BD24}" dt="2020-01-26T15:07:13.648" v="272"/>
        <pc:sldMkLst>
          <pc:docMk/>
          <pc:sldMk cId="3914258039" sldId="291"/>
        </pc:sldMkLst>
        <pc:spChg chg="mod">
          <ac:chgData name="Casey Whorton" userId="ca5133bb86cb7820" providerId="LiveId" clId="{8A256D2A-1F8F-41CF-A15B-4399D171BD24}" dt="2020-01-26T15:07:13.648" v="272"/>
          <ac:spMkLst>
            <pc:docMk/>
            <pc:sldMk cId="3914258039" sldId="291"/>
            <ac:spMk id="2" creationId="{56812E27-DBE9-45BB-AB7A-4B7EDFF1F3F2}"/>
          </ac:spMkLst>
        </pc:spChg>
      </pc:sldChg>
      <pc:sldChg chg="modSp add">
        <pc:chgData name="Casey Whorton" userId="ca5133bb86cb7820" providerId="LiveId" clId="{8A256D2A-1F8F-41CF-A15B-4399D171BD24}" dt="2020-01-26T15:07:23.517" v="275"/>
        <pc:sldMkLst>
          <pc:docMk/>
          <pc:sldMk cId="2520431104" sldId="292"/>
        </pc:sldMkLst>
        <pc:spChg chg="mod">
          <ac:chgData name="Casey Whorton" userId="ca5133bb86cb7820" providerId="LiveId" clId="{8A256D2A-1F8F-41CF-A15B-4399D171BD24}" dt="2020-01-26T15:07:23.517" v="275"/>
          <ac:spMkLst>
            <pc:docMk/>
            <pc:sldMk cId="2520431104" sldId="292"/>
            <ac:spMk id="2" creationId="{E6DFB96B-A5D0-4C65-AC3B-E7BC259F70B2}"/>
          </ac:spMkLst>
        </pc:spChg>
      </pc:sldChg>
      <pc:sldChg chg="addSp delSp modSp add">
        <pc:chgData name="Casey Whorton" userId="ca5133bb86cb7820" providerId="LiveId" clId="{8A256D2A-1F8F-41CF-A15B-4399D171BD24}" dt="2020-01-31T02:13:09.036" v="5311" actId="12"/>
        <pc:sldMkLst>
          <pc:docMk/>
          <pc:sldMk cId="2908695120" sldId="293"/>
        </pc:sldMkLst>
        <pc:spChg chg="del">
          <ac:chgData name="Casey Whorton" userId="ca5133bb86cb7820" providerId="LiveId" clId="{8A256D2A-1F8F-41CF-A15B-4399D171BD24}" dt="2020-01-31T00:58:08.262" v="1997"/>
          <ac:spMkLst>
            <pc:docMk/>
            <pc:sldMk cId="2908695120" sldId="293"/>
            <ac:spMk id="2" creationId="{251D891C-5D00-42E6-B1C3-7D3F39B148DC}"/>
          </ac:spMkLst>
        </pc:spChg>
        <pc:spChg chg="del">
          <ac:chgData name="Casey Whorton" userId="ca5133bb86cb7820" providerId="LiveId" clId="{8A256D2A-1F8F-41CF-A15B-4399D171BD24}" dt="2020-01-31T00:58:08.262" v="1997"/>
          <ac:spMkLst>
            <pc:docMk/>
            <pc:sldMk cId="2908695120" sldId="293"/>
            <ac:spMk id="3" creationId="{51B7DC24-3DD5-4906-B16B-BBD4A6B364E0}"/>
          </ac:spMkLst>
        </pc:spChg>
        <pc:spChg chg="add mod">
          <ac:chgData name="Casey Whorton" userId="ca5133bb86cb7820" providerId="LiveId" clId="{8A256D2A-1F8F-41CF-A15B-4399D171BD24}" dt="2020-01-31T00:58:10.063" v="2004" actId="20577"/>
          <ac:spMkLst>
            <pc:docMk/>
            <pc:sldMk cId="2908695120" sldId="293"/>
            <ac:spMk id="4" creationId="{304F8327-32D0-428A-9499-3ED1B6B0C9B2}"/>
          </ac:spMkLst>
        </pc:spChg>
        <pc:spChg chg="add mod">
          <ac:chgData name="Casey Whorton" userId="ca5133bb86cb7820" providerId="LiveId" clId="{8A256D2A-1F8F-41CF-A15B-4399D171BD24}" dt="2020-01-31T02:13:09.036" v="5311" actId="12"/>
          <ac:spMkLst>
            <pc:docMk/>
            <pc:sldMk cId="2908695120" sldId="293"/>
            <ac:spMk id="5" creationId="{3678B693-B13B-43B8-82D8-F7F963E03040}"/>
          </ac:spMkLst>
        </pc:spChg>
      </pc:sldChg>
      <pc:sldChg chg="addSp delSp modSp add ord">
        <pc:chgData name="Casey Whorton" userId="ca5133bb86cb7820" providerId="LiveId" clId="{8A256D2A-1F8F-41CF-A15B-4399D171BD24}" dt="2020-01-31T01:55:46.253" v="4464" actId="14100"/>
        <pc:sldMkLst>
          <pc:docMk/>
          <pc:sldMk cId="4282167551" sldId="294"/>
        </pc:sldMkLst>
        <pc:spChg chg="mod">
          <ac:chgData name="Casey Whorton" userId="ca5133bb86cb7820" providerId="LiveId" clId="{8A256D2A-1F8F-41CF-A15B-4399D171BD24}" dt="2020-01-31T00:58:29.675" v="2039" actId="20577"/>
          <ac:spMkLst>
            <pc:docMk/>
            <pc:sldMk cId="4282167551" sldId="294"/>
            <ac:spMk id="2" creationId="{FFA77683-1651-45F0-87E0-6D3FA3754E43}"/>
          </ac:spMkLst>
        </pc:spChg>
        <pc:spChg chg="del">
          <ac:chgData name="Casey Whorton" userId="ca5133bb86cb7820" providerId="LiveId" clId="{8A256D2A-1F8F-41CF-A15B-4399D171BD24}" dt="2020-01-31T01:44:43.584" v="4406" actId="478"/>
          <ac:spMkLst>
            <pc:docMk/>
            <pc:sldMk cId="4282167551" sldId="294"/>
            <ac:spMk id="3" creationId="{0F2B0394-EDD5-4078-8E6B-F3FF78494CF2}"/>
          </ac:spMkLst>
        </pc:spChg>
        <pc:picChg chg="add mod">
          <ac:chgData name="Casey Whorton" userId="ca5133bb86cb7820" providerId="LiveId" clId="{8A256D2A-1F8F-41CF-A15B-4399D171BD24}" dt="2020-01-31T01:55:41.538" v="4462" actId="1076"/>
          <ac:picMkLst>
            <pc:docMk/>
            <pc:sldMk cId="4282167551" sldId="294"/>
            <ac:picMk id="4" creationId="{E2651DD5-E1E4-4873-87E4-1A46EEFAC987}"/>
          </ac:picMkLst>
        </pc:picChg>
        <pc:picChg chg="add mod">
          <ac:chgData name="Casey Whorton" userId="ca5133bb86cb7820" providerId="LiveId" clId="{8A256D2A-1F8F-41CF-A15B-4399D171BD24}" dt="2020-01-31T01:55:35.466" v="4459" actId="14100"/>
          <ac:picMkLst>
            <pc:docMk/>
            <pc:sldMk cId="4282167551" sldId="294"/>
            <ac:picMk id="5" creationId="{A9A38771-A64D-4A4F-9FED-AC2D124ECB44}"/>
          </ac:picMkLst>
        </pc:picChg>
        <pc:picChg chg="add mod">
          <ac:chgData name="Casey Whorton" userId="ca5133bb86cb7820" providerId="LiveId" clId="{8A256D2A-1F8F-41CF-A15B-4399D171BD24}" dt="2020-01-31T01:55:46.253" v="4464" actId="14100"/>
          <ac:picMkLst>
            <pc:docMk/>
            <pc:sldMk cId="4282167551" sldId="294"/>
            <ac:picMk id="6" creationId="{4863B64D-C328-4877-A3A3-E524453C6852}"/>
          </ac:picMkLst>
        </pc:picChg>
      </pc:sldChg>
      <pc:sldChg chg="modSp add">
        <pc:chgData name="Casey Whorton" userId="ca5133bb86cb7820" providerId="LiveId" clId="{8A256D2A-1F8F-41CF-A15B-4399D171BD24}" dt="2020-01-31T02:18:12.964" v="5437" actId="20577"/>
        <pc:sldMkLst>
          <pc:docMk/>
          <pc:sldMk cId="2044682864" sldId="295"/>
        </pc:sldMkLst>
        <pc:spChg chg="mod">
          <ac:chgData name="Casey Whorton" userId="ca5133bb86cb7820" providerId="LiveId" clId="{8A256D2A-1F8F-41CF-A15B-4399D171BD24}" dt="2020-01-31T00:59:15.930" v="2070" actId="20577"/>
          <ac:spMkLst>
            <pc:docMk/>
            <pc:sldMk cId="2044682864" sldId="295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1-31T02:18:12.964" v="5437" actId="20577"/>
          <ac:spMkLst>
            <pc:docMk/>
            <pc:sldMk cId="2044682864" sldId="295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9T16:14:28.108" v="12245" actId="21"/>
        <pc:sldMkLst>
          <pc:docMk/>
          <pc:sldMk cId="192190860" sldId="296"/>
        </pc:sldMkLst>
        <pc:spChg chg="mod">
          <ac:chgData name="Casey Whorton" userId="ca5133bb86cb7820" providerId="LiveId" clId="{8A256D2A-1F8F-41CF-A15B-4399D171BD24}" dt="2020-01-31T00:59:44.501" v="2098" actId="6549"/>
          <ac:spMkLst>
            <pc:docMk/>
            <pc:sldMk cId="192190860" sldId="296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9T16:14:28.108" v="12245" actId="21"/>
          <ac:spMkLst>
            <pc:docMk/>
            <pc:sldMk cId="192190860" sldId="296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9T15:04:02.224" v="11478" actId="20577"/>
        <pc:sldMkLst>
          <pc:docMk/>
          <pc:sldMk cId="2821258096" sldId="297"/>
        </pc:sldMkLst>
        <pc:spChg chg="mod">
          <ac:chgData name="Casey Whorton" userId="ca5133bb86cb7820" providerId="LiveId" clId="{8A256D2A-1F8F-41CF-A15B-4399D171BD24}" dt="2020-01-31T01:00:17.661" v="2138" actId="20577"/>
          <ac:spMkLst>
            <pc:docMk/>
            <pc:sldMk cId="2821258096" sldId="297"/>
            <ac:spMk id="2" creationId="{1FF171EE-4A44-4A3A-ACFF-D1FEB1EC1C1E}"/>
          </ac:spMkLst>
        </pc:spChg>
        <pc:spChg chg="mod">
          <ac:chgData name="Casey Whorton" userId="ca5133bb86cb7820" providerId="LiveId" clId="{8A256D2A-1F8F-41CF-A15B-4399D171BD24}" dt="2020-02-09T15:04:02.224" v="11478" actId="20577"/>
          <ac:spMkLst>
            <pc:docMk/>
            <pc:sldMk cId="2821258096" sldId="297"/>
            <ac:spMk id="3" creationId="{5B75CD81-F052-4792-9622-640DE7B80583}"/>
          </ac:spMkLst>
        </pc:spChg>
      </pc:sldChg>
      <pc:sldChg chg="addSp delSp modSp add">
        <pc:chgData name="Casey Whorton" userId="ca5133bb86cb7820" providerId="LiveId" clId="{8A256D2A-1F8F-41CF-A15B-4399D171BD24}" dt="2020-01-31T02:02:52.992" v="4571" actId="20577"/>
        <pc:sldMkLst>
          <pc:docMk/>
          <pc:sldMk cId="97120129" sldId="298"/>
        </pc:sldMkLst>
        <pc:spChg chg="mod">
          <ac:chgData name="Casey Whorton" userId="ca5133bb86cb7820" providerId="LiveId" clId="{8A256D2A-1F8F-41CF-A15B-4399D171BD24}" dt="2020-01-31T01:55:11.299" v="4452" actId="20577"/>
          <ac:spMkLst>
            <pc:docMk/>
            <pc:sldMk cId="97120129" sldId="298"/>
            <ac:spMk id="2" creationId="{BAAA12C5-347D-4ECC-B8B3-4A79B451956B}"/>
          </ac:spMkLst>
        </pc:spChg>
        <pc:spChg chg="del">
          <ac:chgData name="Casey Whorton" userId="ca5133bb86cb7820" providerId="LiveId" clId="{8A256D2A-1F8F-41CF-A15B-4399D171BD24}" dt="2020-01-31T01:54:59.176" v="4416"/>
          <ac:spMkLst>
            <pc:docMk/>
            <pc:sldMk cId="97120129" sldId="298"/>
            <ac:spMk id="3" creationId="{C4F17F24-FE18-4B9F-B1C4-889353F25076}"/>
          </ac:spMkLst>
        </pc:spChg>
        <pc:spChg chg="add mod">
          <ac:chgData name="Casey Whorton" userId="ca5133bb86cb7820" providerId="LiveId" clId="{8A256D2A-1F8F-41CF-A15B-4399D171BD24}" dt="2020-01-31T02:02:52.992" v="4571" actId="20577"/>
          <ac:spMkLst>
            <pc:docMk/>
            <pc:sldMk cId="97120129" sldId="298"/>
            <ac:spMk id="8" creationId="{C1B1F4D8-73B9-4D3B-989A-1A691DE6B27C}"/>
          </ac:spMkLst>
        </pc:spChg>
        <pc:picChg chg="add mod">
          <ac:chgData name="Casey Whorton" userId="ca5133bb86cb7820" providerId="LiveId" clId="{8A256D2A-1F8F-41CF-A15B-4399D171BD24}" dt="2020-01-31T02:00:24.018" v="4479" actId="1076"/>
          <ac:picMkLst>
            <pc:docMk/>
            <pc:sldMk cId="97120129" sldId="298"/>
            <ac:picMk id="4" creationId="{4AD3DE9E-0A41-4B4A-9255-F469C0C3F663}"/>
          </ac:picMkLst>
        </pc:picChg>
        <pc:picChg chg="add mod">
          <ac:chgData name="Casey Whorton" userId="ca5133bb86cb7820" providerId="LiveId" clId="{8A256D2A-1F8F-41CF-A15B-4399D171BD24}" dt="2020-01-31T01:58:23.227" v="4471" actId="1076"/>
          <ac:picMkLst>
            <pc:docMk/>
            <pc:sldMk cId="97120129" sldId="298"/>
            <ac:picMk id="5" creationId="{30B8104A-F57C-4F96-AF36-2065E3105981}"/>
          </ac:picMkLst>
        </pc:picChg>
        <pc:picChg chg="add del mod">
          <ac:chgData name="Casey Whorton" userId="ca5133bb86cb7820" providerId="LiveId" clId="{8A256D2A-1F8F-41CF-A15B-4399D171BD24}" dt="2020-01-31T01:59:52.190" v="4474" actId="478"/>
          <ac:picMkLst>
            <pc:docMk/>
            <pc:sldMk cId="97120129" sldId="298"/>
            <ac:picMk id="6" creationId="{EA45507D-591E-49AC-AFB9-D29DAAE8B7FC}"/>
          </ac:picMkLst>
        </pc:picChg>
        <pc:picChg chg="add mod">
          <ac:chgData name="Casey Whorton" userId="ca5133bb86cb7820" providerId="LiveId" clId="{8A256D2A-1F8F-41CF-A15B-4399D171BD24}" dt="2020-01-31T02:00:22.972" v="4478" actId="1076"/>
          <ac:picMkLst>
            <pc:docMk/>
            <pc:sldMk cId="97120129" sldId="298"/>
            <ac:picMk id="7" creationId="{42104B18-4E38-4785-84E9-B65AF34C4BB6}"/>
          </ac:picMkLst>
        </pc:picChg>
      </pc:sldChg>
      <pc:sldChg chg="modSp add">
        <pc:chgData name="Casey Whorton" userId="ca5133bb86cb7820" providerId="LiveId" clId="{8A256D2A-1F8F-41CF-A15B-4399D171BD24}" dt="2020-02-01T01:06:03.558" v="6224" actId="20577"/>
        <pc:sldMkLst>
          <pc:docMk/>
          <pc:sldMk cId="340799084" sldId="299"/>
        </pc:sldMkLst>
        <pc:spChg chg="mod">
          <ac:chgData name="Casey Whorton" userId="ca5133bb86cb7820" providerId="LiveId" clId="{8A256D2A-1F8F-41CF-A15B-4399D171BD24}" dt="2020-02-01T01:06:03.558" v="6224" actId="20577"/>
          <ac:spMkLst>
            <pc:docMk/>
            <pc:sldMk cId="340799084" sldId="299"/>
            <ac:spMk id="2" creationId="{28AC764C-A601-4D02-90C6-754639B6D5D9}"/>
          </ac:spMkLst>
        </pc:spChg>
        <pc:spChg chg="mod">
          <ac:chgData name="Casey Whorton" userId="ca5133bb86cb7820" providerId="LiveId" clId="{8A256D2A-1F8F-41CF-A15B-4399D171BD24}" dt="2020-02-01T00:52:30.500" v="6095"/>
          <ac:spMkLst>
            <pc:docMk/>
            <pc:sldMk cId="340799084" sldId="299"/>
            <ac:spMk id="3" creationId="{B23F7499-A652-43BB-88B0-7D665A19BBE5}"/>
          </ac:spMkLst>
        </pc:spChg>
      </pc:sldChg>
      <pc:sldChg chg="addSp delSp modSp add">
        <pc:chgData name="Casey Whorton" userId="ca5133bb86cb7820" providerId="LiveId" clId="{8A256D2A-1F8F-41CF-A15B-4399D171BD24}" dt="2020-02-01T01:05:36.909" v="6217" actId="1076"/>
        <pc:sldMkLst>
          <pc:docMk/>
          <pc:sldMk cId="3340650393" sldId="300"/>
        </pc:sldMkLst>
        <pc:spChg chg="mod">
          <ac:chgData name="Casey Whorton" userId="ca5133bb86cb7820" providerId="LiveId" clId="{8A256D2A-1F8F-41CF-A15B-4399D171BD24}" dt="2020-02-01T00:53:24.494" v="6170" actId="20577"/>
          <ac:spMkLst>
            <pc:docMk/>
            <pc:sldMk cId="3340650393" sldId="300"/>
            <ac:spMk id="2" creationId="{28AC764C-A601-4D02-90C6-754639B6D5D9}"/>
          </ac:spMkLst>
        </pc:spChg>
        <pc:spChg chg="del mod">
          <ac:chgData name="Casey Whorton" userId="ca5133bb86cb7820" providerId="LiveId" clId="{8A256D2A-1F8F-41CF-A15B-4399D171BD24}" dt="2020-02-01T00:53:45.188" v="6172" actId="478"/>
          <ac:spMkLst>
            <pc:docMk/>
            <pc:sldMk cId="3340650393" sldId="300"/>
            <ac:spMk id="3" creationId="{B23F7499-A652-43BB-88B0-7D665A19BBE5}"/>
          </ac:spMkLst>
        </pc:spChg>
        <pc:picChg chg="add del mod">
          <ac:chgData name="Casey Whorton" userId="ca5133bb86cb7820" providerId="LiveId" clId="{8A256D2A-1F8F-41CF-A15B-4399D171BD24}" dt="2020-02-01T00:58:39.280" v="6184" actId="478"/>
          <ac:picMkLst>
            <pc:docMk/>
            <pc:sldMk cId="3340650393" sldId="300"/>
            <ac:picMk id="4" creationId="{84E97FE2-476E-4740-BD89-CDD09AF35C85}"/>
          </ac:picMkLst>
        </pc:picChg>
        <pc:picChg chg="add mod ord">
          <ac:chgData name="Casey Whorton" userId="ca5133bb86cb7820" providerId="LiveId" clId="{8A256D2A-1F8F-41CF-A15B-4399D171BD24}" dt="2020-02-01T00:59:11.542" v="6198" actId="208"/>
          <ac:picMkLst>
            <pc:docMk/>
            <pc:sldMk cId="3340650393" sldId="300"/>
            <ac:picMk id="5" creationId="{D56E327C-1B13-4F07-BFB2-5C39F41C2610}"/>
          </ac:picMkLst>
        </pc:picChg>
        <pc:picChg chg="add mod">
          <ac:chgData name="Casey Whorton" userId="ca5133bb86cb7820" providerId="LiveId" clId="{8A256D2A-1F8F-41CF-A15B-4399D171BD24}" dt="2020-02-01T01:04:33.105" v="6205" actId="1076"/>
          <ac:picMkLst>
            <pc:docMk/>
            <pc:sldMk cId="3340650393" sldId="300"/>
            <ac:picMk id="6" creationId="{35C756A1-2011-4DA1-BDEC-242AE2CE360B}"/>
          </ac:picMkLst>
        </pc:picChg>
        <pc:picChg chg="add mod">
          <ac:chgData name="Casey Whorton" userId="ca5133bb86cb7820" providerId="LiveId" clId="{8A256D2A-1F8F-41CF-A15B-4399D171BD24}" dt="2020-02-01T01:04:34.632" v="6206" actId="108"/>
          <ac:picMkLst>
            <pc:docMk/>
            <pc:sldMk cId="3340650393" sldId="300"/>
            <ac:picMk id="7" creationId="{FA8769BA-8333-43AF-9356-EFCAE8ABCD42}"/>
          </ac:picMkLst>
        </pc:picChg>
        <pc:picChg chg="add mod">
          <ac:chgData name="Casey Whorton" userId="ca5133bb86cb7820" providerId="LiveId" clId="{8A256D2A-1F8F-41CF-A15B-4399D171BD24}" dt="2020-02-01T01:05:36.909" v="6217" actId="1076"/>
          <ac:picMkLst>
            <pc:docMk/>
            <pc:sldMk cId="3340650393" sldId="300"/>
            <ac:picMk id="8" creationId="{A2716164-6DB4-43A8-9037-C4B3EF4B737B}"/>
          </ac:picMkLst>
        </pc:picChg>
        <pc:picChg chg="add mod">
          <ac:chgData name="Casey Whorton" userId="ca5133bb86cb7820" providerId="LiveId" clId="{8A256D2A-1F8F-41CF-A15B-4399D171BD24}" dt="2020-02-01T01:05:35.396" v="6216" actId="1076"/>
          <ac:picMkLst>
            <pc:docMk/>
            <pc:sldMk cId="3340650393" sldId="300"/>
            <ac:picMk id="9" creationId="{91A691DF-47BA-4037-8739-59E3EB6D3370}"/>
          </ac:picMkLst>
        </pc:picChg>
      </pc:sldChg>
      <pc:sldChg chg="modSp add">
        <pc:chgData name="Casey Whorton" userId="ca5133bb86cb7820" providerId="LiveId" clId="{8A256D2A-1F8F-41CF-A15B-4399D171BD24}" dt="2020-02-01T02:05:18.225" v="6562"/>
        <pc:sldMkLst>
          <pc:docMk/>
          <pc:sldMk cId="3686130912" sldId="301"/>
        </pc:sldMkLst>
        <pc:spChg chg="mod">
          <ac:chgData name="Casey Whorton" userId="ca5133bb86cb7820" providerId="LiveId" clId="{8A256D2A-1F8F-41CF-A15B-4399D171BD24}" dt="2020-02-01T02:04:15.387" v="6454" actId="20577"/>
          <ac:spMkLst>
            <pc:docMk/>
            <pc:sldMk cId="3686130912" sldId="301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18.225" v="6562"/>
          <ac:spMkLst>
            <pc:docMk/>
            <pc:sldMk cId="3686130912" sldId="301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05:21.291" v="6564"/>
        <pc:sldMkLst>
          <pc:docMk/>
          <pc:sldMk cId="4211453506" sldId="302"/>
        </pc:sldMkLst>
        <pc:spChg chg="mod">
          <ac:chgData name="Casey Whorton" userId="ca5133bb86cb7820" providerId="LiveId" clId="{8A256D2A-1F8F-41CF-A15B-4399D171BD24}" dt="2020-02-01T02:04:24.990" v="6470" actId="20577"/>
          <ac:spMkLst>
            <pc:docMk/>
            <pc:sldMk cId="4211453506" sldId="302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21.291" v="6564"/>
          <ac:spMkLst>
            <pc:docMk/>
            <pc:sldMk cId="4211453506" sldId="302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05:24.573" v="6566"/>
        <pc:sldMkLst>
          <pc:docMk/>
          <pc:sldMk cId="3167752634" sldId="303"/>
        </pc:sldMkLst>
        <pc:spChg chg="mod">
          <ac:chgData name="Casey Whorton" userId="ca5133bb86cb7820" providerId="LiveId" clId="{8A256D2A-1F8F-41CF-A15B-4399D171BD24}" dt="2020-02-01T02:04:33.088" v="6476" actId="20577"/>
          <ac:spMkLst>
            <pc:docMk/>
            <pc:sldMk cId="3167752634" sldId="303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24.573" v="6566"/>
          <ac:spMkLst>
            <pc:docMk/>
            <pc:sldMk cId="3167752634" sldId="303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05:29.340" v="6568"/>
        <pc:sldMkLst>
          <pc:docMk/>
          <pc:sldMk cId="1446672483" sldId="304"/>
        </pc:sldMkLst>
        <pc:spChg chg="mod">
          <ac:chgData name="Casey Whorton" userId="ca5133bb86cb7820" providerId="LiveId" clId="{8A256D2A-1F8F-41CF-A15B-4399D171BD24}" dt="2020-02-01T02:04:38.994" v="6481" actId="20577"/>
          <ac:spMkLst>
            <pc:docMk/>
            <pc:sldMk cId="1446672483" sldId="304"/>
            <ac:spMk id="2" creationId="{48B3797D-D25F-4519-BBBD-CA9CE8C6C2ED}"/>
          </ac:spMkLst>
        </pc:spChg>
        <pc:spChg chg="mod">
          <ac:chgData name="Casey Whorton" userId="ca5133bb86cb7820" providerId="LiveId" clId="{8A256D2A-1F8F-41CF-A15B-4399D171BD24}" dt="2020-02-01T02:05:29.340" v="6568"/>
          <ac:spMkLst>
            <pc:docMk/>
            <pc:sldMk cId="1446672483" sldId="304"/>
            <ac:spMk id="3" creationId="{871D611E-F048-4388-BAFB-2958B0046040}"/>
          </ac:spMkLst>
        </pc:spChg>
      </pc:sldChg>
      <pc:sldChg chg="modSp add ord">
        <pc:chgData name="Casey Whorton" userId="ca5133bb86cb7820" providerId="LiveId" clId="{8A256D2A-1F8F-41CF-A15B-4399D171BD24}" dt="2020-02-01T23:31:55.758" v="8366" actId="20577"/>
        <pc:sldMkLst>
          <pc:docMk/>
          <pc:sldMk cId="2886212689" sldId="305"/>
        </pc:sldMkLst>
        <pc:spChg chg="mod">
          <ac:chgData name="Casey Whorton" userId="ca5133bb86cb7820" providerId="LiveId" clId="{8A256D2A-1F8F-41CF-A15B-4399D171BD24}" dt="2020-02-01T23:31:55.758" v="8366" actId="20577"/>
          <ac:spMkLst>
            <pc:docMk/>
            <pc:sldMk cId="2886212689" sldId="305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25:15.291" v="7013" actId="20577"/>
        <pc:sldMkLst>
          <pc:docMk/>
          <pc:sldMk cId="1454460546" sldId="306"/>
        </pc:sldMkLst>
        <pc:spChg chg="mod">
          <ac:chgData name="Casey Whorton" userId="ca5133bb86cb7820" providerId="LiveId" clId="{8A256D2A-1F8F-41CF-A15B-4399D171BD24}" dt="2020-02-01T02:25:15.291" v="7013" actId="20577"/>
          <ac:spMkLst>
            <pc:docMk/>
            <pc:sldMk cId="1454460546" sldId="306"/>
            <ac:spMk id="3" creationId="{871D611E-F048-4388-BAFB-2958B0046040}"/>
          </ac:spMkLst>
        </pc:spChg>
      </pc:sldChg>
      <pc:sldChg chg="modSp add">
        <pc:chgData name="Casey Whorton" userId="ca5133bb86cb7820" providerId="LiveId" clId="{8A256D2A-1F8F-41CF-A15B-4399D171BD24}" dt="2020-02-01T02:35:18.856" v="7548" actId="20577"/>
        <pc:sldMkLst>
          <pc:docMk/>
          <pc:sldMk cId="2906621544" sldId="307"/>
        </pc:sldMkLst>
        <pc:spChg chg="mod">
          <ac:chgData name="Casey Whorton" userId="ca5133bb86cb7820" providerId="LiveId" clId="{8A256D2A-1F8F-41CF-A15B-4399D171BD24}" dt="2020-02-01T02:26:11.712" v="7105" actId="20577"/>
          <ac:spMkLst>
            <pc:docMk/>
            <pc:sldMk cId="2906621544" sldId="307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35:18.856" v="7548" actId="20577"/>
          <ac:spMkLst>
            <pc:docMk/>
            <pc:sldMk cId="2906621544" sldId="307"/>
            <ac:spMk id="3" creationId="{4BA640D3-C44B-4A6D-8102-C32143FBADEB}"/>
          </ac:spMkLst>
        </pc:spChg>
      </pc:sldChg>
      <pc:sldChg chg="addSp delSp modSp add">
        <pc:chgData name="Casey Whorton" userId="ca5133bb86cb7820" providerId="LiveId" clId="{8A256D2A-1F8F-41CF-A15B-4399D171BD24}" dt="2020-02-01T23:51:29.062" v="9952" actId="12"/>
        <pc:sldMkLst>
          <pc:docMk/>
          <pc:sldMk cId="4244387907" sldId="308"/>
        </pc:sldMkLst>
        <pc:spChg chg="mod">
          <ac:chgData name="Casey Whorton" userId="ca5133bb86cb7820" providerId="LiveId" clId="{8A256D2A-1F8F-41CF-A15B-4399D171BD24}" dt="2020-02-01T02:39:14.706" v="7808" actId="20577"/>
          <ac:spMkLst>
            <pc:docMk/>
            <pc:sldMk cId="4244387907" sldId="308"/>
            <ac:spMk id="2" creationId="{1E6EECE1-4016-4AF2-8028-91070003901D}"/>
          </ac:spMkLst>
        </pc:spChg>
        <pc:spChg chg="del">
          <ac:chgData name="Casey Whorton" userId="ca5133bb86cb7820" providerId="LiveId" clId="{8A256D2A-1F8F-41CF-A15B-4399D171BD24}" dt="2020-02-01T23:47:07.548" v="9475"/>
          <ac:spMkLst>
            <pc:docMk/>
            <pc:sldMk cId="4244387907" sldId="308"/>
            <ac:spMk id="3" creationId="{19242D1E-CEFB-4930-8E6D-34AC88C6416D}"/>
          </ac:spMkLst>
        </pc:spChg>
        <pc:spChg chg="add mod">
          <ac:chgData name="Casey Whorton" userId="ca5133bb86cb7820" providerId="LiveId" clId="{8A256D2A-1F8F-41CF-A15B-4399D171BD24}" dt="2020-02-01T23:51:29.062" v="9952" actId="12"/>
          <ac:spMkLst>
            <pc:docMk/>
            <pc:sldMk cId="4244387907" sldId="308"/>
            <ac:spMk id="4" creationId="{63F16612-D04C-46BE-A11D-5258D510C8D0}"/>
          </ac:spMkLst>
        </pc:spChg>
        <pc:spChg chg="add mod">
          <ac:chgData name="Casey Whorton" userId="ca5133bb86cb7820" providerId="LiveId" clId="{8A256D2A-1F8F-41CF-A15B-4399D171BD24}" dt="2020-02-01T23:51:17.477" v="9950" actId="27636"/>
          <ac:spMkLst>
            <pc:docMk/>
            <pc:sldMk cId="4244387907" sldId="308"/>
            <ac:spMk id="5" creationId="{6975756F-A068-44D2-9453-198AABB2D9A1}"/>
          </ac:spMkLst>
        </pc:spChg>
      </pc:sldChg>
      <pc:sldChg chg="addSp delSp modSp add">
        <pc:chgData name="Casey Whorton" userId="ca5133bb86cb7820" providerId="LiveId" clId="{8A256D2A-1F8F-41CF-A15B-4399D171BD24}" dt="2020-02-01T23:55:27.822" v="10263" actId="12"/>
        <pc:sldMkLst>
          <pc:docMk/>
          <pc:sldMk cId="3795618161" sldId="309"/>
        </pc:sldMkLst>
        <pc:spChg chg="mod">
          <ac:chgData name="Casey Whorton" userId="ca5133bb86cb7820" providerId="LiveId" clId="{8A256D2A-1F8F-41CF-A15B-4399D171BD24}" dt="2020-02-01T02:39:24.934" v="7822" actId="20577"/>
          <ac:spMkLst>
            <pc:docMk/>
            <pc:sldMk cId="3795618161" sldId="309"/>
            <ac:spMk id="2" creationId="{1E6EECE1-4016-4AF2-8028-91070003901D}"/>
          </ac:spMkLst>
        </pc:spChg>
        <pc:spChg chg="del">
          <ac:chgData name="Casey Whorton" userId="ca5133bb86cb7820" providerId="LiveId" clId="{8A256D2A-1F8F-41CF-A15B-4399D171BD24}" dt="2020-02-01T23:51:52.225" v="9953"/>
          <ac:spMkLst>
            <pc:docMk/>
            <pc:sldMk cId="3795618161" sldId="309"/>
            <ac:spMk id="3" creationId="{19242D1E-CEFB-4930-8E6D-34AC88C6416D}"/>
          </ac:spMkLst>
        </pc:spChg>
        <pc:spChg chg="add mod">
          <ac:chgData name="Casey Whorton" userId="ca5133bb86cb7820" providerId="LiveId" clId="{8A256D2A-1F8F-41CF-A15B-4399D171BD24}" dt="2020-02-01T23:55:27.822" v="10263" actId="12"/>
          <ac:spMkLst>
            <pc:docMk/>
            <pc:sldMk cId="3795618161" sldId="309"/>
            <ac:spMk id="4" creationId="{D4561760-4D84-410D-B4A0-9371D63B7D3E}"/>
          </ac:spMkLst>
        </pc:spChg>
        <pc:spChg chg="add mod">
          <ac:chgData name="Casey Whorton" userId="ca5133bb86cb7820" providerId="LiveId" clId="{8A256D2A-1F8F-41CF-A15B-4399D171BD24}" dt="2020-02-01T23:51:52.225" v="9953"/>
          <ac:spMkLst>
            <pc:docMk/>
            <pc:sldMk cId="3795618161" sldId="309"/>
            <ac:spMk id="5" creationId="{A57F2CE2-0B58-4D31-BE17-96A978CDD6CD}"/>
          </ac:spMkLst>
        </pc:spChg>
      </pc:sldChg>
      <pc:sldChg chg="addSp delSp modSp add">
        <pc:chgData name="Casey Whorton" userId="ca5133bb86cb7820" providerId="LiveId" clId="{8A256D2A-1F8F-41CF-A15B-4399D171BD24}" dt="2020-02-02T00:09:17.928" v="10979" actId="20577"/>
        <pc:sldMkLst>
          <pc:docMk/>
          <pc:sldMk cId="2279381107" sldId="310"/>
        </pc:sldMkLst>
        <pc:spChg chg="mod">
          <ac:chgData name="Casey Whorton" userId="ca5133bb86cb7820" providerId="LiveId" clId="{8A256D2A-1F8F-41CF-A15B-4399D171BD24}" dt="2020-02-01T02:46:59.335" v="7900" actId="20577"/>
          <ac:spMkLst>
            <pc:docMk/>
            <pc:sldMk cId="2279381107" sldId="310"/>
            <ac:spMk id="2" creationId="{807BE763-80FE-477B-8655-BE89958C39FE}"/>
          </ac:spMkLst>
        </pc:spChg>
        <pc:spChg chg="del">
          <ac:chgData name="Casey Whorton" userId="ca5133bb86cb7820" providerId="LiveId" clId="{8A256D2A-1F8F-41CF-A15B-4399D171BD24}" dt="2020-02-02T00:00:42.253" v="10595"/>
          <ac:spMkLst>
            <pc:docMk/>
            <pc:sldMk cId="2279381107" sldId="310"/>
            <ac:spMk id="3" creationId="{5F05EE29-F06B-4CBA-BE9C-B9AE8AC4B781}"/>
          </ac:spMkLst>
        </pc:spChg>
        <pc:spChg chg="add del mod">
          <ac:chgData name="Casey Whorton" userId="ca5133bb86cb7820" providerId="LiveId" clId="{8A256D2A-1F8F-41CF-A15B-4399D171BD24}" dt="2020-02-02T00:04:08.111" v="10615"/>
          <ac:spMkLst>
            <pc:docMk/>
            <pc:sldMk cId="2279381107" sldId="310"/>
            <ac:spMk id="4" creationId="{BE8E4649-3C87-45BD-942A-D5AE93E1018A}"/>
          </ac:spMkLst>
        </pc:spChg>
        <pc:spChg chg="add del mod">
          <ac:chgData name="Casey Whorton" userId="ca5133bb86cb7820" providerId="LiveId" clId="{8A256D2A-1F8F-41CF-A15B-4399D171BD24}" dt="2020-02-02T00:04:08.111" v="10615"/>
          <ac:spMkLst>
            <pc:docMk/>
            <pc:sldMk cId="2279381107" sldId="310"/>
            <ac:spMk id="5" creationId="{D3985893-74BA-4A81-ACFB-B4B426D3846A}"/>
          </ac:spMkLst>
        </pc:spChg>
        <pc:spChg chg="add mod">
          <ac:chgData name="Casey Whorton" userId="ca5133bb86cb7820" providerId="LiveId" clId="{8A256D2A-1F8F-41CF-A15B-4399D171BD24}" dt="2020-02-02T00:04:13.745" v="10629" actId="20577"/>
          <ac:spMkLst>
            <pc:docMk/>
            <pc:sldMk cId="2279381107" sldId="310"/>
            <ac:spMk id="6" creationId="{5F6F14FA-F1C4-4495-B9C3-7F109E745A9E}"/>
          </ac:spMkLst>
        </pc:spChg>
        <pc:spChg chg="add mod">
          <ac:chgData name="Casey Whorton" userId="ca5133bb86cb7820" providerId="LiveId" clId="{8A256D2A-1F8F-41CF-A15B-4399D171BD24}" dt="2020-02-02T00:08:59.204" v="10960" actId="27636"/>
          <ac:spMkLst>
            <pc:docMk/>
            <pc:sldMk cId="2279381107" sldId="310"/>
            <ac:spMk id="7" creationId="{DD82AB87-FE2F-4C9B-AE43-59651504B9CB}"/>
          </ac:spMkLst>
        </pc:spChg>
        <pc:spChg chg="add mod">
          <ac:chgData name="Casey Whorton" userId="ca5133bb86cb7820" providerId="LiveId" clId="{8A256D2A-1F8F-41CF-A15B-4399D171BD24}" dt="2020-02-02T00:04:18.056" v="10640" actId="20577"/>
          <ac:spMkLst>
            <pc:docMk/>
            <pc:sldMk cId="2279381107" sldId="310"/>
            <ac:spMk id="8" creationId="{91C96F1B-71A0-4F56-AE4E-C821127FA753}"/>
          </ac:spMkLst>
        </pc:spChg>
        <pc:spChg chg="add mod">
          <ac:chgData name="Casey Whorton" userId="ca5133bb86cb7820" providerId="LiveId" clId="{8A256D2A-1F8F-41CF-A15B-4399D171BD24}" dt="2020-02-02T00:09:17.928" v="10979" actId="20577"/>
          <ac:spMkLst>
            <pc:docMk/>
            <pc:sldMk cId="2279381107" sldId="310"/>
            <ac:spMk id="9" creationId="{A18DB7F5-0C0A-48ED-8EFB-D90910755F9E}"/>
          </ac:spMkLst>
        </pc:spChg>
      </pc:sldChg>
      <pc:sldChg chg="addSp delSp modSp add">
        <pc:chgData name="Casey Whorton" userId="ca5133bb86cb7820" providerId="LiveId" clId="{8A256D2A-1F8F-41CF-A15B-4399D171BD24}" dt="2020-02-02T00:02:24.787" v="10596"/>
        <pc:sldMkLst>
          <pc:docMk/>
          <pc:sldMk cId="364919299" sldId="311"/>
        </pc:sldMkLst>
        <pc:spChg chg="mod">
          <ac:chgData name="Casey Whorton" userId="ca5133bb86cb7820" providerId="LiveId" clId="{8A256D2A-1F8F-41CF-A15B-4399D171BD24}" dt="2020-02-01T02:47:52.758" v="7929" actId="20577"/>
          <ac:spMkLst>
            <pc:docMk/>
            <pc:sldMk cId="364919299" sldId="311"/>
            <ac:spMk id="2" creationId="{17F92DC2-8A5A-430A-94E4-FE918BA114E1}"/>
          </ac:spMkLst>
        </pc:spChg>
        <pc:spChg chg="del">
          <ac:chgData name="Casey Whorton" userId="ca5133bb86cb7820" providerId="LiveId" clId="{8A256D2A-1F8F-41CF-A15B-4399D171BD24}" dt="2020-02-02T00:02:24.787" v="10596"/>
          <ac:spMkLst>
            <pc:docMk/>
            <pc:sldMk cId="364919299" sldId="311"/>
            <ac:spMk id="3" creationId="{04992ED7-1A84-4D2E-BE22-0A0F39584311}"/>
          </ac:spMkLst>
        </pc:spChg>
        <pc:spChg chg="add mod">
          <ac:chgData name="Casey Whorton" userId="ca5133bb86cb7820" providerId="LiveId" clId="{8A256D2A-1F8F-41CF-A15B-4399D171BD24}" dt="2020-02-02T00:02:24.787" v="10596"/>
          <ac:spMkLst>
            <pc:docMk/>
            <pc:sldMk cId="364919299" sldId="311"/>
            <ac:spMk id="4" creationId="{CFFD67B3-18A2-4246-8F35-EAB38F4ADB1D}"/>
          </ac:spMkLst>
        </pc:spChg>
        <pc:spChg chg="add mod">
          <ac:chgData name="Casey Whorton" userId="ca5133bb86cb7820" providerId="LiveId" clId="{8A256D2A-1F8F-41CF-A15B-4399D171BD24}" dt="2020-02-02T00:02:24.787" v="10596"/>
          <ac:spMkLst>
            <pc:docMk/>
            <pc:sldMk cId="364919299" sldId="311"/>
            <ac:spMk id="5" creationId="{172E9FB7-6417-4FE1-8A20-352A7E397C7B}"/>
          </ac:spMkLst>
        </pc:spChg>
      </pc:sldChg>
      <pc:sldChg chg="modSp add">
        <pc:chgData name="Casey Whorton" userId="ca5133bb86cb7820" providerId="LiveId" clId="{8A256D2A-1F8F-41CF-A15B-4399D171BD24}" dt="2020-02-01T02:53:17.053" v="8169" actId="20577"/>
        <pc:sldMkLst>
          <pc:docMk/>
          <pc:sldMk cId="1884213234" sldId="312"/>
        </pc:sldMkLst>
        <pc:spChg chg="mod">
          <ac:chgData name="Casey Whorton" userId="ca5133bb86cb7820" providerId="LiveId" clId="{8A256D2A-1F8F-41CF-A15B-4399D171BD24}" dt="2020-02-01T02:48:09.280" v="7932" actId="20577"/>
          <ac:spMkLst>
            <pc:docMk/>
            <pc:sldMk cId="1884213234" sldId="312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53:17.053" v="8169" actId="20577"/>
          <ac:spMkLst>
            <pc:docMk/>
            <pc:sldMk cId="1884213234" sldId="312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1T02:54:31.119" v="8230" actId="20577"/>
        <pc:sldMkLst>
          <pc:docMk/>
          <pc:sldMk cId="417440962" sldId="313"/>
        </pc:sldMkLst>
        <pc:spChg chg="mod">
          <ac:chgData name="Casey Whorton" userId="ca5133bb86cb7820" providerId="LiveId" clId="{8A256D2A-1F8F-41CF-A15B-4399D171BD24}" dt="2020-02-01T02:54:31.119" v="8230" actId="20577"/>
          <ac:spMkLst>
            <pc:docMk/>
            <pc:sldMk cId="417440962" sldId="313"/>
            <ac:spMk id="2" creationId="{EF78D16D-D8ED-4DD6-83CF-98C856279B2B}"/>
          </ac:spMkLst>
        </pc:spChg>
      </pc:sldChg>
      <pc:sldChg chg="modSp add">
        <pc:chgData name="Casey Whorton" userId="ca5133bb86cb7820" providerId="LiveId" clId="{8A256D2A-1F8F-41CF-A15B-4399D171BD24}" dt="2020-02-01T02:54:49.787" v="8236" actId="20577"/>
        <pc:sldMkLst>
          <pc:docMk/>
          <pc:sldMk cId="1015306222" sldId="314"/>
        </pc:sldMkLst>
        <pc:spChg chg="mod">
          <ac:chgData name="Casey Whorton" userId="ca5133bb86cb7820" providerId="LiveId" clId="{8A256D2A-1F8F-41CF-A15B-4399D171BD24}" dt="2020-02-01T02:54:49.787" v="8236" actId="20577"/>
          <ac:spMkLst>
            <pc:docMk/>
            <pc:sldMk cId="1015306222" sldId="314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54:43.788" v="8232" actId="20577"/>
          <ac:spMkLst>
            <pc:docMk/>
            <pc:sldMk cId="1015306222" sldId="314"/>
            <ac:spMk id="3" creationId="{4BA640D3-C44B-4A6D-8102-C32143FBADEB}"/>
          </ac:spMkLst>
        </pc:spChg>
      </pc:sldChg>
      <pc:sldChg chg="modSp add">
        <pc:chgData name="Casey Whorton" userId="ca5133bb86cb7820" providerId="LiveId" clId="{8A256D2A-1F8F-41CF-A15B-4399D171BD24}" dt="2020-02-01T02:58:33.391" v="8354" actId="20577"/>
        <pc:sldMkLst>
          <pc:docMk/>
          <pc:sldMk cId="3089444643" sldId="315"/>
        </pc:sldMkLst>
        <pc:spChg chg="mod">
          <ac:chgData name="Casey Whorton" userId="ca5133bb86cb7820" providerId="LiveId" clId="{8A256D2A-1F8F-41CF-A15B-4399D171BD24}" dt="2020-02-01T02:55:15.622" v="8244" actId="20577"/>
          <ac:spMkLst>
            <pc:docMk/>
            <pc:sldMk cId="3089444643" sldId="315"/>
            <ac:spMk id="2" creationId="{37F47C21-4937-4FE1-BE59-56D978F65B8D}"/>
          </ac:spMkLst>
        </pc:spChg>
        <pc:spChg chg="mod">
          <ac:chgData name="Casey Whorton" userId="ca5133bb86cb7820" providerId="LiveId" clId="{8A256D2A-1F8F-41CF-A15B-4399D171BD24}" dt="2020-02-01T02:58:33.391" v="8354" actId="20577"/>
          <ac:spMkLst>
            <pc:docMk/>
            <pc:sldMk cId="3089444643" sldId="315"/>
            <ac:spMk id="3" creationId="{4BA640D3-C44B-4A6D-8102-C32143FBADEB}"/>
          </ac:spMkLst>
        </pc:spChg>
      </pc:sldChg>
      <pc:sldChg chg="addSp delSp modSp add">
        <pc:chgData name="Casey Whorton" userId="ca5133bb86cb7820" providerId="LiveId" clId="{8A256D2A-1F8F-41CF-A15B-4399D171BD24}" dt="2020-02-01T23:40:45.511" v="8958" actId="20577"/>
        <pc:sldMkLst>
          <pc:docMk/>
          <pc:sldMk cId="2152180907" sldId="316"/>
        </pc:sldMkLst>
        <pc:spChg chg="mod">
          <ac:chgData name="Casey Whorton" userId="ca5133bb86cb7820" providerId="LiveId" clId="{8A256D2A-1F8F-41CF-A15B-4399D171BD24}" dt="2020-02-01T23:32:55.275" v="8392" actId="20577"/>
          <ac:spMkLst>
            <pc:docMk/>
            <pc:sldMk cId="2152180907" sldId="316"/>
            <ac:spMk id="2" creationId="{CDB09B07-304D-444A-816B-22C15ED48490}"/>
          </ac:spMkLst>
        </pc:spChg>
        <pc:spChg chg="del">
          <ac:chgData name="Casey Whorton" userId="ca5133bb86cb7820" providerId="LiveId" clId="{8A256D2A-1F8F-41CF-A15B-4399D171BD24}" dt="2020-02-01T23:33:35.384" v="8393" actId="1032"/>
          <ac:spMkLst>
            <pc:docMk/>
            <pc:sldMk cId="2152180907" sldId="316"/>
            <ac:spMk id="3" creationId="{28186802-A962-4F50-B4E2-36263265C10D}"/>
          </ac:spMkLst>
        </pc:spChg>
        <pc:spChg chg="add mod">
          <ac:chgData name="Casey Whorton" userId="ca5133bb86cb7820" providerId="LiveId" clId="{8A256D2A-1F8F-41CF-A15B-4399D171BD24}" dt="2020-02-01T23:40:45.511" v="8958" actId="20577"/>
          <ac:spMkLst>
            <pc:docMk/>
            <pc:sldMk cId="2152180907" sldId="316"/>
            <ac:spMk id="5" creationId="{62743E33-D299-4835-B31A-85267056BEB8}"/>
          </ac:spMkLst>
        </pc:spChg>
        <pc:graphicFrameChg chg="add mod modGraphic">
          <ac:chgData name="Casey Whorton" userId="ca5133bb86cb7820" providerId="LiveId" clId="{8A256D2A-1F8F-41CF-A15B-4399D171BD24}" dt="2020-02-01T23:40:32.102" v="8932" actId="12100"/>
          <ac:graphicFrameMkLst>
            <pc:docMk/>
            <pc:sldMk cId="2152180907" sldId="316"/>
            <ac:graphicFrameMk id="4" creationId="{ADE1C9CB-FD92-49DB-A81B-6BAB4C3EFDA3}"/>
          </ac:graphicFrameMkLst>
        </pc:graphicFrameChg>
      </pc:sldChg>
      <pc:sldChg chg="modSp add">
        <pc:chgData name="Casey Whorton" userId="ca5133bb86cb7820" providerId="LiveId" clId="{8A256D2A-1F8F-41CF-A15B-4399D171BD24}" dt="2020-02-02T00:11:36.808" v="11005" actId="20577"/>
        <pc:sldMkLst>
          <pc:docMk/>
          <pc:sldMk cId="175478187" sldId="317"/>
        </pc:sldMkLst>
        <pc:spChg chg="mod">
          <ac:chgData name="Casey Whorton" userId="ca5133bb86cb7820" providerId="LiveId" clId="{8A256D2A-1F8F-41CF-A15B-4399D171BD24}" dt="2020-02-02T00:11:36.808" v="11005" actId="20577"/>
          <ac:spMkLst>
            <pc:docMk/>
            <pc:sldMk cId="175478187" sldId="317"/>
            <ac:spMk id="2" creationId="{9FE1B086-9D5D-4298-9B37-ED8375D0EAAB}"/>
          </ac:spMkLst>
        </pc:spChg>
      </pc:sldChg>
      <pc:sldChg chg="add">
        <pc:chgData name="Casey Whorton" userId="ca5133bb86cb7820" providerId="LiveId" clId="{8A256D2A-1F8F-41CF-A15B-4399D171BD24}" dt="2020-02-02T00:11:46.193" v="11006"/>
        <pc:sldMkLst>
          <pc:docMk/>
          <pc:sldMk cId="122303473" sldId="318"/>
        </pc:sldMkLst>
      </pc:sldChg>
      <pc:sldChg chg="modSp add">
        <pc:chgData name="Casey Whorton" userId="ca5133bb86cb7820" providerId="LiveId" clId="{8A256D2A-1F8F-41CF-A15B-4399D171BD24}" dt="2020-02-02T00:12:03.918" v="11031" actId="20577"/>
        <pc:sldMkLst>
          <pc:docMk/>
          <pc:sldMk cId="2023846889" sldId="319"/>
        </pc:sldMkLst>
        <pc:spChg chg="mod">
          <ac:chgData name="Casey Whorton" userId="ca5133bb86cb7820" providerId="LiveId" clId="{8A256D2A-1F8F-41CF-A15B-4399D171BD24}" dt="2020-02-02T00:12:03.918" v="11031" actId="20577"/>
          <ac:spMkLst>
            <pc:docMk/>
            <pc:sldMk cId="2023846889" sldId="319"/>
            <ac:spMk id="2" creationId="{7289EF6B-8AB6-4186-AF09-0D50FE1BB9FD}"/>
          </ac:spMkLst>
        </pc:spChg>
      </pc:sldChg>
      <pc:sldChg chg="modSp add">
        <pc:chgData name="Casey Whorton" userId="ca5133bb86cb7820" providerId="LiveId" clId="{8A256D2A-1F8F-41CF-A15B-4399D171BD24}" dt="2020-02-02T00:12:15.922" v="11046" actId="20577"/>
        <pc:sldMkLst>
          <pc:docMk/>
          <pc:sldMk cId="885144112" sldId="320"/>
        </pc:sldMkLst>
        <pc:spChg chg="mod">
          <ac:chgData name="Casey Whorton" userId="ca5133bb86cb7820" providerId="LiveId" clId="{8A256D2A-1F8F-41CF-A15B-4399D171BD24}" dt="2020-02-02T00:12:15.922" v="11046" actId="20577"/>
          <ac:spMkLst>
            <pc:docMk/>
            <pc:sldMk cId="885144112" sldId="320"/>
            <ac:spMk id="2" creationId="{EF78D16D-D8ED-4DD6-83CF-98C856279B2B}"/>
          </ac:spMkLst>
        </pc:spChg>
      </pc:sldChg>
      <pc:sldChg chg="addSp modSp add">
        <pc:chgData name="Casey Whorton" userId="ca5133bb86cb7820" providerId="LiveId" clId="{8A256D2A-1F8F-41CF-A15B-4399D171BD24}" dt="2020-02-02T00:44:30.838" v="11382" actId="1076"/>
        <pc:sldMkLst>
          <pc:docMk/>
          <pc:sldMk cId="2340376355" sldId="321"/>
        </pc:sldMkLst>
        <pc:spChg chg="mod">
          <ac:chgData name="Casey Whorton" userId="ca5133bb86cb7820" providerId="LiveId" clId="{8A256D2A-1F8F-41CF-A15B-4399D171BD24}" dt="2020-02-02T00:29:43.054" v="11376" actId="20577"/>
          <ac:spMkLst>
            <pc:docMk/>
            <pc:sldMk cId="2340376355" sldId="321"/>
            <ac:spMk id="3" creationId="{D9CF7C88-5912-461F-A93D-85DE472FB9F0}"/>
          </ac:spMkLst>
        </pc:spChg>
        <pc:spChg chg="add mod">
          <ac:chgData name="Casey Whorton" userId="ca5133bb86cb7820" providerId="LiveId" clId="{8A256D2A-1F8F-41CF-A15B-4399D171BD24}" dt="2020-02-02T00:29:20.181" v="11374" actId="1076"/>
          <ac:spMkLst>
            <pc:docMk/>
            <pc:sldMk cId="2340376355" sldId="321"/>
            <ac:spMk id="6" creationId="{F4139E43-EAE9-4DBA-B546-84237BECC404}"/>
          </ac:spMkLst>
        </pc:spChg>
        <pc:picChg chg="add mod">
          <ac:chgData name="Casey Whorton" userId="ca5133bb86cb7820" providerId="LiveId" clId="{8A256D2A-1F8F-41CF-A15B-4399D171BD24}" dt="2020-02-02T00:28:21.202" v="11370" actId="14100"/>
          <ac:picMkLst>
            <pc:docMk/>
            <pc:sldMk cId="2340376355" sldId="321"/>
            <ac:picMk id="4" creationId="{4DBF8999-6366-49D3-A37B-42A4A0068C35}"/>
          </ac:picMkLst>
        </pc:picChg>
        <pc:picChg chg="add mod">
          <ac:chgData name="Casey Whorton" userId="ca5133bb86cb7820" providerId="LiveId" clId="{8A256D2A-1F8F-41CF-A15B-4399D171BD24}" dt="2020-02-02T00:28:18.792" v="11369" actId="1076"/>
          <ac:picMkLst>
            <pc:docMk/>
            <pc:sldMk cId="2340376355" sldId="321"/>
            <ac:picMk id="5" creationId="{09339342-B106-4611-8F66-D2BDDDB136D8}"/>
          </ac:picMkLst>
        </pc:picChg>
        <pc:picChg chg="add mod">
          <ac:chgData name="Casey Whorton" userId="ca5133bb86cb7820" providerId="LiveId" clId="{8A256D2A-1F8F-41CF-A15B-4399D171BD24}" dt="2020-02-02T00:44:30.838" v="11382" actId="1076"/>
          <ac:picMkLst>
            <pc:docMk/>
            <pc:sldMk cId="2340376355" sldId="321"/>
            <ac:picMk id="7" creationId="{7DFD1C41-DE94-4BEF-97C2-49BBE05F3C90}"/>
          </ac:picMkLst>
        </pc:picChg>
      </pc:sldChg>
      <pc:sldChg chg="modSp add">
        <pc:chgData name="Casey Whorton" userId="ca5133bb86cb7820" providerId="LiveId" clId="{8A256D2A-1F8F-41CF-A15B-4399D171BD24}" dt="2020-02-09T16:21:50.521" v="12283" actId="20577"/>
        <pc:sldMkLst>
          <pc:docMk/>
          <pc:sldMk cId="2892347091" sldId="322"/>
        </pc:sldMkLst>
        <pc:spChg chg="mod">
          <ac:chgData name="Casey Whorton" userId="ca5133bb86cb7820" providerId="LiveId" clId="{8A256D2A-1F8F-41CF-A15B-4399D171BD24}" dt="2020-02-09T15:04:31.077" v="11502" actId="20577"/>
          <ac:spMkLst>
            <pc:docMk/>
            <pc:sldMk cId="2892347091" sldId="322"/>
            <ac:spMk id="2" creationId="{3A43D6A8-9BC5-47F3-9EFB-9416EFABF900}"/>
          </ac:spMkLst>
        </pc:spChg>
        <pc:spChg chg="mod">
          <ac:chgData name="Casey Whorton" userId="ca5133bb86cb7820" providerId="LiveId" clId="{8A256D2A-1F8F-41CF-A15B-4399D171BD24}" dt="2020-02-09T16:21:50.521" v="12283" actId="20577"/>
          <ac:spMkLst>
            <pc:docMk/>
            <pc:sldMk cId="2892347091" sldId="322"/>
            <ac:spMk id="3" creationId="{D8FE314D-A9FF-4B3F-93E7-B249395EBDC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64488-39AB-48B6-BE71-3A34FAB64C0D}" type="doc">
      <dgm:prSet loTypeId="urn:microsoft.com/office/officeart/2005/8/layout/venn2" loCatId="relationship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EB67AC2-EF9A-4F4A-90C4-08A4635E4536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C995F6BA-8F05-4D51-B968-CA78914ED975}" type="parTrans" cxnId="{BCA92D86-E4D9-450D-B089-EC761E27119B}">
      <dgm:prSet/>
      <dgm:spPr/>
      <dgm:t>
        <a:bodyPr/>
        <a:lstStyle/>
        <a:p>
          <a:endParaRPr lang="en-US"/>
        </a:p>
      </dgm:t>
    </dgm:pt>
    <dgm:pt modelId="{74C4EA8F-B208-43E4-B2EA-E9731B664565}" type="sibTrans" cxnId="{BCA92D86-E4D9-450D-B089-EC761E27119B}">
      <dgm:prSet/>
      <dgm:spPr/>
      <dgm:t>
        <a:bodyPr/>
        <a:lstStyle/>
        <a:p>
          <a:endParaRPr lang="en-US"/>
        </a:p>
      </dgm:t>
    </dgm:pt>
    <dgm:pt modelId="{2C2BD1C4-845B-4B61-BB54-EC22232BF247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6AB8CC17-4AFB-43F1-B388-8055F16CFDC3}" type="parTrans" cxnId="{659F2414-9D5E-4F46-9049-E50D7FAC1776}">
      <dgm:prSet/>
      <dgm:spPr/>
      <dgm:t>
        <a:bodyPr/>
        <a:lstStyle/>
        <a:p>
          <a:endParaRPr lang="en-US"/>
        </a:p>
      </dgm:t>
    </dgm:pt>
    <dgm:pt modelId="{F367B969-6526-4EF4-B031-1FF16D57D5C4}" type="sibTrans" cxnId="{659F2414-9D5E-4F46-9049-E50D7FAC1776}">
      <dgm:prSet/>
      <dgm:spPr/>
      <dgm:t>
        <a:bodyPr/>
        <a:lstStyle/>
        <a:p>
          <a:endParaRPr lang="en-US"/>
        </a:p>
      </dgm:t>
    </dgm:pt>
    <dgm:pt modelId="{2390AFDE-5CD9-4FFB-BD29-6D6CAF2156DB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CBEA5C39-81AD-4C55-86AF-C4AEAEBB583C}" type="parTrans" cxnId="{7B78E123-70A5-455E-9B70-84F0F5376E1F}">
      <dgm:prSet/>
      <dgm:spPr/>
      <dgm:t>
        <a:bodyPr/>
        <a:lstStyle/>
        <a:p>
          <a:endParaRPr lang="en-US"/>
        </a:p>
      </dgm:t>
    </dgm:pt>
    <dgm:pt modelId="{A29EFA74-5A09-42F0-8422-6DC15F2A0970}" type="sibTrans" cxnId="{7B78E123-70A5-455E-9B70-84F0F5376E1F}">
      <dgm:prSet/>
      <dgm:spPr/>
      <dgm:t>
        <a:bodyPr/>
        <a:lstStyle/>
        <a:p>
          <a:endParaRPr lang="en-US"/>
        </a:p>
      </dgm:t>
    </dgm:pt>
    <dgm:pt modelId="{F540CD51-6515-40F3-B2C8-2F3579FD1C47}" type="pres">
      <dgm:prSet presAssocID="{FCC64488-39AB-48B6-BE71-3A34FAB64C0D}" presName="Name0" presStyleCnt="0">
        <dgm:presLayoutVars>
          <dgm:chMax val="7"/>
          <dgm:resizeHandles val="exact"/>
        </dgm:presLayoutVars>
      </dgm:prSet>
      <dgm:spPr/>
    </dgm:pt>
    <dgm:pt modelId="{E7A8ADE6-6D5E-49FA-9D0D-56886F42C22B}" type="pres">
      <dgm:prSet presAssocID="{FCC64488-39AB-48B6-BE71-3A34FAB64C0D}" presName="comp1" presStyleCnt="0"/>
      <dgm:spPr/>
    </dgm:pt>
    <dgm:pt modelId="{A9CE1494-4475-4F15-A9E4-3C04C732DABC}" type="pres">
      <dgm:prSet presAssocID="{FCC64488-39AB-48B6-BE71-3A34FAB64C0D}" presName="circle1" presStyleLbl="node1" presStyleIdx="0" presStyleCnt="3"/>
      <dgm:spPr/>
    </dgm:pt>
    <dgm:pt modelId="{431D3294-D265-446B-9C18-8D002FDF7BC3}" type="pres">
      <dgm:prSet presAssocID="{FCC64488-39AB-48B6-BE71-3A34FAB64C0D}" presName="c1text" presStyleLbl="node1" presStyleIdx="0" presStyleCnt="3">
        <dgm:presLayoutVars>
          <dgm:bulletEnabled val="1"/>
        </dgm:presLayoutVars>
      </dgm:prSet>
      <dgm:spPr/>
    </dgm:pt>
    <dgm:pt modelId="{9E9356C8-F076-4E5B-BA43-F0E968DCCBE5}" type="pres">
      <dgm:prSet presAssocID="{FCC64488-39AB-48B6-BE71-3A34FAB64C0D}" presName="comp2" presStyleCnt="0"/>
      <dgm:spPr/>
    </dgm:pt>
    <dgm:pt modelId="{21A0DC60-5AD1-4009-BFB0-7617719C902F}" type="pres">
      <dgm:prSet presAssocID="{FCC64488-39AB-48B6-BE71-3A34FAB64C0D}" presName="circle2" presStyleLbl="node1" presStyleIdx="1" presStyleCnt="3"/>
      <dgm:spPr/>
    </dgm:pt>
    <dgm:pt modelId="{6F70E516-C2E1-4338-897D-6E69D9B6BDBB}" type="pres">
      <dgm:prSet presAssocID="{FCC64488-39AB-48B6-BE71-3A34FAB64C0D}" presName="c2text" presStyleLbl="node1" presStyleIdx="1" presStyleCnt="3">
        <dgm:presLayoutVars>
          <dgm:bulletEnabled val="1"/>
        </dgm:presLayoutVars>
      </dgm:prSet>
      <dgm:spPr/>
    </dgm:pt>
    <dgm:pt modelId="{0EF3D7DE-CC51-4B8A-96AC-DA581CDED608}" type="pres">
      <dgm:prSet presAssocID="{FCC64488-39AB-48B6-BE71-3A34FAB64C0D}" presName="comp3" presStyleCnt="0"/>
      <dgm:spPr/>
    </dgm:pt>
    <dgm:pt modelId="{F9FA9E77-B5A7-44E9-A19B-74ABFFE172EF}" type="pres">
      <dgm:prSet presAssocID="{FCC64488-39AB-48B6-BE71-3A34FAB64C0D}" presName="circle3" presStyleLbl="node1" presStyleIdx="2" presStyleCnt="3"/>
      <dgm:spPr/>
    </dgm:pt>
    <dgm:pt modelId="{0ADB4FC9-7BA5-4A03-915D-9F48818D3036}" type="pres">
      <dgm:prSet presAssocID="{FCC64488-39AB-48B6-BE71-3A34FAB64C0D}" presName="c3text" presStyleLbl="node1" presStyleIdx="2" presStyleCnt="3">
        <dgm:presLayoutVars>
          <dgm:bulletEnabled val="1"/>
        </dgm:presLayoutVars>
      </dgm:prSet>
      <dgm:spPr/>
    </dgm:pt>
  </dgm:ptLst>
  <dgm:cxnLst>
    <dgm:cxn modelId="{659F2414-9D5E-4F46-9049-E50D7FAC1776}" srcId="{FCC64488-39AB-48B6-BE71-3A34FAB64C0D}" destId="{2C2BD1C4-845B-4B61-BB54-EC22232BF247}" srcOrd="1" destOrd="0" parTransId="{6AB8CC17-4AFB-43F1-B388-8055F16CFDC3}" sibTransId="{F367B969-6526-4EF4-B031-1FF16D57D5C4}"/>
    <dgm:cxn modelId="{219FB31D-10D1-450D-A39C-9DE5C17FA957}" type="presOf" srcId="{2C2BD1C4-845B-4B61-BB54-EC22232BF247}" destId="{6F70E516-C2E1-4338-897D-6E69D9B6BDBB}" srcOrd="1" destOrd="0" presId="urn:microsoft.com/office/officeart/2005/8/layout/venn2"/>
    <dgm:cxn modelId="{7B78E123-70A5-455E-9B70-84F0F5376E1F}" srcId="{FCC64488-39AB-48B6-BE71-3A34FAB64C0D}" destId="{2390AFDE-5CD9-4FFB-BD29-6D6CAF2156DB}" srcOrd="2" destOrd="0" parTransId="{CBEA5C39-81AD-4C55-86AF-C4AEAEBB583C}" sibTransId="{A29EFA74-5A09-42F0-8422-6DC15F2A0970}"/>
    <dgm:cxn modelId="{59B75029-D76B-465C-B580-00435B1B824E}" type="presOf" srcId="{AEB67AC2-EF9A-4F4A-90C4-08A4635E4536}" destId="{A9CE1494-4475-4F15-A9E4-3C04C732DABC}" srcOrd="0" destOrd="0" presId="urn:microsoft.com/office/officeart/2005/8/layout/venn2"/>
    <dgm:cxn modelId="{55B23B37-1E71-4023-A245-C349A462A860}" type="presOf" srcId="{FCC64488-39AB-48B6-BE71-3A34FAB64C0D}" destId="{F540CD51-6515-40F3-B2C8-2F3579FD1C47}" srcOrd="0" destOrd="0" presId="urn:microsoft.com/office/officeart/2005/8/layout/venn2"/>
    <dgm:cxn modelId="{5298A460-EC9E-4CF0-87DB-CC46BD129F89}" type="presOf" srcId="{AEB67AC2-EF9A-4F4A-90C4-08A4635E4536}" destId="{431D3294-D265-446B-9C18-8D002FDF7BC3}" srcOrd="1" destOrd="0" presId="urn:microsoft.com/office/officeart/2005/8/layout/venn2"/>
    <dgm:cxn modelId="{BCA92D86-E4D9-450D-B089-EC761E27119B}" srcId="{FCC64488-39AB-48B6-BE71-3A34FAB64C0D}" destId="{AEB67AC2-EF9A-4F4A-90C4-08A4635E4536}" srcOrd="0" destOrd="0" parTransId="{C995F6BA-8F05-4D51-B968-CA78914ED975}" sibTransId="{74C4EA8F-B208-43E4-B2EA-E9731B664565}"/>
    <dgm:cxn modelId="{D595D6C8-7F5C-4D7C-9858-37DD113570F8}" type="presOf" srcId="{2390AFDE-5CD9-4FFB-BD29-6D6CAF2156DB}" destId="{F9FA9E77-B5A7-44E9-A19B-74ABFFE172EF}" srcOrd="0" destOrd="0" presId="urn:microsoft.com/office/officeart/2005/8/layout/venn2"/>
    <dgm:cxn modelId="{B5BBBDD0-52F9-49AD-9A73-8795749FB701}" type="presOf" srcId="{2390AFDE-5CD9-4FFB-BD29-6D6CAF2156DB}" destId="{0ADB4FC9-7BA5-4A03-915D-9F48818D3036}" srcOrd="1" destOrd="0" presId="urn:microsoft.com/office/officeart/2005/8/layout/venn2"/>
    <dgm:cxn modelId="{B3F1D3D6-F866-4B3A-93EF-957CE04FAC8C}" type="presOf" srcId="{2C2BD1C4-845B-4B61-BB54-EC22232BF247}" destId="{21A0DC60-5AD1-4009-BFB0-7617719C902F}" srcOrd="0" destOrd="0" presId="urn:microsoft.com/office/officeart/2005/8/layout/venn2"/>
    <dgm:cxn modelId="{40DB1C1C-0026-47F8-AAC2-9AB668E54C73}" type="presParOf" srcId="{F540CD51-6515-40F3-B2C8-2F3579FD1C47}" destId="{E7A8ADE6-6D5E-49FA-9D0D-56886F42C22B}" srcOrd="0" destOrd="0" presId="urn:microsoft.com/office/officeart/2005/8/layout/venn2"/>
    <dgm:cxn modelId="{12F0B1A7-E9A4-41F5-9F8C-62372C82FF3C}" type="presParOf" srcId="{E7A8ADE6-6D5E-49FA-9D0D-56886F42C22B}" destId="{A9CE1494-4475-4F15-A9E4-3C04C732DABC}" srcOrd="0" destOrd="0" presId="urn:microsoft.com/office/officeart/2005/8/layout/venn2"/>
    <dgm:cxn modelId="{E4657F00-47AB-49C6-8344-08CFA33C1CBC}" type="presParOf" srcId="{E7A8ADE6-6D5E-49FA-9D0D-56886F42C22B}" destId="{431D3294-D265-446B-9C18-8D002FDF7BC3}" srcOrd="1" destOrd="0" presId="urn:microsoft.com/office/officeart/2005/8/layout/venn2"/>
    <dgm:cxn modelId="{1F1056D7-34AA-40EF-B18B-15030BFEBA8F}" type="presParOf" srcId="{F540CD51-6515-40F3-B2C8-2F3579FD1C47}" destId="{9E9356C8-F076-4E5B-BA43-F0E968DCCBE5}" srcOrd="1" destOrd="0" presId="urn:microsoft.com/office/officeart/2005/8/layout/venn2"/>
    <dgm:cxn modelId="{21D09DD9-7C69-456D-AC2C-6736F083F237}" type="presParOf" srcId="{9E9356C8-F076-4E5B-BA43-F0E968DCCBE5}" destId="{21A0DC60-5AD1-4009-BFB0-7617719C902F}" srcOrd="0" destOrd="0" presId="urn:microsoft.com/office/officeart/2005/8/layout/venn2"/>
    <dgm:cxn modelId="{2374458F-83E9-4F07-8D83-AC497DAC1F16}" type="presParOf" srcId="{9E9356C8-F076-4E5B-BA43-F0E968DCCBE5}" destId="{6F70E516-C2E1-4338-897D-6E69D9B6BDBB}" srcOrd="1" destOrd="0" presId="urn:microsoft.com/office/officeart/2005/8/layout/venn2"/>
    <dgm:cxn modelId="{D4749815-6014-43A4-B44D-842C7FD72B14}" type="presParOf" srcId="{F540CD51-6515-40F3-B2C8-2F3579FD1C47}" destId="{0EF3D7DE-CC51-4B8A-96AC-DA581CDED608}" srcOrd="2" destOrd="0" presId="urn:microsoft.com/office/officeart/2005/8/layout/venn2"/>
    <dgm:cxn modelId="{BF8898CB-367C-411B-8B83-D624A6A00E0A}" type="presParOf" srcId="{0EF3D7DE-CC51-4B8A-96AC-DA581CDED608}" destId="{F9FA9E77-B5A7-44E9-A19B-74ABFFE172EF}" srcOrd="0" destOrd="0" presId="urn:microsoft.com/office/officeart/2005/8/layout/venn2"/>
    <dgm:cxn modelId="{C1B8237F-09AE-48F4-A3C1-416764CB1A77}" type="presParOf" srcId="{0EF3D7DE-CC51-4B8A-96AC-DA581CDED608}" destId="{0ADB4FC9-7BA5-4A03-915D-9F48818D303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E1494-4475-4F15-A9E4-3C04C732DABC}">
      <dsp:nvSpPr>
        <dsp:cNvPr id="0" name=""/>
        <dsp:cNvSpPr/>
      </dsp:nvSpPr>
      <dsp:spPr>
        <a:xfrm>
          <a:off x="457993" y="0"/>
          <a:ext cx="4022725" cy="4022725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</a:t>
          </a:r>
        </a:p>
      </dsp:txBody>
      <dsp:txXfrm>
        <a:off x="1766384" y="201136"/>
        <a:ext cx="1405942" cy="603408"/>
      </dsp:txXfrm>
    </dsp:sp>
    <dsp:sp modelId="{21A0DC60-5AD1-4009-BFB0-7617719C902F}">
      <dsp:nvSpPr>
        <dsp:cNvPr id="0" name=""/>
        <dsp:cNvSpPr/>
      </dsp:nvSpPr>
      <dsp:spPr>
        <a:xfrm>
          <a:off x="960834" y="1005681"/>
          <a:ext cx="3017043" cy="301704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40335"/>
                <a:satOff val="-1454"/>
                <a:lumOff val="13972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240335"/>
                <a:satOff val="-1454"/>
                <a:lumOff val="13972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240335"/>
                <a:satOff val="-1454"/>
                <a:lumOff val="1397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240335"/>
                <a:satOff val="-1454"/>
                <a:lumOff val="1397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1766384" y="1194246"/>
        <a:ext cx="1405942" cy="565695"/>
      </dsp:txXfrm>
    </dsp:sp>
    <dsp:sp modelId="{F9FA9E77-B5A7-44E9-A19B-74ABFFE172EF}">
      <dsp:nvSpPr>
        <dsp:cNvPr id="0" name=""/>
        <dsp:cNvSpPr/>
      </dsp:nvSpPr>
      <dsp:spPr>
        <a:xfrm>
          <a:off x="1463674" y="2011362"/>
          <a:ext cx="2011362" cy="2011362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0670"/>
                <a:satOff val="-2909"/>
                <a:lumOff val="27944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480670"/>
                <a:satOff val="-2909"/>
                <a:lumOff val="27944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480670"/>
                <a:satOff val="-2909"/>
                <a:lumOff val="2794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480670"/>
                <a:satOff val="-2909"/>
                <a:lumOff val="2794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Deep Learning</a:t>
          </a:r>
        </a:p>
      </dsp:txBody>
      <dsp:txXfrm>
        <a:off x="1758231" y="2514203"/>
        <a:ext cx="1422248" cy="100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6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9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types/#type-conver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inmind.com/blog/6-best-practices-for-dashboard-desig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merging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applymap.html" TargetMode="External"/><Relationship Id="rId2" Type="http://schemas.openxmlformats.org/officeDocument/2006/relationships/hyperlink" Target="https://pandas.pydata.org/pandas-docs/stable/reference/api/pandas.DataFrame.appl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hyperlink" Target="https://realpython.com/python-lambda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handle-missing-data-pyth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azaar.com/ta/econ113/interpreting-bet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GitHub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about-pull-reque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aconda_(Python_distribution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tting_started/10m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B989-397F-4512-A9F2-E6F826CB1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Practicum for Business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E574D-0EAF-4AFF-A759-9452F6739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Wayne state university</a:t>
            </a:r>
          </a:p>
          <a:p>
            <a:r>
              <a:rPr lang="en-US" dirty="0"/>
              <a:t>Winter/Spring 2020</a:t>
            </a:r>
          </a:p>
          <a:p>
            <a:r>
              <a:rPr lang="en-US" dirty="0"/>
              <a:t>Instructor: </a:t>
            </a:r>
            <a:r>
              <a:rPr lang="en-US" dirty="0" err="1"/>
              <a:t>casey</a:t>
            </a:r>
            <a:r>
              <a:rPr lang="en-US" dirty="0"/>
              <a:t> </a:t>
            </a:r>
            <a:r>
              <a:rPr lang="en-US" dirty="0" err="1"/>
              <a:t>whorton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9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February 19,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create a branch and pull request, list the instructor as a person to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Markdown.ipynb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math, and built-in </a:t>
            </a:r>
            <a:r>
              <a:rPr lang="en-US" dirty="0" err="1"/>
              <a:t>functions.ipynb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  <a:r>
              <a:rPr lang="en-US" dirty="0" err="1"/>
              <a:t>Introduction.ipynb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445A-7E76-41D9-AD54-36F6540C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9884-A802-40A3-B7CB-639E99394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February 19,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Types (integers, strings, float,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dataset using in course (we’ll have plenty of opportunities to learn more as time goes)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Importing data into a notebook from a flat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distributions – Normal distribution shape and types of skew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 – Data Visualization packages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practices for visualizing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D92D-E624-4696-91B6-384C8977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A656-673A-4F8F-908D-158EE1F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Floating-Point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Boolean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convert to and from data types if we need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function ‘type()’ to display the data type of an element in python,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= 123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 = str(a)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print(type(a))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print(type(b))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print(type(13/2))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Reference: </a:t>
            </a:r>
            <a:r>
              <a:rPr lang="en-US" dirty="0">
                <a:hlinkClick r:id="rId2"/>
              </a:rPr>
              <a:t>https://realpython.com/python-data-types/#type-conversion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32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47FF-71B7-4597-B2FE-40F3265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C186-8AB4-45E7-BE97-29897C94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4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06D3-88E3-4BE5-8439-C79FFF73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Into 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81E4-4B31-425C-89CE-91C28032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4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A7CB-C48A-4BD8-8D7B-6B62549A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49E7-4E3B-4E0A-97BD-BFFB9A28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Exploratory Data Analysis (EDA) is a common first step in any analytics project</a:t>
            </a:r>
          </a:p>
          <a:p>
            <a:r>
              <a:rPr lang="en-US" dirty="0"/>
              <a:t>Consists of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missing data (null and ‘</a:t>
            </a:r>
            <a:r>
              <a:rPr lang="en-US" dirty="0" err="1"/>
              <a:t>NaN</a:t>
            </a:r>
            <a:r>
              <a:rPr lang="en-US" dirty="0"/>
              <a:t>’ or ‘nan’)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numerical errors and other “artifacts” (extremely high or low values that aren’t outliers)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spelling errors or differences (“Jeep Renegade” versus “Jeep </a:t>
            </a:r>
            <a:r>
              <a:rPr lang="en-US" dirty="0" err="1"/>
              <a:t>Renagade</a:t>
            </a:r>
            <a:r>
              <a:rPr lang="en-US" dirty="0"/>
              <a:t>” versus “jeep renegade”)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Revealing the distribution of numerical features (next slide)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Describing counts of categorical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Displaying relationships between features (correlation, bubble charts)</a:t>
            </a:r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it, analysts can report on metrics such as averages/means incorrectly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it, data scientists can fit models that don’t generalize well to new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EDA, businesses can make qualified decisions using data</a:t>
            </a:r>
          </a:p>
        </p:txBody>
      </p:sp>
    </p:spTree>
    <p:extLst>
      <p:ext uri="{BB962C8B-B14F-4D97-AF65-F5344CB8AC3E}">
        <p14:creationId xmlns:p14="http://schemas.microsoft.com/office/powerpoint/2010/main" val="296072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12C5-347D-4ECC-B8B3-4A79B451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Describe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3DE9E-0A41-4B4A-9255-F469C0C3F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105" y="2052636"/>
            <a:ext cx="3219450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8104A-F57C-4F96-AF36-2065E310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62" y="2052637"/>
            <a:ext cx="3516718" cy="2100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04B18-4E38-4785-84E9-B65AF34C4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052636"/>
            <a:ext cx="1600200" cy="275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B1F4D8-73B9-4D3B-989A-1A691DE6B27C}"/>
              </a:ext>
            </a:extLst>
          </p:cNvPr>
          <p:cNvSpPr/>
          <p:nvPr/>
        </p:nvSpPr>
        <p:spPr>
          <a:xfrm>
            <a:off x="1242874" y="5566299"/>
            <a:ext cx="9912806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descriptive methods can include viewing bar charts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9712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683-1651-45F0-87E0-6D3FA37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distributions – Normal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E3487-DAC6-4DC6-A6F7-F0AF7BE4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871663"/>
            <a:ext cx="4448175" cy="318135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FD332F4-CCDF-4F82-9073-B92FE03F7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7605" y="2085975"/>
            <a:ext cx="3219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683-1651-45F0-87E0-6D3FA37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distributions – Types of Skew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1DD5-E1E4-4873-87E4-1A46EEFA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2" y="1939291"/>
            <a:ext cx="3698734" cy="2470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38771-A64D-4A4F-9FED-AC2D124E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939291"/>
            <a:ext cx="3439864" cy="247078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863B64D-C328-4877-A3A3-E524453C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73233" y="1939292"/>
            <a:ext cx="2889706" cy="24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6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8C9-116F-4A45-AAE9-0C4E8F82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0CBF-67BE-4241-950E-4CD3F3EC3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February 12, 2020</a:t>
            </a:r>
          </a:p>
        </p:txBody>
      </p:sp>
    </p:spTree>
    <p:extLst>
      <p:ext uri="{BB962C8B-B14F-4D97-AF65-F5344CB8AC3E}">
        <p14:creationId xmlns:p14="http://schemas.microsoft.com/office/powerpoint/2010/main" val="4136118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C794-59CF-46D2-8693-22503443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009E-5FD5-42C1-8A1A-1B3D09E2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package for visualizing data using the Python coding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manual to create visualization, but the user has full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quick plots, but not good for something like a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We’ll use this statement to import the package: “import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 out the ‘tutorials’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1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F8327-32D0-428A-9499-3ED1B6B0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8B693-B13B-43B8-82D8-F7F963E0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Another Python visualization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upon the matplotlib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Looks nicer (in my opinion)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We’ll use this statement to import seaborn: “import seaborn as </a:t>
            </a:r>
            <a:r>
              <a:rPr lang="en-US" dirty="0" err="1"/>
              <a:t>sns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5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764C-A601-4D02-90C6-754639B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Visualizing Data (Some)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7499-A652-43BB-88B0-7D665A19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Know your audience</a:t>
            </a:r>
          </a:p>
          <a:p>
            <a:pPr marL="457200" indent="-457200">
              <a:buAutoNum type="arabicPeriod"/>
            </a:pPr>
            <a:r>
              <a:rPr lang="en-US" dirty="0"/>
              <a:t>Keep it simple</a:t>
            </a:r>
          </a:p>
          <a:p>
            <a:pPr marL="457200" indent="-457200">
              <a:buAutoNum type="arabicPeriod"/>
            </a:pPr>
            <a:r>
              <a:rPr lang="en-US" dirty="0"/>
              <a:t>Group together visualizations that demonstrate a theme</a:t>
            </a:r>
          </a:p>
          <a:p>
            <a:pPr marL="457200" indent="-457200">
              <a:buAutoNum type="arabicPeriod"/>
            </a:pPr>
            <a:r>
              <a:rPr lang="en-US" dirty="0"/>
              <a:t>Stay away from 3D plots</a:t>
            </a:r>
          </a:p>
          <a:p>
            <a:pPr marL="457200" indent="-457200">
              <a:buAutoNum type="arabicPeriod"/>
            </a:pPr>
            <a:r>
              <a:rPr lang="en-US" dirty="0"/>
              <a:t>Avoid distorting what the data is telling you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4079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764C-A601-4D02-90C6-754639B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Distorting What the Data is Telling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756A1-2011-4DA1-BDEC-242AE2CE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890712"/>
            <a:ext cx="1143000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E327C-1B13-4F07-BFB2-5C39F41C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81" y="3084985"/>
            <a:ext cx="3086099" cy="2946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769BA-8333-43AF-9356-EFCAE8ABC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3863339"/>
            <a:ext cx="3238361" cy="2168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716164-6DB4-43A8-9037-C4B3EF4B7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280" y="3897912"/>
            <a:ext cx="377952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691DF-47BA-4037-8739-59E3EB6D3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280" y="5660037"/>
            <a:ext cx="377952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4,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</a:t>
            </a:r>
            <a:r>
              <a:rPr lang="en-US" dirty="0" err="1"/>
              <a:t>Analysis.ipynb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dirty="0" err="1"/>
              <a:t>Viz.ipynb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</a:t>
            </a:r>
            <a:r>
              <a:rPr lang="en-US"/>
              <a:t>submitted document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</a:t>
            </a:r>
            <a:r>
              <a:rPr lang="en-US" dirty="0" err="1"/>
              <a:t>Viz.ipynb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and upload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your name to submitted document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8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4,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73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and merging statements - helpful for SQL</a:t>
            </a:r>
          </a:p>
          <a:p>
            <a:r>
              <a:rPr lang="en-US" dirty="0"/>
              <a:t>Custom functions to create new columns</a:t>
            </a:r>
          </a:p>
          <a:p>
            <a:r>
              <a:rPr lang="en-US" dirty="0"/>
              <a:t>Data cleaning- imputation and null values</a:t>
            </a:r>
          </a:p>
          <a:p>
            <a:r>
              <a:rPr lang="en-US" dirty="0"/>
              <a:t>Begin transformation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238083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Appending….what’s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r>
              <a:rPr lang="en-US" dirty="0"/>
              <a:t>Why do we care about any of these?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https://pandas.pydata.org/pandas-docs/stable/user_guide/merging.html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47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30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5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 to class topics, expectations, and 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private repo and add the instructor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 to Python coding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8727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52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Merges, Joins, Concatenation, and Appending….Join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Python syntax: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72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functions to create 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apply</a:t>
            </a:r>
            <a:r>
              <a:rPr lang="en-US" dirty="0"/>
              <a:t> function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applymap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https://pandas.pydata.org/pandas-docs/stable/reference/api/pandas.DataFrame.apply.html</a:t>
            </a:r>
            <a:endParaRPr lang="en-US" dirty="0"/>
          </a:p>
          <a:p>
            <a:r>
              <a:rPr lang="en-US" dirty="0">
                <a:hlinkClick r:id="rId3"/>
              </a:rPr>
              <a:t>https://pandas.pydata.org/pandas-docs/stable/reference/api/pandas.DataFrame.applymap.html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1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functions to create 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https://realpython.com/python-lambda/</a:t>
            </a:r>
            <a:endParaRPr lang="en-US" dirty="0"/>
          </a:p>
          <a:p>
            <a:r>
              <a:rPr lang="en-US" dirty="0"/>
              <a:t>List Comprehension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https://docs.python.org/3/tutorial/datastructures.html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70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cleaning- imputation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null records: print(</a:t>
            </a:r>
            <a:r>
              <a:rPr lang="en-US" dirty="0" err="1"/>
              <a:t>dataset.isnull</a:t>
            </a:r>
            <a:r>
              <a:rPr lang="en-US" dirty="0"/>
              <a:t>().sum())</a:t>
            </a:r>
          </a:p>
          <a:p>
            <a:r>
              <a:rPr lang="en-US" dirty="0"/>
              <a:t>The </a:t>
            </a:r>
            <a:r>
              <a:rPr lang="en-US" b="1" dirty="0" err="1"/>
              <a:t>fillna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/>
              <a:t>replace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 err="1"/>
              <a:t>dropna</a:t>
            </a:r>
            <a:r>
              <a:rPr lang="en-US" dirty="0"/>
              <a:t> method: </a:t>
            </a:r>
            <a:r>
              <a:rPr lang="en-US" dirty="0">
                <a:hlinkClick r:id="rId2"/>
              </a:rPr>
              <a:t>https://machinelearningmastery.com/handle-missing-data-python/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cleaning- imputation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imputation with </a:t>
            </a:r>
            <a:r>
              <a:rPr lang="en-US" dirty="0" err="1"/>
              <a:t>sklearn</a:t>
            </a:r>
            <a:r>
              <a:rPr lang="en-US" dirty="0"/>
              <a:t> impute transform</a:t>
            </a:r>
          </a:p>
          <a:p>
            <a:r>
              <a:rPr lang="en-US" dirty="0"/>
              <a:t>Median imputation with </a:t>
            </a:r>
            <a:r>
              <a:rPr lang="en-US" dirty="0" err="1"/>
              <a:t>sklearn</a:t>
            </a:r>
            <a:r>
              <a:rPr lang="en-US" dirty="0"/>
              <a:t> impute transform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60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797D-D25F-4519-BBBD-CA9CE8C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transformation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11E-F048-4388-BAFB-2958B004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pipelines</a:t>
            </a:r>
          </a:p>
          <a:p>
            <a:r>
              <a:rPr lang="en-US" dirty="0"/>
              <a:t>Best case scenario</a:t>
            </a:r>
          </a:p>
          <a:p>
            <a:r>
              <a:rPr lang="en-US" dirty="0"/>
              <a:t>What usually happens</a:t>
            </a:r>
          </a:p>
          <a:p>
            <a:r>
              <a:rPr lang="en-US" dirty="0"/>
              <a:t>Better than nothing</a:t>
            </a:r>
          </a:p>
        </p:txBody>
      </p:sp>
    </p:spTree>
    <p:extLst>
      <p:ext uri="{BB962C8B-B14F-4D97-AF65-F5344CB8AC3E}">
        <p14:creationId xmlns:p14="http://schemas.microsoft.com/office/powerpoint/2010/main" val="2143343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11,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 segment of code that accomplishes the tasks described (in Transform </a:t>
            </a:r>
            <a:r>
              <a:rPr lang="en-US" dirty="0" err="1"/>
              <a:t>Pipeline.ipynb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Finish EDA documentation in a Notebook using the markdown language and showcase a single visualization you feel is important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21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11,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67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introduction – Unsupervised versus Supervised</a:t>
            </a:r>
          </a:p>
          <a:p>
            <a:r>
              <a:rPr lang="en-US" dirty="0"/>
              <a:t>Classification type problems (overview)</a:t>
            </a:r>
          </a:p>
          <a:p>
            <a:r>
              <a:rPr lang="en-US" dirty="0"/>
              <a:t>Regression type problems</a:t>
            </a:r>
          </a:p>
          <a:p>
            <a:r>
              <a:rPr lang="en-US" dirty="0"/>
              <a:t>Ordinary least squares</a:t>
            </a:r>
          </a:p>
          <a:p>
            <a:r>
              <a:rPr lang="en-US" dirty="0"/>
              <a:t>Log transformation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1EE-4A44-4A3A-ACFF-D1FEB1EC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D81-F052-4792-9622-640DE7B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Each lecture will have the same format: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quick recap of the homework due/last week’s topics, question &amp; answer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slides from this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 to notebooks</a:t>
            </a:r>
          </a:p>
          <a:p>
            <a:pPr marL="0" indent="0">
              <a:buNone/>
            </a:pPr>
            <a:r>
              <a:rPr lang="en-US" dirty="0"/>
              <a:t>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will attend class regularly (At least 5 lectures) and be respectful of other students and instructor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will submit all assigned notebooks and code snippets either on a private </a:t>
            </a:r>
            <a:r>
              <a:rPr lang="en-US" dirty="0" err="1"/>
              <a:t>Github</a:t>
            </a:r>
            <a:r>
              <a:rPr lang="en-US" dirty="0"/>
              <a:t> repo or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will complete a final exam covering the course’s topics and score a passing grade (C letter grade)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Course is pass/fail and worth 1 credit</a:t>
            </a:r>
          </a:p>
        </p:txBody>
      </p:sp>
    </p:spTree>
    <p:extLst>
      <p:ext uri="{BB962C8B-B14F-4D97-AF65-F5344CB8AC3E}">
        <p14:creationId xmlns:p14="http://schemas.microsoft.com/office/powerpoint/2010/main" val="323505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9B07-304D-444A-816B-22C15ED4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1C9CB-FD92-49DB-A81B-6BAB4C3EFD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6841365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743E33-D299-4835-B31A-85267056BE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Artificial Intelligence (AI): A computer and data driven solution that performs a talk that usually takes the intelligence of a human to complete.</a:t>
            </a:r>
          </a:p>
          <a:p>
            <a:r>
              <a:rPr lang="en-US" dirty="0"/>
              <a:t>Machine Learning: A computer’s (machine’s) ability to learn patterns from data that allow it to complete a specific task.</a:t>
            </a:r>
          </a:p>
          <a:p>
            <a:r>
              <a:rPr lang="en-US" dirty="0"/>
              <a:t>Deep Learning: A subset of machine learning that uses techniques that mimic the actions of a human brain.</a:t>
            </a:r>
          </a:p>
        </p:txBody>
      </p:sp>
    </p:spTree>
    <p:extLst>
      <p:ext uri="{BB962C8B-B14F-4D97-AF65-F5344CB8AC3E}">
        <p14:creationId xmlns:p14="http://schemas.microsoft.com/office/powerpoint/2010/main" val="2152180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versus Supervised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BA73-CB48-4C5F-B569-55A7FFB47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4D30D5-5E69-42C0-B6DD-2B5C1DC96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Analytics and machine learning techniques that look for patterns in data without a target.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Principal components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CE3F4-A11B-4BB6-A4A2-D441B9924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B44E02-DF1E-441A-8F16-7A1ABB36C2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Machine learning techniques that look for patterns in data that best explain a target.</a:t>
            </a:r>
          </a:p>
          <a:p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Elasticnet</a:t>
            </a:r>
            <a:r>
              <a:rPr lang="en-US" dirty="0"/>
              <a:t>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Spline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Classifiers</a:t>
            </a:r>
          </a:p>
        </p:txBody>
      </p:sp>
    </p:spTree>
    <p:extLst>
      <p:ext uri="{BB962C8B-B14F-4D97-AF65-F5344CB8AC3E}">
        <p14:creationId xmlns:p14="http://schemas.microsoft.com/office/powerpoint/2010/main" val="639860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ECE1-4016-4AF2-8028-9107000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Type Problems (Overview)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6612-D04C-46BE-A11D-5258D510C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Classification problems are supervised learning problems with a binary or multiclass target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about predicting a 1 or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about predicting a 1, 2, 3, or 4</a:t>
            </a:r>
          </a:p>
          <a:p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likely is a customer to churn (go to another company/stop buying)?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likely is a customer to default on a loan?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type of car will a customer buy?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Will a shipment deliver on time?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5756F-A068-44D2-9453-198AABB2D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8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ECE1-4016-4AF2-8028-9107000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Type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61760-4D84-410D-B4A0-9371D63B7D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Regression problems are supervised learning problems with a continuous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about predicting a number on a scale</a:t>
            </a:r>
          </a:p>
          <a:p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long will a shipment take to be delivered?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many mugs will we sell in January if we decrease price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F2CE2-0B58-4D31-BE17-96A978CDD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8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7C88-5912-461F-A93D-85DE472F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step on the regression path</a:t>
            </a:r>
          </a:p>
          <a:p>
            <a:r>
              <a:rPr lang="en-US" dirty="0"/>
              <a:t>I wish we had the time to really get into this subject (a semester-long class is not unheard of)</a:t>
            </a:r>
          </a:p>
          <a:p>
            <a:r>
              <a:rPr lang="en-US" dirty="0"/>
              <a:t>What does a OLS regression model tell us?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12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F7C88-5912-461F-A93D-85DE472FB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does an OLS regression model with log transformed variables tell us?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x increases by 1%, then y will increase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US" dirty="0"/>
                  <a:t> units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Reference: </a:t>
                </a:r>
                <a:r>
                  <a:rPr lang="en-US" dirty="0">
                    <a:hlinkClick r:id="rId2"/>
                  </a:rPr>
                  <a:t>http://www.cazaar.com/ta/econ113/interpreting-beta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F7C88-5912-461F-A93D-85DE472FB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732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87C-D564-4E92-A6E2-6992EE5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7C88-5912-461F-A93D-85DE472F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add a log transformation to the transformation pipeline</a:t>
            </a:r>
          </a:p>
          <a:p>
            <a:pPr marL="0" indent="0">
              <a:buNone/>
            </a:pPr>
            <a:r>
              <a:rPr lang="en-US" dirty="0"/>
              <a:t>Why would we want to do this? Two 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basically a fix for some right-skewed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interpretation is more appropriate for some independent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F8999-6366-49D3-A37B-42A4A006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845733"/>
            <a:ext cx="2609850" cy="2011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39342-B106-4611-8F66-D2BDDDB1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4057439"/>
            <a:ext cx="2609850" cy="201168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4139E43-EAE9-4DBA-B546-84237BECC404}"/>
              </a:ext>
            </a:extLst>
          </p:cNvPr>
          <p:cNvSpPr/>
          <p:nvPr/>
        </p:nvSpPr>
        <p:spPr>
          <a:xfrm>
            <a:off x="10699432" y="3514857"/>
            <a:ext cx="58864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D1C41-DE94-4BEF-97C2-49BBE05F3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023" y="4057439"/>
            <a:ext cx="2940977" cy="20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76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763-80FE-477B-8655-BE89958C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6F14FA-F1C4-4495-B9C3-7F109E745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82AB87-FE2F-4C9B-AE43-59651504B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need a target and explanatory (exogenous) variables with the same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the package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96F1B-71A0-4F56-AE4E-C821127FA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DB7F5-0C0A-48ED-8EFB-D90910755F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need a target and explanatory (exogenous) variables with the same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the package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nice pro for the </a:t>
            </a:r>
            <a:r>
              <a:rPr lang="en-US" dirty="0" err="1"/>
              <a:t>statsmodels</a:t>
            </a:r>
            <a:r>
              <a:rPr lang="en-US" dirty="0"/>
              <a:t> package is the ease of viewing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use or plan on using R for your job, then a lot of this package will make sense to you</a:t>
            </a:r>
          </a:p>
        </p:txBody>
      </p:sp>
    </p:spTree>
    <p:extLst>
      <p:ext uri="{BB962C8B-B14F-4D97-AF65-F5344CB8AC3E}">
        <p14:creationId xmlns:p14="http://schemas.microsoft.com/office/powerpoint/2010/main" val="2279381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2DC2-8A5A-430A-94E4-FE918BA1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Results &amp;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67B3-18A2-4246-8F35-EAB38F4ADB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E9FB7-6417-4FE1-8A20-352A7E397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18,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the notebook on regression type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log transformation step to the transformation pipeline &amp;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 a regression model to our dataset and add include the fitted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1EE-4A44-4A3A-ACFF-D1FEB1EC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 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D81-F052-4792-9622-640DE7B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1 (This week): Get you started with </a:t>
            </a:r>
            <a:r>
              <a:rPr lang="en-US" dirty="0" err="1"/>
              <a:t>Github</a:t>
            </a:r>
            <a:r>
              <a:rPr lang="en-US" dirty="0"/>
              <a:t>, Python,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2: Visualize data with python, interpret graphs,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3: Transforming and cleaning data, make a pipeline, talk about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4: Unsupervised &amp; supervised learning, regression, log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5: Elasticity models &amp; decision tree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6: Elasticity models &amp; decision tree models, continued (hyperparameters/grid 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7: Exam &amp; submit final notebook</a:t>
            </a:r>
          </a:p>
        </p:txBody>
      </p:sp>
    </p:spTree>
    <p:extLst>
      <p:ext uri="{BB962C8B-B14F-4D97-AF65-F5344CB8AC3E}">
        <p14:creationId xmlns:p14="http://schemas.microsoft.com/office/powerpoint/2010/main" val="2821258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18,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9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  <a:p>
            <a:r>
              <a:rPr lang="en-US" dirty="0"/>
              <a:t>Decision Tree Models</a:t>
            </a:r>
          </a:p>
          <a:p>
            <a:r>
              <a:rPr lang="en-US" dirty="0"/>
              <a:t>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27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086-9D5D-4298-9B37-ED8375D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D20-E0B6-47C6-86F6-84227CF4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086-9D5D-4298-9B37-ED8375D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D20-E0B6-47C6-86F6-84227CF4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8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F6B-8AB6-4186-AF09-0D50FE1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Models - </a:t>
            </a:r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B2-24A8-43EF-9A59-9E9533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46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16D-D8ED-4DD6-83CF-98C85627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9A0C-4431-4D5F-A887-FCA1ABA5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16D-D8ED-4DD6-83CF-98C85627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 </a:t>
            </a:r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9A0C-4431-4D5F-A887-FCA1ABA5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4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March 25,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62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March 25,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1EE-4A44-4A3A-ACFF-D1FEB1EC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D81-F052-4792-9622-640DE7B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is a global company that provides hosting for software development version control using Git. It is a subsidiary of Microsoft, which acquired the company in 2018 for $7.5 billion. It offers all of the distributed version control and source code management functionality of Git as well as adding its own features. (</a:t>
            </a:r>
            <a:r>
              <a:rPr lang="en-US" dirty="0">
                <a:hlinkClick r:id="rId2"/>
              </a:rPr>
              <a:t>https://en.wikipedia.org/wiki/GitHub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89589-58E1-48FF-9B4E-80A266B5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617" y="3159231"/>
            <a:ext cx="5419725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55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2E27-DBE9-45BB-AB7A-4B7EDFF1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58C9-2060-4FC4-A7B7-2B9864FF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80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B96B-A5D0-4C65-AC3B-E7BC259F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49DB-CED0-4D93-AD80-56A6A64F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11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C21-4937-4FE1-BE59-56D978F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(Due April 1,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40D3-C44B-4A6D-8102-C32143F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 Tree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Submit final notebook (include your name in the title)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survey</a:t>
            </a:r>
          </a:p>
        </p:txBody>
      </p:sp>
    </p:spTree>
    <p:extLst>
      <p:ext uri="{BB962C8B-B14F-4D97-AF65-F5344CB8AC3E}">
        <p14:creationId xmlns:p14="http://schemas.microsoft.com/office/powerpoint/2010/main" val="30894446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0B2-7C83-4A55-8E7E-7A4B069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DD8D-BBB7-47AC-AD7F-DF359A4A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88638"/>
            <a:ext cx="10058400" cy="1143000"/>
          </a:xfrm>
        </p:spPr>
        <p:txBody>
          <a:bodyPr/>
          <a:lstStyle/>
          <a:p>
            <a:r>
              <a:rPr lang="en-US" dirty="0"/>
              <a:t>Date: April 1,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65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ECDD-8296-4572-8EE0-55E59330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EE6F-A6FB-4CF4-8149-DABBDC15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  <a:p>
            <a:r>
              <a:rPr lang="en-US" dirty="0"/>
              <a:t>Submit notebook - print and submit to private repo</a:t>
            </a:r>
          </a:p>
        </p:txBody>
      </p:sp>
    </p:spTree>
    <p:extLst>
      <p:ext uri="{BB962C8B-B14F-4D97-AF65-F5344CB8AC3E}">
        <p14:creationId xmlns:p14="http://schemas.microsoft.com/office/powerpoint/2010/main" val="239116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D6A8-9BC5-47F3-9EFB-9416EFAB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314D-A9FF-4B3F-93E7-B249395E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github.com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don’t already have a GitHub account, create one with your school or personal email address</a:t>
            </a:r>
          </a:p>
          <a:p>
            <a:pPr marL="749808" lvl="1" indent="-457200"/>
            <a:r>
              <a:rPr lang="en-US" dirty="0"/>
              <a:t>All your work for the course will be private and shared with the instructor using private repositories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 </a:t>
            </a:r>
            <a:r>
              <a:rPr lang="en-US" b="1" dirty="0"/>
              <a:t>private</a:t>
            </a:r>
            <a:r>
              <a:rPr lang="en-US" dirty="0"/>
              <a:t> repository with this name template wsu-dsp2020-&lt;last name&gt;&lt;first initial&gt;</a:t>
            </a:r>
          </a:p>
          <a:p>
            <a:pPr marL="749808" lvl="1" indent="-457200"/>
            <a:r>
              <a:rPr lang="en-US" dirty="0"/>
              <a:t>Example: wsu-dsp2020_whortonc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 settings =&gt; manage access =&gt; add collaborators =&gt; search for “</a:t>
            </a:r>
            <a:r>
              <a:rPr lang="en-US" b="1" dirty="0" err="1"/>
              <a:t>casey-whorton-waynestate</a:t>
            </a:r>
            <a:r>
              <a:rPr lang="en-US" dirty="0"/>
              <a:t>” =&gt; add that person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Reference on pull requests: https://help.github.com/en/github/collaborating-with-issues-and-pull-requests/about-pull-requests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2003-BAE3-4B25-9EBF-0E1A54A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 (and Anaconda)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AE34-5E82-4D0A-A3FB-CC622745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is an open-source programming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level, object oriented, easy-to-use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Currently on version 3.8.1 (anything above version 3 is good for 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Anaconda is a free and open-source distribution of the Python and R programming languages for scientific computing, that aims to simplify package management and deployment. Package versions are managed by the package management system </a:t>
            </a:r>
            <a:r>
              <a:rPr lang="en-US" dirty="0" err="1"/>
              <a:t>conda</a:t>
            </a:r>
            <a:r>
              <a:rPr lang="en-US" dirty="0"/>
              <a:t>. (</a:t>
            </a:r>
            <a:r>
              <a:rPr lang="en-US" dirty="0">
                <a:hlinkClick r:id="rId2"/>
              </a:rPr>
              <a:t>https://en.wikipedia.org/wiki/Anaconda_(Python_distribution)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3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05CD-AB53-4086-87CD-C4FDBE65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DDBE-020E-40F5-A5CA-6134E8F2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2d framework to present labeled rows and columns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 is the Python package we, and most people, will use for data cleaning and data science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 to 10 minutes to pandas </a:t>
            </a:r>
            <a:r>
              <a:rPr lang="en-US" dirty="0" err="1"/>
              <a:t>dataframes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https://pandas.pydata.org/pandas-docs/stable/getting_started/10min.html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5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</TotalTime>
  <Words>2209</Words>
  <Application>Microsoft Office PowerPoint</Application>
  <PresentationFormat>Widescreen</PresentationFormat>
  <Paragraphs>303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Retrospect</vt:lpstr>
      <vt:lpstr>Data Science Practicum for Business with Python</vt:lpstr>
      <vt:lpstr>Week 1</vt:lpstr>
      <vt:lpstr>Overview</vt:lpstr>
      <vt:lpstr>Class Introduction &amp; Expectations</vt:lpstr>
      <vt:lpstr>Class Schedule (Tentative)</vt:lpstr>
      <vt:lpstr>Github</vt:lpstr>
      <vt:lpstr>Github Account Creation</vt:lpstr>
      <vt:lpstr>Intro to Python (and Anaconda)</vt:lpstr>
      <vt:lpstr>Pandas DataFrames</vt:lpstr>
      <vt:lpstr>Homework (Due February 19, 2020)</vt:lpstr>
      <vt:lpstr>Week 2</vt:lpstr>
      <vt:lpstr>Overview</vt:lpstr>
      <vt:lpstr>Data types</vt:lpstr>
      <vt:lpstr>Dataset &amp; Project</vt:lpstr>
      <vt:lpstr>Import Data Into a Notebook</vt:lpstr>
      <vt:lpstr>Exploratory Data Analysis</vt:lpstr>
      <vt:lpstr>Exploratory Data Analysis - Describe</vt:lpstr>
      <vt:lpstr>Data distributions – Normal Curve</vt:lpstr>
      <vt:lpstr>Data distributions – Types of Skew</vt:lpstr>
      <vt:lpstr>matplotlib</vt:lpstr>
      <vt:lpstr>seaborn</vt:lpstr>
      <vt:lpstr>Best Practices for Visualizing Data (Some)</vt:lpstr>
      <vt:lpstr>Avoid Distorting What the Data is Telling You</vt:lpstr>
      <vt:lpstr>Homework (Due March 4, 2020)</vt:lpstr>
      <vt:lpstr>Week 3</vt:lpstr>
      <vt:lpstr>Overview</vt:lpstr>
      <vt:lpstr>Merges, Joins, Concatenation, and Appending….what’s the difference?</vt:lpstr>
      <vt:lpstr>Merges, Joins, Concatenation, and Appending….Append</vt:lpstr>
      <vt:lpstr>Merges, Joins, Concatenation, and Appending….Concatenation</vt:lpstr>
      <vt:lpstr>Merges, Joins, Concatenation, and Appending….Merge</vt:lpstr>
      <vt:lpstr>Merges, Joins, Concatenation, and Appending….Join</vt:lpstr>
      <vt:lpstr>Custom functions to create new columns</vt:lpstr>
      <vt:lpstr>Custom functions to create new columns</vt:lpstr>
      <vt:lpstr>Data cleaning- imputation and null values</vt:lpstr>
      <vt:lpstr>Data cleaning- imputation and null values</vt:lpstr>
      <vt:lpstr>Begin transformation pipeline</vt:lpstr>
      <vt:lpstr>Homework (Due March 11, 2020)</vt:lpstr>
      <vt:lpstr>Week 4</vt:lpstr>
      <vt:lpstr>Overview</vt:lpstr>
      <vt:lpstr>What is Machine Learning?</vt:lpstr>
      <vt:lpstr>Unsupervised versus Supervised Learning</vt:lpstr>
      <vt:lpstr>Classification Type Problems (Overview)</vt:lpstr>
      <vt:lpstr>Regression Type Problems</vt:lpstr>
      <vt:lpstr>Ordinary Least Squares (OLS)</vt:lpstr>
      <vt:lpstr>Log transformation</vt:lpstr>
      <vt:lpstr>Log transformation</vt:lpstr>
      <vt:lpstr>Fitting a Regression Model</vt:lpstr>
      <vt:lpstr>Viewing Results &amp; Next Steps</vt:lpstr>
      <vt:lpstr>Homework (Due March 18, 2020)</vt:lpstr>
      <vt:lpstr>Week 5</vt:lpstr>
      <vt:lpstr>Overview</vt:lpstr>
      <vt:lpstr>Elasticity</vt:lpstr>
      <vt:lpstr>Elasticity</vt:lpstr>
      <vt:lpstr>Decision Tree Models</vt:lpstr>
      <vt:lpstr>Decision Tree Models - scikitlearn</vt:lpstr>
      <vt:lpstr>Clustering</vt:lpstr>
      <vt:lpstr>Clustering - scikitlearn</vt:lpstr>
      <vt:lpstr>Homework (Due March 25, 2020)</vt:lpstr>
      <vt:lpstr>Week 6</vt:lpstr>
      <vt:lpstr>Elasticity models</vt:lpstr>
      <vt:lpstr>Decision trees continued</vt:lpstr>
      <vt:lpstr>Homework (Due April 1, 2020)</vt:lpstr>
      <vt:lpstr>Week 7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Credit Hour Course</dc:title>
  <dc:creator>Casey Whorton</dc:creator>
  <cp:lastModifiedBy>Casey Whorton</cp:lastModifiedBy>
  <cp:revision>1</cp:revision>
  <dcterms:created xsi:type="dcterms:W3CDTF">2020-01-26T14:49:58Z</dcterms:created>
  <dcterms:modified xsi:type="dcterms:W3CDTF">2020-02-09T16:21:58Z</dcterms:modified>
</cp:coreProperties>
</file>