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Rectangle 2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4275" cy="373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71" name="Rectangle 2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3313" cy="4491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38513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38512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38513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fld id="{1F917AD7-CF23-4058-88D0-B45F90BB11AF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0BF90-04D8-4A8A-AE6A-E14D60EE528B}" type="slidenum">
              <a:rPr lang="en-US"/>
              <a:pPr/>
              <a:t>1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191250" cy="44989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10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11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12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2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3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4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5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6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7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8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9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98374E-DBF6-47A3-AD99-C794448DCA15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9A71A4-34C2-462E-A5C8-E4E56594E674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280275" y="301625"/>
            <a:ext cx="2259013" cy="64214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24637" cy="64214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91FE6A-0970-4DE9-91DE-A6A5846BB3ED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113353-5257-495F-B3A1-8C2C33462F08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D46DF6-BE7E-4104-BD91-04DD877B63F5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1825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97463" y="1768475"/>
            <a:ext cx="4441825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1CBCA7-BB97-455A-925A-B9F223B9219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E6E6EA-0249-415A-8085-4AE23863CE73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44F997-D3F4-49D5-9A96-9D99D7223438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9DFF34-2890-4B3C-A3CA-A1A521DDBBD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92868A-7E1A-4BFE-B0C3-EC710F4E0657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A50593-18D0-4867-8B27-7A173CFF1071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36050" cy="12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36050" cy="495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12987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60713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12987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E716148E-36F2-47D1-9FC1-2188E60991B9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219200"/>
            <a:ext cx="10058400" cy="1493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it-IT" sz="4400" b="1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Estensioni a Shibboleth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it-IT" sz="4400" b="1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per la federazione IDEM</a:t>
            </a:r>
            <a:endParaRPr lang="it-IT" sz="4400" b="1">
              <a:solidFill>
                <a:srgbClr val="CC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28800" y="5029200"/>
            <a:ext cx="5029200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Andrea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Biancini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 (INFN Milano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Bicocca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)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Fabio Farina, Luca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Prete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 (GARR) </a:t>
            </a:r>
            <a:endParaRPr lang="en-US" sz="2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+ </a:t>
            </a: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Benefici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per IDEM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estensioni </a:t>
            </a:r>
            <a:r>
              <a:rPr lang="it-IT" sz="3200" b="1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+</a:t>
            </a:r>
            <a:r>
              <a:rPr lang="en-US" sz="32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3200" b="1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②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 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ermettono ad IDEM di allargarsi includendo nuove applicazioni.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estensioni mantengono inalterati i concetti di uniformità e distribuzione che garantiscono la dimensione di comunità di IDEM.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+ </a:t>
            </a: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Problemi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aperti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Attualmente le estensioni </a:t>
            </a:r>
            <a:r>
              <a:rPr lang="it-IT" sz="3200" b="1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3200" b="1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②</a:t>
            </a:r>
            <a:r>
              <a:rPr lang="it-IT" sz="32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non supportano il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discovery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dell’IdP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tramite WAYF (possibile dopo uno sviluppo lato DS).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estensioni </a:t>
            </a:r>
            <a:r>
              <a:rPr lang="it-IT" sz="3200" b="1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it-IT" sz="3200" dirty="0" smtClean="0">
                <a:solidFill>
                  <a:schemeClr val="tx1"/>
                </a:solidFill>
                <a:cs typeface="Arial" charset="0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3200" b="1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②</a:t>
            </a:r>
            <a:r>
              <a:rPr lang="it-IT" sz="32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necessitano di un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(comunque abbastanza semplice) sugli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della federazione.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Condivisione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Pareri, opinioni, consigli?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I prossimi passi potrebbero essere: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Installazione delle estensioni sull’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 di direzione GARR e integrazione nel pilota 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Condivisione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delle estensioni proposte con gli altri soggetti della comunità per raccogliere indicazioni, pareri…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Shibboleth </a:t>
            </a:r>
            <a:r>
              <a:rPr lang="en-US" sz="3000" i="1" dirty="0" smtClean="0">
                <a:solidFill>
                  <a:srgbClr val="FF0000"/>
                </a:solidFill>
                <a:ea typeface="Arial Unicode MS" charset="0"/>
                <a:cs typeface="Arial Unicode MS" charset="0"/>
              </a:rPr>
              <a:t>&amp;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IDEM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«Federazione IDEM: una soluzione unica per accedere alle </a:t>
            </a:r>
            <a:r>
              <a:rPr lang="it-IT" sz="3200" u="sng" dirty="0" smtClean="0">
                <a:solidFill>
                  <a:srgbClr val="000000"/>
                </a:solidFill>
                <a:cs typeface="Arial" charset="0"/>
              </a:rPr>
              <a:t>risorse online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[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web-based</a:t>
            </a:r>
            <a:r>
              <a:rPr lang="it-IT" sz="3200" dirty="0">
                <a:solidFill>
                  <a:srgbClr val="000000"/>
                </a:solidFill>
                <a:cs typeface="Arial" charset="0"/>
              </a:rPr>
              <a:t>]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»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SSO attraverso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username+password</a:t>
            </a: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Principi generai: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diffusione nella comunità (con diversi 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 e SP)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uniformità di tecnologie e schemi di utilizzo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Estensioni proposte</a:t>
            </a:r>
            <a:endParaRPr lang="it-IT" sz="440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79777"/>
              </p:ext>
            </p:extLst>
          </p:nvPr>
        </p:nvGraphicFramePr>
        <p:xfrm>
          <a:off x="239712" y="1524317"/>
          <a:ext cx="92202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7"/>
                <a:gridCol w="8060053"/>
              </a:tblGrid>
              <a:tr h="1066800">
                <a:tc>
                  <a:txBody>
                    <a:bodyPr/>
                    <a:lstStyle/>
                    <a:p>
                      <a:pPr algn="r"/>
                      <a:r>
                        <a:rPr lang="it-IT" sz="4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①</a:t>
                      </a:r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Estensione di IDEM ad applicazioni non web-</a:t>
                      </a:r>
                      <a:r>
                        <a:rPr lang="it-IT" sz="3200" b="0" dirty="0" err="1" smtClean="0">
                          <a:solidFill>
                            <a:srgbClr val="000000"/>
                          </a:solidFill>
                          <a:cs typeface="Arial" charset="0"/>
                        </a:rPr>
                        <a:t>based</a:t>
                      </a: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 e quindi accedute non</a:t>
                      </a:r>
                      <a:r>
                        <a:rPr lang="it-IT" sz="3200" b="0" baseline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 </a:t>
                      </a: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tramite browser web.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r"/>
                      <a:r>
                        <a:rPr lang="it-IT" sz="4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②</a:t>
                      </a:r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Estensione per supportare differenti schemi di autenticazione (non basati su </a:t>
                      </a:r>
                      <a:r>
                        <a:rPr lang="it-IT" sz="3200" b="0" dirty="0" err="1" smtClean="0">
                          <a:solidFill>
                            <a:srgbClr val="000000"/>
                          </a:solidFill>
                          <a:cs typeface="Arial" charset="0"/>
                        </a:rPr>
                        <a:t>username+password</a:t>
                      </a: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)</a:t>
                      </a:r>
                      <a:endParaRPr lang="en-US" sz="3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</a:t>
            </a:r>
            <a:r>
              <a:rPr lang="en-US" sz="4400" b="1" dirty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Scopo e benefici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Benefici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grazie a queste estensioni la federazione IDEM è in grado di raggiungere famiglie di applicazioni attualmente escluse.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Esempio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il problema ci si è presentato quando per il progetto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abbiamo pensato come includere in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Shibboleth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interfacce a blocchi per i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filesystem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(CIFS e NFS), le quali non transitano da browser web.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Architettura ad alto livello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82805"/>
              </p:ext>
            </p:extLst>
          </p:nvPr>
        </p:nvGraphicFramePr>
        <p:xfrm>
          <a:off x="849312" y="1036637"/>
          <a:ext cx="8458200" cy="603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5788679" imgH="4132634" progId="Visio.Drawing.11">
                  <p:embed/>
                </p:oleObj>
              </mc:Choice>
              <mc:Fallback>
                <p:oleObj name="Visio" r:id="rId4" imgW="5788679" imgH="4132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312" y="1036637"/>
                        <a:ext cx="8458200" cy="6038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1657824" y="6894526"/>
            <a:ext cx="6763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(con bordo rosso le componenti sviluppate o configurate ad-hoc)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Riassunto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modifiche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apportate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una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servlet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per fornire gli elenchi di utenti e gruppi da LDAP e attivazione (tramite configurazione) del Basic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Authentication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Login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Handler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SP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: d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librerie per PAM (moduli di autorizzazione dei sistemi Linux) e configurazione di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Shibboleth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SP.</a:t>
            </a:r>
            <a:endParaRPr lang="it-IT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Scopo e benefici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Benefici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grazie a queste estensione la federazione IDEM è in grado di raggiungere e includere applicazioni che usano protocolli di autenticazione sofisticati.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Esempio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il problema ci si è presentato nel momento in cui per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abbiamo dovuto integrare l’interfaccia Amazon S3, che ha un suo schema autorizzativo non basato su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username+password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it-IT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Architettura ad alto livello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46188"/>
              </p:ext>
            </p:extLst>
          </p:nvPr>
        </p:nvGraphicFramePr>
        <p:xfrm>
          <a:off x="849313" y="1036637"/>
          <a:ext cx="8458200" cy="603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5788679" imgH="4132634" progId="Visio.Drawing.11">
                  <p:embed/>
                </p:oleObj>
              </mc:Choice>
              <mc:Fallback>
                <p:oleObj name="Visio" r:id="rId4" imgW="5788679" imgH="4132634" progId="Visio.Drawing.11">
                  <p:embed/>
                  <p:pic>
                    <p:nvPicPr>
                      <p:cNvPr id="0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036637"/>
                        <a:ext cx="8458200" cy="603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657824" y="6894526"/>
            <a:ext cx="6763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(con bordo rosso le componenti sviluppate o configurate ad-hoc)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it-IT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Riassunto modifiche apportate</a:t>
            </a:r>
            <a:endParaRPr lang="it-IT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un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LoginHandler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e di un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DataConnector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e loro attivazione (tramite configurazione),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una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servlet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per l’invio via posta elettronica della Secret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Key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all’utente.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SP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modifiche solo a livello dei file di configurazione del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Shibboleth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SP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34588</TotalTime>
  <Words>501</Words>
  <Application>Microsoft Office PowerPoint</Application>
  <PresentationFormat>Personalizzato</PresentationFormat>
  <Paragraphs>74</Paragraphs>
  <Slides>12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Tema di Office</vt:lpstr>
      <vt:lpstr>Visio</vt:lpstr>
      <vt:lpstr>Disegno di Microsoft 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Polygon</dc:title>
  <dc:creator>Mehdi </dc:creator>
  <dc:description>Presentation Layout Template</dc:description>
  <cp:lastModifiedBy>Andrea Biancini</cp:lastModifiedBy>
  <cp:revision>24</cp:revision>
  <cp:lastPrinted>1601-01-01T00:00:00Z</cp:lastPrinted>
  <dcterms:created xsi:type="dcterms:W3CDTF">2011-04-27T10:20:49Z</dcterms:created>
  <dcterms:modified xsi:type="dcterms:W3CDTF">2012-07-10T18:22:52Z</dcterms:modified>
</cp:coreProperties>
</file>