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70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4994275" cy="373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71" name="Rectangle 2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3313" cy="4491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38513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38512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38513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38512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fld id="{1F917AD7-CF23-4058-88D0-B45F90BB11AF}" type="slidenum">
              <a:rPr lang="en-US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90BF90-04D8-4A8A-AE6A-E14D60EE528B}" type="slidenum">
              <a:rPr lang="en-US"/>
              <a:pPr/>
              <a:t>1</a:t>
            </a:fld>
            <a:endParaRPr lang="en-US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191250" cy="44989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2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98374E-DBF6-47A3-AD99-C794448DCA15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79A71A4-34C2-462E-A5C8-E4E56594E674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280275" y="301625"/>
            <a:ext cx="2259013" cy="64214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24637" cy="64214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91FE6A-0970-4DE9-91DE-A6A5846BB3ED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8113353-5257-495F-B3A1-8C2C33462F08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D46DF6-BE7E-4104-BD91-04DD877B63F5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41825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97463" y="1768475"/>
            <a:ext cx="4441825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1CBCA7-BB97-455A-925A-B9F223B92192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E6E6EA-0249-415A-8085-4AE23863CE73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44F997-D3F4-49D5-9A96-9D99D7223438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9DFF34-2890-4B3C-A3CA-A1A521DDBBD2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B92868A-7E1A-4BFE-B0C3-EC710F4E0657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A50593-18D0-4867-8B27-7A173CFF1071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36050" cy="12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36050" cy="4954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12987" cy="48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60713" cy="48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12987" cy="48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E716148E-36F2-47D1-9FC1-2188E60991B9}" type="slidenum">
              <a:rPr lang="en-US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228600" y="1219200"/>
            <a:ext cx="10287000" cy="1493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400" b="1" dirty="0" err="1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Estensioni</a:t>
            </a:r>
            <a:r>
              <a:rPr lang="en-US" sz="4400" b="1" dirty="0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 a Shibboleth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400" b="1" dirty="0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per la </a:t>
            </a:r>
            <a:r>
              <a:rPr lang="en-US" sz="4400" b="1" dirty="0" err="1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federazione</a:t>
            </a:r>
            <a:r>
              <a:rPr lang="en-US" sz="4400" b="1" dirty="0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 IDEM</a:t>
            </a:r>
            <a:endParaRPr lang="en-US" sz="4400" b="1" dirty="0">
              <a:solidFill>
                <a:srgbClr val="CC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828800" y="5029200"/>
            <a:ext cx="5029200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Andrea </a:t>
            </a:r>
            <a:r>
              <a:rPr lang="en-US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Biancini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 (INFN Milano </a:t>
            </a:r>
            <a:r>
              <a:rPr lang="en-US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Bicocca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)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Fabio Farina, Luca </a:t>
            </a:r>
            <a:r>
              <a:rPr lang="en-US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Prete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 (GARR) </a:t>
            </a:r>
            <a:endParaRPr lang="en-US" sz="2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6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Shibboleth </a:t>
            </a:r>
            <a:r>
              <a:rPr lang="en-US" sz="3000" b="1" i="1" dirty="0" smtClean="0">
                <a:solidFill>
                  <a:srgbClr val="FF0000"/>
                </a:solidFill>
                <a:ea typeface="Arial Unicode MS" charset="0"/>
                <a:cs typeface="Arial Unicode MS" charset="0"/>
              </a:rPr>
              <a:t>&amp;</a:t>
            </a: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IDEM</a:t>
            </a:r>
            <a:endParaRPr lang="en-US" sz="4400" b="1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«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Federazione IDEM: una soluzione unica per accedere alle </a:t>
            </a:r>
            <a:r>
              <a:rPr lang="it-IT" sz="3200" u="sng" dirty="0" smtClean="0">
                <a:solidFill>
                  <a:srgbClr val="000000"/>
                </a:solidFill>
                <a:cs typeface="Arial" charset="0"/>
              </a:rPr>
              <a:t>risorse online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»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n-US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Principi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generali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:</a:t>
            </a:r>
            <a:endParaRPr lang="en-US" sz="3200" dirty="0">
              <a:solidFill>
                <a:srgbClr val="000000"/>
              </a:solidFill>
              <a:cs typeface="Arial" charset="0"/>
            </a:endParaRP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diffusione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nella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comunità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 (con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vari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 e SP)</a:t>
            </a: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uniformità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di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tecnologie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 e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prassi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di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utilizzo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SSO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attraverso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username+password</a:t>
            </a:r>
            <a:endParaRPr lang="en-US" sz="2800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34469</TotalTime>
  <Words>64</Words>
  <PresentationFormat>Personalizzato</PresentationFormat>
  <Paragraphs>14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10" baseType="lpstr">
      <vt:lpstr>Times New Roman</vt:lpstr>
      <vt:lpstr>Arial</vt:lpstr>
      <vt:lpstr>Arial Unicode MS</vt:lpstr>
      <vt:lpstr>B Nazanin</vt:lpstr>
      <vt:lpstr>DejaVu Sans</vt:lpstr>
      <vt:lpstr>Wingdings</vt:lpstr>
      <vt:lpstr>WenQuanYi Micro Hei</vt:lpstr>
      <vt:lpstr>Tema di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Polygon</dc:title>
  <dc:creator>Mehdi </dc:creator>
  <dc:description>Presentation Layout Template</dc:description>
  <cp:lastModifiedBy>Andrea Biancini</cp:lastModifiedBy>
  <cp:revision>4</cp:revision>
  <cp:lastPrinted>1601-01-01T00:00:00Z</cp:lastPrinted>
  <dcterms:created xsi:type="dcterms:W3CDTF">2011-04-27T10:20:49Z</dcterms:created>
  <dcterms:modified xsi:type="dcterms:W3CDTF">2012-07-10T08:39:50Z</dcterms:modified>
</cp:coreProperties>
</file>