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7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Rectangle 2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4275" cy="373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71" name="Rectangle 2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3313" cy="4491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38513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38512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38513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fld id="{1F917AD7-CF23-4058-88D0-B45F90BB11AF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0BF90-04D8-4A8A-AE6A-E14D60EE528B}" type="slidenum">
              <a:rPr lang="en-US"/>
              <a:pPr/>
              <a:t>1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191250" cy="44989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10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11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12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2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3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4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5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6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7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8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DCFEC-F287-4246-B9BC-6030521D2326}" type="slidenum">
              <a:rPr lang="en-US"/>
              <a:pPr/>
              <a:t>9</a:t>
            </a:fld>
            <a:endParaRPr lang="en-US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02138" y="9553575"/>
            <a:ext cx="3367087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5473C4-7C62-4C9C-B02A-408050B48F65}" type="slidenum">
              <a:rPr lang="ar-SA" sz="1200">
                <a:solidFill>
                  <a:srgbClr val="000000"/>
                </a:solidFill>
              </a:rPr>
              <a:pPr algn="r" hangingPunct="1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54063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288" y="4776788"/>
            <a:ext cx="6218237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cs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98374E-DBF6-47A3-AD99-C794448DCA15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9A71A4-34C2-462E-A5C8-E4E56594E674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280275" y="301625"/>
            <a:ext cx="2259013" cy="64214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24637" cy="64214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91FE6A-0970-4DE9-91DE-A6A5846BB3ED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113353-5257-495F-B3A1-8C2C33462F08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D46DF6-BE7E-4104-BD91-04DD877B63F5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1825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97463" y="1768475"/>
            <a:ext cx="4441825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1CBCA7-BB97-455A-925A-B9F223B9219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E6E6EA-0249-415A-8085-4AE23863CE73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44F997-D3F4-49D5-9A96-9D99D7223438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9DFF34-2890-4B3C-A3CA-A1A521DDBBD2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92868A-7E1A-4BFE-B0C3-EC710F4E0657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A50593-18D0-4867-8B27-7A173CFF1071}" type="slidenum">
              <a:rPr lang="en-US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36050" cy="12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36050" cy="495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12987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60713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12987" cy="48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E716148E-36F2-47D1-9FC1-2188E60991B9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80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228600" y="1219200"/>
            <a:ext cx="10287000" cy="1493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400" b="1" dirty="0" err="1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Estensioni</a:t>
            </a:r>
            <a:r>
              <a:rPr lang="en-US" sz="4400" b="1" dirty="0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 a Shibboleth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</a:pPr>
            <a:r>
              <a:rPr lang="en-US" sz="4400" b="1" dirty="0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per la </a:t>
            </a:r>
            <a:r>
              <a:rPr lang="en-US" sz="4400" b="1" dirty="0" err="1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federazione</a:t>
            </a:r>
            <a:r>
              <a:rPr lang="en-US" sz="4400" b="1" dirty="0" smtClean="0">
                <a:solidFill>
                  <a:srgbClr val="CC0000"/>
                </a:solidFill>
                <a:latin typeface="Times New Roman" pitchFamily="16" charset="0"/>
                <a:cs typeface="DejaVu Sans" charset="0"/>
              </a:rPr>
              <a:t> IDEM</a:t>
            </a:r>
            <a:endParaRPr lang="en-US" sz="4400" b="1" dirty="0">
              <a:solidFill>
                <a:srgbClr val="CC0000"/>
              </a:solidFill>
              <a:latin typeface="Times New Roman" pitchFamily="16" charset="0"/>
              <a:cs typeface="DejaVu Sans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28800" y="5029200"/>
            <a:ext cx="5029200" cy="7716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Andrea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Biancini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 (INFN Milano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Bicocca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)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Fabio Farina, Luca </a:t>
            </a:r>
            <a:r>
              <a:rPr lang="en-US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Prete</a:t>
            </a:r>
            <a:r>
              <a:rPr 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cs typeface="DejaVu Sans" charset="0"/>
              </a:rPr>
              <a:t> (GARR) </a:t>
            </a:r>
            <a:endParaRPr lang="en-US" sz="2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+ </a:t>
            </a: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Benefici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per IDEM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estensioni 1 e 2 permettono ad IDEM di allargarsi includendo nuove applicazioni.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estensioni mantengono inalterati i concetti di uniformità e distribuzione che garantiscono la dimensione di comunità di IDEM.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+ </a:t>
            </a: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Problemi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aperti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Attualmente le estensioni 1 e 2 non supportano il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discovery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dell’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tramite WAYF (possibile dopo uno sviluppo lato DS).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Le estensioni 1 e 2 necessitano di un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(comunque abbastanza semplice) sugli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della federazione.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Condivisione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Pareri, opinioni, consigli?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b="1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I prossimi passi potrebbero essere: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Installazione delle estensioni sull’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 di direzione GARR e integrazione nel pilota 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2800" dirty="0" err="1" smtClean="0">
                <a:solidFill>
                  <a:srgbClr val="000000"/>
                </a:solidFill>
                <a:cs typeface="Arial" charset="0"/>
              </a:rPr>
              <a:t>Condivisione</a:t>
            </a:r>
            <a:r>
              <a:rPr lang="en-US" sz="2800" smtClean="0">
                <a:solidFill>
                  <a:srgbClr val="000000"/>
                </a:solidFill>
                <a:cs typeface="Arial" charset="0"/>
              </a:rPr>
              <a:t> delle estensioni proposte con gli altri soggetti della comunità per raccogliere indicazioni, pareri…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Shibboleth </a:t>
            </a:r>
            <a:r>
              <a:rPr lang="en-US" sz="3000" i="1" dirty="0" smtClean="0">
                <a:solidFill>
                  <a:srgbClr val="FF0000"/>
                </a:solidFill>
                <a:ea typeface="Arial Unicode MS" charset="0"/>
                <a:cs typeface="Arial Unicode MS" charset="0"/>
              </a:rPr>
              <a:t>&amp;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IDEM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«Federazione IDEM: una soluzione unica per accedere alle </a:t>
            </a:r>
            <a:r>
              <a:rPr lang="it-IT" sz="3200" u="sng" dirty="0" smtClean="0">
                <a:solidFill>
                  <a:srgbClr val="000000"/>
                </a:solidFill>
                <a:cs typeface="Arial" charset="0"/>
              </a:rPr>
              <a:t>risorse online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[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web-based</a:t>
            </a:r>
            <a:r>
              <a:rPr lang="it-IT" sz="3200" dirty="0">
                <a:solidFill>
                  <a:srgbClr val="000000"/>
                </a:solidFill>
                <a:cs typeface="Arial" charset="0"/>
              </a:rPr>
              <a:t>]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»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SSO attraverso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username+password</a:t>
            </a: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Principi generai: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diffusione nella comunità (con vari </a:t>
            </a:r>
            <a:r>
              <a:rPr lang="it-IT" sz="2800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 e SP)</a:t>
            </a:r>
          </a:p>
          <a:p>
            <a:pPr marL="106203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2800" dirty="0" smtClean="0">
                <a:solidFill>
                  <a:srgbClr val="000000"/>
                </a:solidFill>
                <a:cs typeface="Arial" charset="0"/>
              </a:rPr>
              <a:t>uniformità di tecnologie e prassi di utilizzo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Estensioni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proposte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239712" y="1524317"/>
          <a:ext cx="92202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7"/>
                <a:gridCol w="8060053"/>
              </a:tblGrid>
              <a:tr h="1066800">
                <a:tc>
                  <a:txBody>
                    <a:bodyPr/>
                    <a:lstStyle/>
                    <a:p>
                      <a:pPr algn="r"/>
                      <a:r>
                        <a:rPr lang="it-IT" sz="4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①</a:t>
                      </a:r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Estensione di IDEM a risorse non online accedute NON tramite browser.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r"/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03960">
                <a:tc>
                  <a:txBody>
                    <a:bodyPr/>
                    <a:lstStyle/>
                    <a:p>
                      <a:pPr algn="r"/>
                      <a:r>
                        <a:rPr lang="it-IT" sz="4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a typeface="Arial Unicode MS" charset="0"/>
                          <a:cs typeface="Arial Unicode MS" charset="0"/>
                        </a:rPr>
                        <a:t>②</a:t>
                      </a:r>
                      <a:endParaRPr lang="en-US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Estensione per supportare differenti schemi di autenticazione (non basati su </a:t>
                      </a:r>
                      <a:r>
                        <a:rPr lang="it-IT" sz="3200" b="0" dirty="0" err="1" smtClean="0">
                          <a:solidFill>
                            <a:srgbClr val="000000"/>
                          </a:solidFill>
                          <a:cs typeface="Arial" charset="0"/>
                        </a:rPr>
                        <a:t>username+password</a:t>
                      </a:r>
                      <a:r>
                        <a:rPr lang="it-IT" sz="3200" b="0" dirty="0" smtClean="0">
                          <a:solidFill>
                            <a:srgbClr val="000000"/>
                          </a:solidFill>
                          <a:cs typeface="Arial" charset="0"/>
                        </a:rPr>
                        <a:t>)</a:t>
                      </a:r>
                      <a:endParaRPr lang="en-US" sz="3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</a:t>
            </a:r>
            <a:r>
              <a:rPr lang="en-US" sz="4400" b="1" dirty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Scopo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e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benefici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Benefici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grazie a queste estensione la federazione IDEM è in grado di raggiungere e includere applicazioni attualmente escluse.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Esempio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il problema ci si è presentato nel momento in cui in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abbiamo valutare interfacce di accesso non tramite browser (CIFS e NFS per l’esportazione di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filesystem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Architettura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ad alto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livello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①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Riassunto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modifiche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apportate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una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servlet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per fornire gli elenchi di utenti e gruppi da LDAP e attivazione (tramite configurazione) del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Basic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Authentication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login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handler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SP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: deploy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di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librerie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per PAM (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moduli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di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autorizzazione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dei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sistmi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Linux) e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configurazione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di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Shibboleth SP.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Scopo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e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benefici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Benefici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grazie a queste estensione la federazione IDEM è in grado di raggiungere e includere applicazioni attualmente escluse.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smtClean="0">
                <a:solidFill>
                  <a:srgbClr val="000000"/>
                </a:solidFill>
                <a:cs typeface="Arial" charset="0"/>
              </a:rPr>
              <a:t>Esempio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il problema ci si è presentato nel momento in cui per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GarrBox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abbiamo dovuto integrare l’interfaccia Amazon S3, che ha un suo schema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autorizzativo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non basato su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username+password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it-IT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Architettura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ad alto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livello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06388"/>
            <a:ext cx="907256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②</a:t>
            </a:r>
            <a:r>
              <a:rPr lang="en-US" sz="4400" b="1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Riassunto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modifiche</a:t>
            </a:r>
            <a:r>
              <a:rPr lang="en-US" sz="4400" dirty="0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4400" dirty="0" err="1" smtClean="0">
                <a:solidFill>
                  <a:srgbClr val="000080"/>
                </a:solidFill>
                <a:ea typeface="Arial Unicode MS" charset="0"/>
                <a:cs typeface="Arial Unicode MS" charset="0"/>
              </a:rPr>
              <a:t>apportate</a:t>
            </a:r>
            <a:endParaRPr lang="en-US" sz="4400" dirty="0">
              <a:solidFill>
                <a:srgbClr val="000080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71513" y="1511300"/>
            <a:ext cx="9072562" cy="5414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it-IT" sz="3200" b="1" dirty="0" err="1" smtClean="0">
                <a:solidFill>
                  <a:srgbClr val="000000"/>
                </a:solidFill>
                <a:cs typeface="Arial" charset="0"/>
              </a:rPr>
              <a:t>IdP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deploy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di un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LoginHandler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e </a:t>
            </a:r>
            <a:r>
              <a:rPr lang="it-IT" sz="3200" dirty="0" err="1" smtClean="0">
                <a:solidFill>
                  <a:srgbClr val="000000"/>
                </a:solidFill>
                <a:cs typeface="Arial" charset="0"/>
              </a:rPr>
              <a:t>AttributeResolver</a:t>
            </a:r>
            <a:r>
              <a:rPr lang="it-IT" sz="3200" dirty="0" smtClean="0">
                <a:solidFill>
                  <a:srgbClr val="000000"/>
                </a:solidFill>
                <a:cs typeface="Arial" charset="0"/>
              </a:rPr>
              <a:t> e loro attivazione (tramite configurazione).</a:t>
            </a:r>
          </a:p>
          <a:p>
            <a:pPr marL="319088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it-IT" sz="3200" dirty="0" smtClean="0">
              <a:solidFill>
                <a:srgbClr val="000000"/>
              </a:solidFill>
              <a:cs typeface="Arial" charset="0"/>
            </a:endParaRPr>
          </a:p>
          <a:p>
            <a:pPr marL="319088" lvl="1" indent="-319088" hangingPunct="1">
              <a:spcBef>
                <a:spcPts val="800"/>
              </a:spcBef>
              <a:buClr>
                <a:srgbClr val="808080"/>
              </a:buClr>
              <a:buSzPct val="65000"/>
              <a:buFont typeface="Wingdings" charset="2"/>
              <a:buChar char="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n-US" sz="3200" b="1" dirty="0" smtClean="0">
                <a:solidFill>
                  <a:srgbClr val="000000"/>
                </a:solidFill>
                <a:cs typeface="Arial" charset="0"/>
              </a:rPr>
              <a:t>SP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: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lievi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modifiche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solo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di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cs typeface="Arial" charset="0"/>
              </a:rPr>
              <a:t>configurazione</a:t>
            </a:r>
            <a:r>
              <a:rPr lang="en-US" sz="3200" dirty="0" smtClean="0">
                <a:solidFill>
                  <a:srgbClr val="000000"/>
                </a:solidFill>
                <a:cs typeface="Arial" charset="0"/>
              </a:rPr>
              <a:t> del Shibboleth SP.</a:t>
            </a:r>
            <a:endParaRPr 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34541</TotalTime>
  <Words>445</Words>
  <PresentationFormat>Personalizzato</PresentationFormat>
  <Paragraphs>72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Polygon</dc:title>
  <dc:creator>Mehdi </dc:creator>
  <dc:description>Presentation Layout Template</dc:description>
  <cp:lastModifiedBy>Andrea Biancini</cp:lastModifiedBy>
  <cp:revision>16</cp:revision>
  <cp:lastPrinted>1601-01-01T00:00:00Z</cp:lastPrinted>
  <dcterms:created xsi:type="dcterms:W3CDTF">2011-04-27T10:20:49Z</dcterms:created>
  <dcterms:modified xsi:type="dcterms:W3CDTF">2012-07-10T09:52:44Z</dcterms:modified>
</cp:coreProperties>
</file>