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1" autoAdjust="0"/>
    <p:restoredTop sz="94660"/>
  </p:normalViewPr>
  <p:slideViewPr>
    <p:cSldViewPr snapToGrid="0">
      <p:cViewPr>
        <p:scale>
          <a:sx n="110" d="100"/>
          <a:sy n="110" d="100"/>
        </p:scale>
        <p:origin x="34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64FA1-E6ED-488B-8339-ACD26A1A5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231702-B28B-4E3B-B429-BCFB61BD3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2FBCD0-7BF9-4D7B-9068-EB481EE0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6BC4-12D2-4CDE-8682-9EA5B9C5BFFB}" type="datetimeFigureOut">
              <a:rPr lang="es-MX" smtClean="0"/>
              <a:t>05/11/2022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882117-EBBC-48AD-8088-A3BE372F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C37DCA-6E8B-4C39-8083-0693E1FD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2891-AC96-4F14-98F3-0F74211ECE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291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75923-B6B7-4E80-A844-A8C999027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4403A8-B56A-4F67-8E5F-8309AF1F6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A20754-DFD2-45DD-9D57-C1834F77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6BC4-12D2-4CDE-8682-9EA5B9C5BFFB}" type="datetimeFigureOut">
              <a:rPr lang="es-MX" smtClean="0"/>
              <a:t>05/11/2022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BB6005-5EB4-42CB-85F2-7BF0E1DAB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7A6D5E-DA45-4B50-80FC-2944D258B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2891-AC96-4F14-98F3-0F74211ECE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277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11454E-F50C-4C2A-B1D7-966A961E2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4BD283-4065-4A44-A461-6DB8E7F4C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A13CE5-87E2-4ED7-A6EA-88C10BFE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6BC4-12D2-4CDE-8682-9EA5B9C5BFFB}" type="datetimeFigureOut">
              <a:rPr lang="es-MX" smtClean="0"/>
              <a:t>05/11/2022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85F662-DA59-440A-BC08-545C4363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8ED7B6-3D45-4831-9A65-DA3644A5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2891-AC96-4F14-98F3-0F74211ECE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565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9E4C6-0E86-4DB4-B6A0-7334B730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B0E11D-E664-4D51-8999-CA24287D0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605964-D596-4174-9F7E-1D1F8EAE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6BC4-12D2-4CDE-8682-9EA5B9C5BFFB}" type="datetimeFigureOut">
              <a:rPr lang="es-MX" smtClean="0"/>
              <a:t>05/11/2022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A74A52-CE07-492F-BF48-55EE0536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DC85CB-288F-476C-A588-4DD51316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2891-AC96-4F14-98F3-0F74211ECE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534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C56ED-E05B-4B6C-91A2-15FB1201B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F09708-5B9B-4925-B202-0236F7CC8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1B5E70-929C-452F-B779-1E7F398D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6BC4-12D2-4CDE-8682-9EA5B9C5BFFB}" type="datetimeFigureOut">
              <a:rPr lang="es-MX" smtClean="0"/>
              <a:t>05/11/2022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1B50FC-FA34-4369-B30B-F6023BD69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07CCE7-B81C-44DE-8168-688FFFC51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2891-AC96-4F14-98F3-0F74211ECE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388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86439-248D-48C3-AB89-7A1CB763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A9DAD4-EEE5-40AA-BF4A-2730816B5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315C3F-10F5-4043-8449-768750AC3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E842B0-08DD-4559-8313-A22E6185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6BC4-12D2-4CDE-8682-9EA5B9C5BFFB}" type="datetimeFigureOut">
              <a:rPr lang="es-MX" smtClean="0"/>
              <a:t>05/11/2022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DA196C-A244-4C2C-9E2F-171DA800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98E6E0-D153-4E8A-8B1F-4000F624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2891-AC96-4F14-98F3-0F74211ECE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940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78E86-A7CF-4DBF-999C-B96CAB11D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CDEE2D-5794-472E-A146-BC2FA3879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F0067A-EA21-4B86-875D-289A15F61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80B8365-A1E6-492B-94F2-9651EC00D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F6E028-0A23-48D6-8F27-264D28CDC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BC86E26-C1F5-43D7-B91D-751EBD59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6BC4-12D2-4CDE-8682-9EA5B9C5BFFB}" type="datetimeFigureOut">
              <a:rPr lang="es-MX" smtClean="0"/>
              <a:t>05/11/2022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F8F28C5-D79B-46A2-8ADF-E23CAD2B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FDD48BF-640A-4546-9AAF-78E26CF0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2891-AC96-4F14-98F3-0F74211ECE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083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F29E0-E80C-4B0A-8855-5797D7099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3BE4B93-C431-4603-AE95-4D4E7592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6BC4-12D2-4CDE-8682-9EA5B9C5BFFB}" type="datetimeFigureOut">
              <a:rPr lang="es-MX" smtClean="0"/>
              <a:t>05/11/2022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B297DAB-729D-4E50-9AD7-B4AD3994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DF4008-2EC9-4322-A19E-6BB7A80A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2891-AC96-4F14-98F3-0F74211ECE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352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144D27A-A9EB-4611-8EF2-733E7663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6BC4-12D2-4CDE-8682-9EA5B9C5BFFB}" type="datetimeFigureOut">
              <a:rPr lang="es-MX" smtClean="0"/>
              <a:t>05/11/2022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6C51CC6-C550-43BA-9B1E-8698328F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E815EC-751D-48F1-A713-7EF1A5F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2891-AC96-4F14-98F3-0F74211ECE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374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2341A-337E-4D1F-97C2-D30B87CC1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7714AF-014B-4FBE-90D4-23309B867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6F6F77-188A-4005-8D4B-29EFFA5C1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C3AFDF-527F-4890-8731-73ABB211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6BC4-12D2-4CDE-8682-9EA5B9C5BFFB}" type="datetimeFigureOut">
              <a:rPr lang="es-MX" smtClean="0"/>
              <a:t>05/11/2022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D5FCB9-0D00-4D11-BFE4-553DC94B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7376E1-2395-4417-843E-74B97853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2891-AC96-4F14-98F3-0F74211ECE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431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1FA27-6E1A-4088-A39E-FDA6E3E1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30845E-87B8-4751-9F1B-E67E6AFFE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0D2184-8177-4FEA-BAEF-7C6834C13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7010EA-A269-4843-B680-032C9C34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6BC4-12D2-4CDE-8682-9EA5B9C5BFFB}" type="datetimeFigureOut">
              <a:rPr lang="es-MX" smtClean="0"/>
              <a:t>05/11/2022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5A1C15-D1DF-44DF-BF19-75DA0E84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345FE6-4760-44AF-8890-176D5737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2891-AC96-4F14-98F3-0F74211ECE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608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85F8EA8-E4C5-4525-99B2-81DAF4AD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1A1E46-08B8-4CB7-83B5-281B1D793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22CD43-D827-4A25-8A40-7B6A6520F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B6BC4-12D2-4CDE-8682-9EA5B9C5BFFB}" type="datetimeFigureOut">
              <a:rPr lang="es-MX" smtClean="0"/>
              <a:t>05/11/2022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52197B-2684-402E-93BB-A2D13780C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730712-9CA3-4C83-8777-5F22642D0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82891-AC96-4F14-98F3-0F74211ECE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288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55A375CE-1897-49AB-AAF9-3C626381172C}"/>
              </a:ext>
            </a:extLst>
          </p:cNvPr>
          <p:cNvGrpSpPr/>
          <p:nvPr/>
        </p:nvGrpSpPr>
        <p:grpSpPr>
          <a:xfrm>
            <a:off x="1855470" y="128587"/>
            <a:ext cx="9391650" cy="6600825"/>
            <a:chOff x="1855470" y="128587"/>
            <a:chExt cx="9391650" cy="6600825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AFD73DE8-3241-449B-8756-3265F2624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470" y="128587"/>
              <a:ext cx="9391650" cy="6600825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EEAEB44E-0EDE-473C-A53A-71C8C73A1C2B}"/>
                </a:ext>
              </a:extLst>
            </p:cNvPr>
            <p:cNvSpPr txBox="1"/>
            <p:nvPr/>
          </p:nvSpPr>
          <p:spPr>
            <a:xfrm>
              <a:off x="5945157" y="57377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1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A2DB42CA-8D51-477F-B055-1FA4F3999443}"/>
                </a:ext>
              </a:extLst>
            </p:cNvPr>
            <p:cNvSpPr txBox="1"/>
            <p:nvPr/>
          </p:nvSpPr>
          <p:spPr>
            <a:xfrm>
              <a:off x="6096000" y="49268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1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6716FF89-FDF6-4B1E-AA26-7D0396AA03F8}"/>
                </a:ext>
              </a:extLst>
            </p:cNvPr>
            <p:cNvSpPr txBox="1"/>
            <p:nvPr/>
          </p:nvSpPr>
          <p:spPr>
            <a:xfrm>
              <a:off x="2782389" y="49268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1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7B6B50F0-BC95-43C7-AB55-0D2904450830}"/>
                </a:ext>
              </a:extLst>
            </p:cNvPr>
            <p:cNvSpPr txBox="1"/>
            <p:nvPr/>
          </p:nvSpPr>
          <p:spPr>
            <a:xfrm>
              <a:off x="2782389" y="17874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1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894E1980-5A0C-42E0-BDB5-0C6DE0F6B969}"/>
                </a:ext>
              </a:extLst>
            </p:cNvPr>
            <p:cNvSpPr txBox="1"/>
            <p:nvPr/>
          </p:nvSpPr>
          <p:spPr>
            <a:xfrm>
              <a:off x="6246843" y="57377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2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C65D8CDC-3F81-4689-9D65-069267B726A7}"/>
                </a:ext>
              </a:extLst>
            </p:cNvPr>
            <p:cNvSpPr txBox="1"/>
            <p:nvPr/>
          </p:nvSpPr>
          <p:spPr>
            <a:xfrm>
              <a:off x="6096000" y="44740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2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359EE215-38D6-47E6-AFF2-C39B009F399B}"/>
                </a:ext>
              </a:extLst>
            </p:cNvPr>
            <p:cNvSpPr txBox="1"/>
            <p:nvPr/>
          </p:nvSpPr>
          <p:spPr>
            <a:xfrm>
              <a:off x="3910965" y="44239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2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A3ACCDBD-550C-475A-85C5-D8C67F9D6A83}"/>
                </a:ext>
              </a:extLst>
            </p:cNvPr>
            <p:cNvSpPr txBox="1"/>
            <p:nvPr/>
          </p:nvSpPr>
          <p:spPr>
            <a:xfrm>
              <a:off x="3910965" y="17874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2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40DDF0E6-66AF-4540-9549-EB75292DA213}"/>
                </a:ext>
              </a:extLst>
            </p:cNvPr>
            <p:cNvSpPr txBox="1"/>
            <p:nvPr/>
          </p:nvSpPr>
          <p:spPr>
            <a:xfrm>
              <a:off x="5336923" y="39814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3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8C4E834B-34E3-4AB7-A6D7-E6002354F951}"/>
                </a:ext>
              </a:extLst>
            </p:cNvPr>
            <p:cNvSpPr txBox="1"/>
            <p:nvPr/>
          </p:nvSpPr>
          <p:spPr>
            <a:xfrm>
              <a:off x="6914347" y="57377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3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E3F531C6-F7BA-4C66-AB92-EAB1D239B02B}"/>
                </a:ext>
              </a:extLst>
            </p:cNvPr>
            <p:cNvSpPr txBox="1"/>
            <p:nvPr/>
          </p:nvSpPr>
          <p:spPr>
            <a:xfrm>
              <a:off x="7053943" y="39766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3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DF6505CC-9D84-4873-9D72-30C8D4821673}"/>
                </a:ext>
              </a:extLst>
            </p:cNvPr>
            <p:cNvSpPr txBox="1"/>
            <p:nvPr/>
          </p:nvSpPr>
          <p:spPr>
            <a:xfrm>
              <a:off x="5383258" y="17630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3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F2F49630-9C93-44DE-84D8-C50DB6E9941B}"/>
                </a:ext>
              </a:extLst>
            </p:cNvPr>
            <p:cNvSpPr txBox="1"/>
            <p:nvPr/>
          </p:nvSpPr>
          <p:spPr>
            <a:xfrm>
              <a:off x="7053943" y="44469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5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0F98BA5F-DA80-48FD-9B36-486973C5EBAC}"/>
                </a:ext>
              </a:extLst>
            </p:cNvPr>
            <p:cNvSpPr txBox="1"/>
            <p:nvPr/>
          </p:nvSpPr>
          <p:spPr>
            <a:xfrm>
              <a:off x="7053943" y="35064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4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7C095AAC-2B47-4D20-88A1-D1C20F8DE0D3}"/>
                </a:ext>
              </a:extLst>
            </p:cNvPr>
            <p:cNvSpPr txBox="1"/>
            <p:nvPr/>
          </p:nvSpPr>
          <p:spPr>
            <a:xfrm>
              <a:off x="6502658" y="35046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4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B1F77C84-E7A3-4E8C-8FFE-B10734955C67}"/>
                </a:ext>
              </a:extLst>
            </p:cNvPr>
            <p:cNvSpPr txBox="1"/>
            <p:nvPr/>
          </p:nvSpPr>
          <p:spPr>
            <a:xfrm>
              <a:off x="6461020" y="18092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4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61E5D712-9AEE-4C85-8E9F-3A1584D9CCA9}"/>
                </a:ext>
              </a:extLst>
            </p:cNvPr>
            <p:cNvSpPr txBox="1"/>
            <p:nvPr/>
          </p:nvSpPr>
          <p:spPr>
            <a:xfrm>
              <a:off x="7631627" y="44518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5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BF16B003-4490-47A9-A05F-DBE1F933EA5C}"/>
                </a:ext>
              </a:extLst>
            </p:cNvPr>
            <p:cNvSpPr txBox="1"/>
            <p:nvPr/>
          </p:nvSpPr>
          <p:spPr>
            <a:xfrm>
              <a:off x="7631627" y="18092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5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446AAF3C-DF79-4A21-864C-B3CDADF23422}"/>
                </a:ext>
              </a:extLst>
            </p:cNvPr>
            <p:cNvSpPr txBox="1"/>
            <p:nvPr/>
          </p:nvSpPr>
          <p:spPr>
            <a:xfrm>
              <a:off x="7060240" y="49369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6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2AE62B3B-08F8-4D8F-97F7-DE021E1DACEE}"/>
                </a:ext>
              </a:extLst>
            </p:cNvPr>
            <p:cNvSpPr txBox="1"/>
            <p:nvPr/>
          </p:nvSpPr>
          <p:spPr>
            <a:xfrm>
              <a:off x="8768912" y="49268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6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0C7FFE5B-636B-455F-8325-EB389956D80A}"/>
                </a:ext>
              </a:extLst>
            </p:cNvPr>
            <p:cNvSpPr txBox="1"/>
            <p:nvPr/>
          </p:nvSpPr>
          <p:spPr>
            <a:xfrm>
              <a:off x="8777621" y="17906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6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3BF87E3F-3A0B-4B19-9518-24C4434F69F6}"/>
                </a:ext>
              </a:extLst>
            </p:cNvPr>
            <p:cNvSpPr txBox="1"/>
            <p:nvPr/>
          </p:nvSpPr>
          <p:spPr>
            <a:xfrm>
              <a:off x="9912112" y="53945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7</a:t>
              </a: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B49470B1-BDF5-4394-AD5C-255E71961EB6}"/>
                </a:ext>
              </a:extLst>
            </p:cNvPr>
            <p:cNvSpPr txBox="1"/>
            <p:nvPr/>
          </p:nvSpPr>
          <p:spPr>
            <a:xfrm>
              <a:off x="9914906" y="17929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7</a:t>
              </a: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8A92ABAD-C7CC-4F7D-8ABC-318D92EB75C8}"/>
                </a:ext>
              </a:extLst>
            </p:cNvPr>
            <p:cNvSpPr txBox="1"/>
            <p:nvPr/>
          </p:nvSpPr>
          <p:spPr>
            <a:xfrm>
              <a:off x="7065190" y="57346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4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55F33221-3012-43F7-95A5-A0DFE298519B}"/>
                </a:ext>
              </a:extLst>
            </p:cNvPr>
            <p:cNvSpPr txBox="1"/>
            <p:nvPr/>
          </p:nvSpPr>
          <p:spPr>
            <a:xfrm>
              <a:off x="7239622" y="57324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5</a:t>
              </a: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00A9DCEF-350A-4868-BB2C-7D41F8C517EA}"/>
                </a:ext>
              </a:extLst>
            </p:cNvPr>
            <p:cNvSpPr txBox="1"/>
            <p:nvPr/>
          </p:nvSpPr>
          <p:spPr>
            <a:xfrm>
              <a:off x="7408854" y="57389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6</a:t>
              </a: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0DDECF1A-6C98-4F19-8DFF-A5F098C82701}"/>
                </a:ext>
              </a:extLst>
            </p:cNvPr>
            <p:cNvSpPr txBox="1"/>
            <p:nvPr/>
          </p:nvSpPr>
          <p:spPr>
            <a:xfrm>
              <a:off x="7581851" y="57389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55440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Panorámica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ANGEL ARROYO GUTIERREZ</dc:creator>
  <cp:lastModifiedBy>GUSTAVO ANGEL ARROYO GUTIERREZ</cp:lastModifiedBy>
  <cp:revision>1</cp:revision>
  <dcterms:created xsi:type="dcterms:W3CDTF">2022-11-06T00:19:38Z</dcterms:created>
  <dcterms:modified xsi:type="dcterms:W3CDTF">2022-11-06T00:19:39Z</dcterms:modified>
</cp:coreProperties>
</file>