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2" r:id="rId1"/>
  </p:sldMasterIdLst>
  <p:notesMasterIdLst>
    <p:notesMasterId r:id="rId86"/>
  </p:notesMasterIdLst>
  <p:handoutMasterIdLst>
    <p:handoutMasterId r:id="rId87"/>
  </p:handoutMasterIdLst>
  <p:sldIdLst>
    <p:sldId id="319" r:id="rId2"/>
    <p:sldId id="387" r:id="rId3"/>
    <p:sldId id="257" r:id="rId4"/>
    <p:sldId id="388" r:id="rId5"/>
    <p:sldId id="389" r:id="rId6"/>
    <p:sldId id="258" r:id="rId7"/>
    <p:sldId id="259" r:id="rId8"/>
    <p:sldId id="260" r:id="rId9"/>
    <p:sldId id="261" r:id="rId10"/>
    <p:sldId id="262" r:id="rId11"/>
    <p:sldId id="263" r:id="rId12"/>
    <p:sldId id="264" r:id="rId13"/>
    <p:sldId id="390" r:id="rId14"/>
    <p:sldId id="391" r:id="rId15"/>
    <p:sldId id="392" r:id="rId16"/>
    <p:sldId id="256" r:id="rId17"/>
    <p:sldId id="334" r:id="rId18"/>
    <p:sldId id="305" r:id="rId19"/>
    <p:sldId id="306" r:id="rId20"/>
    <p:sldId id="307" r:id="rId21"/>
    <p:sldId id="268" r:id="rId22"/>
    <p:sldId id="309" r:id="rId23"/>
    <p:sldId id="275" r:id="rId24"/>
    <p:sldId id="308" r:id="rId25"/>
    <p:sldId id="294" r:id="rId26"/>
    <p:sldId id="276" r:id="rId27"/>
    <p:sldId id="335" r:id="rId28"/>
    <p:sldId id="278" r:id="rId29"/>
    <p:sldId id="336" r:id="rId30"/>
    <p:sldId id="359" r:id="rId31"/>
    <p:sldId id="310" r:id="rId32"/>
    <p:sldId id="358" r:id="rId33"/>
    <p:sldId id="357" r:id="rId34"/>
    <p:sldId id="361" r:id="rId35"/>
    <p:sldId id="360" r:id="rId36"/>
    <p:sldId id="362" r:id="rId37"/>
    <p:sldId id="316" r:id="rId38"/>
    <p:sldId id="386" r:id="rId39"/>
    <p:sldId id="364" r:id="rId40"/>
    <p:sldId id="378" r:id="rId41"/>
    <p:sldId id="379" r:id="rId42"/>
    <p:sldId id="393" r:id="rId43"/>
    <p:sldId id="394" r:id="rId44"/>
    <p:sldId id="265" r:id="rId45"/>
    <p:sldId id="266" r:id="rId46"/>
    <p:sldId id="267" r:id="rId47"/>
    <p:sldId id="270" r:id="rId48"/>
    <p:sldId id="395" r:id="rId49"/>
    <p:sldId id="271" r:id="rId50"/>
    <p:sldId id="363" r:id="rId51"/>
    <p:sldId id="311" r:id="rId52"/>
    <p:sldId id="339" r:id="rId53"/>
    <p:sldId id="338" r:id="rId54"/>
    <p:sldId id="312" r:id="rId55"/>
    <p:sldId id="313" r:id="rId56"/>
    <p:sldId id="314" r:id="rId57"/>
    <p:sldId id="380" r:id="rId58"/>
    <p:sldId id="337" r:id="rId59"/>
    <p:sldId id="321" r:id="rId60"/>
    <p:sldId id="365" r:id="rId61"/>
    <p:sldId id="315" r:id="rId62"/>
    <p:sldId id="318" r:id="rId63"/>
    <p:sldId id="366" r:id="rId64"/>
    <p:sldId id="329" r:id="rId65"/>
    <p:sldId id="331" r:id="rId66"/>
    <p:sldId id="367" r:id="rId67"/>
    <p:sldId id="368" r:id="rId68"/>
    <p:sldId id="369" r:id="rId69"/>
    <p:sldId id="332" r:id="rId70"/>
    <p:sldId id="327" r:id="rId71"/>
    <p:sldId id="370" r:id="rId72"/>
    <p:sldId id="371" r:id="rId73"/>
    <p:sldId id="372" r:id="rId74"/>
    <p:sldId id="373" r:id="rId75"/>
    <p:sldId id="374" r:id="rId76"/>
    <p:sldId id="381" r:id="rId77"/>
    <p:sldId id="382" r:id="rId78"/>
    <p:sldId id="383" r:id="rId79"/>
    <p:sldId id="384" r:id="rId80"/>
    <p:sldId id="385" r:id="rId81"/>
    <p:sldId id="375" r:id="rId82"/>
    <p:sldId id="376" r:id="rId83"/>
    <p:sldId id="377" r:id="rId84"/>
    <p:sldId id="333" r:id="rId85"/>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008000"/>
    <a:srgbClr val="CC3499"/>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7" autoAdjust="0"/>
  </p:normalViewPr>
  <p:slideViewPr>
    <p:cSldViewPr>
      <p:cViewPr varScale="1">
        <p:scale>
          <a:sx n="69" d="100"/>
          <a:sy n="69" d="100"/>
        </p:scale>
        <p:origin x="141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9" d="100"/>
          <a:sy n="89" d="100"/>
        </p:scale>
        <p:origin x="-2576" y="-11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8.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20.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33.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a:defRPr sz="1300"/>
            </a:lvl1pPr>
          </a:lstStyle>
          <a:p>
            <a:pPr>
              <a:defRPr/>
            </a:pPr>
            <a:r>
              <a:rPr lang="en-US"/>
              <a:t>Cpt S 317: Spring 2009</a:t>
            </a:r>
          </a:p>
        </p:txBody>
      </p:sp>
      <p:sp>
        <p:nvSpPr>
          <p:cNvPr id="3379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3379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a:defRPr sz="1300"/>
            </a:lvl1pPr>
          </a:lstStyle>
          <a:p>
            <a:pPr>
              <a:defRPr/>
            </a:pPr>
            <a:r>
              <a:rPr lang="en-US"/>
              <a:t>School of EECS, WSU</a:t>
            </a:r>
          </a:p>
        </p:txBody>
      </p:sp>
      <p:sp>
        <p:nvSpPr>
          <p:cNvPr id="3379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165D115A-2D65-4399-9D1F-650AEF2F9D92}"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a:defRPr sz="1300"/>
            </a:lvl1pPr>
          </a:lstStyle>
          <a:p>
            <a:pPr>
              <a:defRPr/>
            </a:pPr>
            <a:r>
              <a:rPr lang="en-US"/>
              <a:t>Cpt S 317: Spring 2009</a:t>
            </a:r>
          </a:p>
        </p:txBody>
      </p:sp>
      <p:sp>
        <p:nvSpPr>
          <p:cNvPr id="17411" name="Rectangle 3"/>
          <p:cNvSpPr>
            <a:spLocks noGrp="1" noChangeArrowheads="1"/>
          </p:cNvSpPr>
          <p:nvPr>
            <p:ph type="dt" idx="1"/>
          </p:nvPr>
        </p:nvSpPr>
        <p:spPr bwMode="auto">
          <a:xfrm>
            <a:off x="4144963" y="0"/>
            <a:ext cx="3170237"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307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a:defRPr sz="1300"/>
            </a:lvl1pPr>
          </a:lstStyle>
          <a:p>
            <a:pPr>
              <a:defRPr/>
            </a:pPr>
            <a:r>
              <a:rPr lang="en-US"/>
              <a:t>School of EECS, WSU</a:t>
            </a:r>
          </a:p>
        </p:txBody>
      </p:sp>
      <p:sp>
        <p:nvSpPr>
          <p:cNvPr id="17415"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79847681-23E5-4ACB-B8D1-D4262AF9458A}" type="slidenum">
              <a:rPr lang="en-US"/>
              <a:pPr>
                <a:defRPr/>
              </a:pPr>
              <a:t>‹#›</a:t>
            </a:fld>
            <a:endParaRPr 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p:spPr>
        <p:txBody>
          <a:bodyPr/>
          <a:lstStyle/>
          <a:p>
            <a:r>
              <a:rPr lang="en-US"/>
              <a:t>Cpt S 317: Spring 2009</a:t>
            </a:r>
          </a:p>
        </p:txBody>
      </p:sp>
      <p:sp>
        <p:nvSpPr>
          <p:cNvPr id="31747" name="Rectangle 6"/>
          <p:cNvSpPr>
            <a:spLocks noGrp="1" noChangeArrowheads="1"/>
          </p:cNvSpPr>
          <p:nvPr>
            <p:ph type="ftr" sz="quarter" idx="4"/>
          </p:nvPr>
        </p:nvSpPr>
        <p:spPr>
          <a:noFill/>
        </p:spPr>
        <p:txBody>
          <a:bodyPr/>
          <a:lstStyle/>
          <a:p>
            <a:r>
              <a:rPr lang="en-US"/>
              <a:t>School of EECS, WSU</a:t>
            </a:r>
          </a:p>
        </p:txBody>
      </p:sp>
      <p:sp>
        <p:nvSpPr>
          <p:cNvPr id="31748" name="Rectangle 7"/>
          <p:cNvSpPr>
            <a:spLocks noGrp="1" noChangeArrowheads="1"/>
          </p:cNvSpPr>
          <p:nvPr>
            <p:ph type="sldNum" sz="quarter" idx="5"/>
          </p:nvPr>
        </p:nvSpPr>
        <p:spPr>
          <a:noFill/>
        </p:spPr>
        <p:txBody>
          <a:bodyPr/>
          <a:lstStyle/>
          <a:p>
            <a:fld id="{D609F34B-EFEA-45FF-B9C6-E3A7D8C3DF03}" type="slidenum">
              <a:rPr lang="en-US" smtClean="0"/>
              <a:pPr/>
              <a:t>16</a:t>
            </a:fld>
            <a:endParaRPr lang="en-US"/>
          </a:p>
        </p:txBody>
      </p:sp>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00B560E-EA08-4C69-8171-0B597195032B}" type="slidenum">
              <a:rPr lang="en-IN" altLang="en-US" smtClean="0"/>
              <a:pPr>
                <a:defRPr/>
              </a:pPr>
              <a:t>28</a:t>
            </a:fld>
            <a:endParaRPr lang="en-I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US"/>
              <a:t>Cpt S 317: Spring 2009</a:t>
            </a:r>
          </a:p>
        </p:txBody>
      </p:sp>
      <p:sp>
        <p:nvSpPr>
          <p:cNvPr id="40963" name="Rectangle 6"/>
          <p:cNvSpPr>
            <a:spLocks noGrp="1" noChangeArrowheads="1"/>
          </p:cNvSpPr>
          <p:nvPr>
            <p:ph type="ftr" sz="quarter" idx="4"/>
          </p:nvPr>
        </p:nvSpPr>
        <p:spPr>
          <a:noFill/>
        </p:spPr>
        <p:txBody>
          <a:bodyPr/>
          <a:lstStyle/>
          <a:p>
            <a:r>
              <a:rPr lang="en-US"/>
              <a:t>School of EECS, WSU</a:t>
            </a:r>
          </a:p>
        </p:txBody>
      </p:sp>
      <p:sp>
        <p:nvSpPr>
          <p:cNvPr id="40964" name="Rectangle 7"/>
          <p:cNvSpPr>
            <a:spLocks noGrp="1" noChangeArrowheads="1"/>
          </p:cNvSpPr>
          <p:nvPr>
            <p:ph type="sldNum" sz="quarter" idx="5"/>
          </p:nvPr>
        </p:nvSpPr>
        <p:spPr>
          <a:noFill/>
        </p:spPr>
        <p:txBody>
          <a:bodyPr/>
          <a:lstStyle/>
          <a:p>
            <a:fld id="{EB1E2831-9973-406F-9310-7C23E2AEF83F}" type="slidenum">
              <a:rPr lang="en-US" smtClean="0"/>
              <a:pPr/>
              <a:t>29</a:t>
            </a:fld>
            <a:endParaRPr lang="en-US"/>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US"/>
              <a:t>Cpt S 317: Spring 2009</a:t>
            </a:r>
          </a:p>
        </p:txBody>
      </p:sp>
      <p:sp>
        <p:nvSpPr>
          <p:cNvPr id="41987" name="Rectangle 6"/>
          <p:cNvSpPr>
            <a:spLocks noGrp="1" noChangeArrowheads="1"/>
          </p:cNvSpPr>
          <p:nvPr>
            <p:ph type="ftr" sz="quarter" idx="4"/>
          </p:nvPr>
        </p:nvSpPr>
        <p:spPr>
          <a:noFill/>
        </p:spPr>
        <p:txBody>
          <a:bodyPr/>
          <a:lstStyle/>
          <a:p>
            <a:r>
              <a:rPr lang="en-US"/>
              <a:t>School of EECS, WSU</a:t>
            </a:r>
          </a:p>
        </p:txBody>
      </p:sp>
      <p:sp>
        <p:nvSpPr>
          <p:cNvPr id="41988" name="Rectangle 7"/>
          <p:cNvSpPr>
            <a:spLocks noGrp="1" noChangeArrowheads="1"/>
          </p:cNvSpPr>
          <p:nvPr>
            <p:ph type="sldNum" sz="quarter" idx="5"/>
          </p:nvPr>
        </p:nvSpPr>
        <p:spPr>
          <a:noFill/>
        </p:spPr>
        <p:txBody>
          <a:bodyPr/>
          <a:lstStyle/>
          <a:p>
            <a:fld id="{1EF4BD60-256F-4C9C-9328-66DF11E606EE}" type="slidenum">
              <a:rPr lang="en-US" smtClean="0"/>
              <a:pPr/>
              <a:t>31</a:t>
            </a:fld>
            <a:endParaRPr lang="en-US"/>
          </a:p>
        </p:txBody>
      </p:sp>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US"/>
              <a:t>Cpt S 317: Spring 2009</a:t>
            </a:r>
          </a:p>
        </p:txBody>
      </p:sp>
      <p:sp>
        <p:nvSpPr>
          <p:cNvPr id="41987" name="Rectangle 6"/>
          <p:cNvSpPr>
            <a:spLocks noGrp="1" noChangeArrowheads="1"/>
          </p:cNvSpPr>
          <p:nvPr>
            <p:ph type="ftr" sz="quarter" idx="4"/>
          </p:nvPr>
        </p:nvSpPr>
        <p:spPr>
          <a:noFill/>
        </p:spPr>
        <p:txBody>
          <a:bodyPr/>
          <a:lstStyle/>
          <a:p>
            <a:r>
              <a:rPr lang="en-US"/>
              <a:t>School of EECS, WSU</a:t>
            </a:r>
          </a:p>
        </p:txBody>
      </p:sp>
      <p:sp>
        <p:nvSpPr>
          <p:cNvPr id="41988" name="Rectangle 7"/>
          <p:cNvSpPr>
            <a:spLocks noGrp="1" noChangeArrowheads="1"/>
          </p:cNvSpPr>
          <p:nvPr>
            <p:ph type="sldNum" sz="quarter" idx="5"/>
          </p:nvPr>
        </p:nvSpPr>
        <p:spPr>
          <a:noFill/>
        </p:spPr>
        <p:txBody>
          <a:bodyPr/>
          <a:lstStyle/>
          <a:p>
            <a:fld id="{1EF4BD60-256F-4C9C-9328-66DF11E606EE}" type="slidenum">
              <a:rPr lang="en-US" smtClean="0"/>
              <a:pPr/>
              <a:t>33</a:t>
            </a:fld>
            <a:endParaRPr lang="en-US"/>
          </a:p>
        </p:txBody>
      </p:sp>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63888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US"/>
              <a:t>Cpt S 317: Spring 2009</a:t>
            </a:r>
          </a:p>
        </p:txBody>
      </p:sp>
      <p:sp>
        <p:nvSpPr>
          <p:cNvPr id="43011" name="Rectangle 6"/>
          <p:cNvSpPr>
            <a:spLocks noGrp="1" noChangeArrowheads="1"/>
          </p:cNvSpPr>
          <p:nvPr>
            <p:ph type="ftr" sz="quarter" idx="4"/>
          </p:nvPr>
        </p:nvSpPr>
        <p:spPr>
          <a:noFill/>
        </p:spPr>
        <p:txBody>
          <a:bodyPr/>
          <a:lstStyle/>
          <a:p>
            <a:r>
              <a:rPr lang="en-US"/>
              <a:t>School of EECS, WSU</a:t>
            </a:r>
          </a:p>
        </p:txBody>
      </p:sp>
      <p:sp>
        <p:nvSpPr>
          <p:cNvPr id="43012" name="Rectangle 7"/>
          <p:cNvSpPr>
            <a:spLocks noGrp="1" noChangeArrowheads="1"/>
          </p:cNvSpPr>
          <p:nvPr>
            <p:ph type="sldNum" sz="quarter" idx="5"/>
          </p:nvPr>
        </p:nvSpPr>
        <p:spPr>
          <a:noFill/>
        </p:spPr>
        <p:txBody>
          <a:bodyPr/>
          <a:lstStyle/>
          <a:p>
            <a:fld id="{1E4EE557-36B1-4386-ACED-CBC1BFF7535E}" type="slidenum">
              <a:rPr lang="en-US" smtClean="0"/>
              <a:pPr/>
              <a:t>37</a:t>
            </a:fld>
            <a:endParaRPr lang="en-US"/>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8F76FC79-9290-4F65-BAE2-B15F30178E9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789C6A16-70A7-4992-B0EA-C4D30B6927D6}" type="slidenum">
              <a:rPr lang="en-US" altLang="en-US" sz="1200">
                <a:solidFill>
                  <a:schemeClr val="tx1"/>
                </a:solidFill>
                <a:latin typeface="Times New Roman" panose="02020603050405020304" pitchFamily="18" charset="0"/>
              </a:rPr>
              <a:pPr/>
              <a:t>42</a:t>
            </a:fld>
            <a:endParaRPr lang="en-US" altLang="en-US" sz="1200">
              <a:solidFill>
                <a:schemeClr val="tx1"/>
              </a:solidFill>
              <a:latin typeface="Times New Roman" panose="02020603050405020304" pitchFamily="18" charset="0"/>
            </a:endParaRPr>
          </a:p>
        </p:txBody>
      </p:sp>
      <p:sp>
        <p:nvSpPr>
          <p:cNvPr id="80899" name="Rectangle 2">
            <a:extLst>
              <a:ext uri="{FF2B5EF4-FFF2-40B4-BE49-F238E27FC236}">
                <a16:creationId xmlns:a16="http://schemas.microsoft.com/office/drawing/2014/main" id="{F442BC78-7CF1-4395-B684-57E07973985E}"/>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C847AA4F-7327-4CEE-91C9-00A6DBA0851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8573FE2E-8507-4483-841F-8A175C3B682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34F6BD44-9DD9-46CD-9110-24E0BFD3BA2D}" type="slidenum">
              <a:rPr lang="en-US" altLang="en-US" sz="1200">
                <a:solidFill>
                  <a:schemeClr val="tx1"/>
                </a:solidFill>
                <a:latin typeface="Times New Roman" panose="02020603050405020304" pitchFamily="18" charset="0"/>
              </a:rPr>
              <a:pPr/>
              <a:t>43</a:t>
            </a:fld>
            <a:endParaRPr lang="en-US" altLang="en-US" sz="1200">
              <a:solidFill>
                <a:schemeClr val="tx1"/>
              </a:solidFill>
              <a:latin typeface="Times New Roman" panose="02020603050405020304" pitchFamily="18" charset="0"/>
            </a:endParaRPr>
          </a:p>
        </p:txBody>
      </p:sp>
      <p:sp>
        <p:nvSpPr>
          <p:cNvPr id="81923" name="Rectangle 2">
            <a:extLst>
              <a:ext uri="{FF2B5EF4-FFF2-40B4-BE49-F238E27FC236}">
                <a16:creationId xmlns:a16="http://schemas.microsoft.com/office/drawing/2014/main" id="{FBF912AF-50FD-4D32-BAD6-E55D9F5A7F33}"/>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A8209D13-13E9-4A3E-91E6-1C6A876C198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8D5887F8-5D54-4C0E-8D94-B3ECA7C9974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7B4DB1B3-BE95-442F-8204-06AEDAC8A0FB}" type="slidenum">
              <a:rPr lang="en-US" altLang="en-US" sz="1200">
                <a:solidFill>
                  <a:schemeClr val="tx1"/>
                </a:solidFill>
                <a:latin typeface="Times New Roman" panose="02020603050405020304" pitchFamily="18" charset="0"/>
              </a:rPr>
              <a:pPr/>
              <a:t>44</a:t>
            </a:fld>
            <a:endParaRPr lang="en-US" altLang="en-US" sz="1200">
              <a:solidFill>
                <a:schemeClr val="tx1"/>
              </a:solidFill>
              <a:latin typeface="Times New Roman" panose="02020603050405020304" pitchFamily="18" charset="0"/>
            </a:endParaRPr>
          </a:p>
        </p:txBody>
      </p:sp>
      <p:sp>
        <p:nvSpPr>
          <p:cNvPr id="82947" name="Rectangle 2">
            <a:extLst>
              <a:ext uri="{FF2B5EF4-FFF2-40B4-BE49-F238E27FC236}">
                <a16:creationId xmlns:a16="http://schemas.microsoft.com/office/drawing/2014/main" id="{E12D3DA2-8260-4013-BB7C-403F8C3C2DD1}"/>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B4DBC1E4-D823-45CE-824E-9476D3AEBD5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BA8D0C7E-E723-430F-8509-05444B6C19A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82EDDD71-72F4-4544-8603-A249DC651D13}" type="slidenum">
              <a:rPr lang="en-US" altLang="en-US" sz="1200">
                <a:solidFill>
                  <a:schemeClr val="tx1"/>
                </a:solidFill>
                <a:latin typeface="Times New Roman" panose="02020603050405020304" pitchFamily="18" charset="0"/>
              </a:rPr>
              <a:pPr/>
              <a:t>45</a:t>
            </a:fld>
            <a:endParaRPr lang="en-US" altLang="en-US" sz="1200">
              <a:solidFill>
                <a:schemeClr val="tx1"/>
              </a:solidFill>
              <a:latin typeface="Times New Roman" panose="02020603050405020304" pitchFamily="18" charset="0"/>
            </a:endParaRPr>
          </a:p>
        </p:txBody>
      </p:sp>
      <p:sp>
        <p:nvSpPr>
          <p:cNvPr id="83971" name="Rectangle 2">
            <a:extLst>
              <a:ext uri="{FF2B5EF4-FFF2-40B4-BE49-F238E27FC236}">
                <a16:creationId xmlns:a16="http://schemas.microsoft.com/office/drawing/2014/main" id="{2763E255-C244-45C6-858A-DA64A97A12DA}"/>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84BCB1C6-9DE0-40B1-B7CF-206FD5C8B2F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84C313C8-FB77-4E93-BE48-42210D1637A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B72DED2F-7FED-4C18-A15F-677C292143B3}" type="slidenum">
              <a:rPr lang="en-US" altLang="en-US" sz="1200">
                <a:solidFill>
                  <a:schemeClr val="tx1"/>
                </a:solidFill>
                <a:latin typeface="Times New Roman" panose="02020603050405020304" pitchFamily="18" charset="0"/>
              </a:rPr>
              <a:pPr/>
              <a:t>46</a:t>
            </a:fld>
            <a:endParaRPr lang="en-US" altLang="en-US" sz="1200">
              <a:solidFill>
                <a:schemeClr val="tx1"/>
              </a:solidFill>
              <a:latin typeface="Times New Roman" panose="02020603050405020304" pitchFamily="18" charset="0"/>
            </a:endParaRPr>
          </a:p>
        </p:txBody>
      </p:sp>
      <p:sp>
        <p:nvSpPr>
          <p:cNvPr id="84995" name="Rectangle 2">
            <a:extLst>
              <a:ext uri="{FF2B5EF4-FFF2-40B4-BE49-F238E27FC236}">
                <a16:creationId xmlns:a16="http://schemas.microsoft.com/office/drawing/2014/main" id="{98CC9178-7FCE-4B03-B2C1-A0DBF1440FB6}"/>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F5D8EF48-0839-4A75-BE39-96D5B5A0759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p:spPr>
        <p:txBody>
          <a:bodyPr/>
          <a:lstStyle/>
          <a:p>
            <a:r>
              <a:rPr lang="en-US"/>
              <a:t>Cpt S 317: Spring 2009</a:t>
            </a:r>
          </a:p>
        </p:txBody>
      </p:sp>
      <p:sp>
        <p:nvSpPr>
          <p:cNvPr id="32771" name="Rectangle 6"/>
          <p:cNvSpPr>
            <a:spLocks noGrp="1" noChangeArrowheads="1"/>
          </p:cNvSpPr>
          <p:nvPr>
            <p:ph type="ftr" sz="quarter" idx="4"/>
          </p:nvPr>
        </p:nvSpPr>
        <p:spPr>
          <a:noFill/>
        </p:spPr>
        <p:txBody>
          <a:bodyPr/>
          <a:lstStyle/>
          <a:p>
            <a:r>
              <a:rPr lang="en-US"/>
              <a:t>School of EECS, WSU</a:t>
            </a:r>
          </a:p>
        </p:txBody>
      </p:sp>
      <p:sp>
        <p:nvSpPr>
          <p:cNvPr id="32772" name="Rectangle 7"/>
          <p:cNvSpPr>
            <a:spLocks noGrp="1" noChangeArrowheads="1"/>
          </p:cNvSpPr>
          <p:nvPr>
            <p:ph type="sldNum" sz="quarter" idx="5"/>
          </p:nvPr>
        </p:nvSpPr>
        <p:spPr>
          <a:noFill/>
        </p:spPr>
        <p:txBody>
          <a:bodyPr/>
          <a:lstStyle/>
          <a:p>
            <a:fld id="{719459F7-CDDF-4E50-911A-748999B776FC}" type="slidenum">
              <a:rPr lang="en-US" smtClean="0"/>
              <a:pPr/>
              <a:t>17</a:t>
            </a:fld>
            <a:endParaRPr lang="en-US"/>
          </a:p>
        </p:txBody>
      </p:sp>
      <p:sp>
        <p:nvSpPr>
          <p:cNvPr id="32773" name="Rectangle 2"/>
          <p:cNvSpPr>
            <a:spLocks noGrp="1" noRot="1" noChangeAspect="1" noChangeArrowheads="1" noTextEdit="1"/>
          </p:cNvSpPr>
          <p:nvPr>
            <p:ph type="sldImg"/>
          </p:nvPr>
        </p:nvSpPr>
        <p:spPr>
          <a:ln/>
        </p:spPr>
      </p:sp>
      <p:sp>
        <p:nvSpPr>
          <p:cNvPr id="3277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44D2D31F-6408-4F94-8115-02016CC6E2A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A6999F72-9CD6-4050-BB88-D099A78E10C7}" type="slidenum">
              <a:rPr lang="en-US" altLang="en-US" sz="1200">
                <a:solidFill>
                  <a:schemeClr val="tx1"/>
                </a:solidFill>
                <a:latin typeface="Times New Roman" panose="02020603050405020304" pitchFamily="18" charset="0"/>
              </a:rPr>
              <a:pPr/>
              <a:t>47</a:t>
            </a:fld>
            <a:endParaRPr lang="en-US" altLang="en-US" sz="1200">
              <a:solidFill>
                <a:schemeClr val="tx1"/>
              </a:solidFill>
              <a:latin typeface="Times New Roman" panose="02020603050405020304" pitchFamily="18" charset="0"/>
            </a:endParaRPr>
          </a:p>
        </p:txBody>
      </p:sp>
      <p:sp>
        <p:nvSpPr>
          <p:cNvPr id="86019" name="Rectangle 2">
            <a:extLst>
              <a:ext uri="{FF2B5EF4-FFF2-40B4-BE49-F238E27FC236}">
                <a16:creationId xmlns:a16="http://schemas.microsoft.com/office/drawing/2014/main" id="{3D2B69CD-198A-4A32-9ABF-53B8FB2E3075}"/>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80B16622-A638-4988-A2D7-189C8E45EAF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4AEAC034-5601-474A-BB51-68E8D8825B9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06C1054E-CBA6-4AB5-B30D-7A4F21462820}" type="slidenum">
              <a:rPr lang="en-US" altLang="en-US" sz="1200">
                <a:solidFill>
                  <a:schemeClr val="tx1"/>
                </a:solidFill>
                <a:latin typeface="Times New Roman" panose="02020603050405020304" pitchFamily="18" charset="0"/>
              </a:rPr>
              <a:pPr/>
              <a:t>48</a:t>
            </a:fld>
            <a:endParaRPr lang="en-US" altLang="en-US" sz="1200">
              <a:solidFill>
                <a:schemeClr val="tx1"/>
              </a:solidFill>
              <a:latin typeface="Times New Roman" panose="02020603050405020304" pitchFamily="18" charset="0"/>
            </a:endParaRPr>
          </a:p>
        </p:txBody>
      </p:sp>
      <p:sp>
        <p:nvSpPr>
          <p:cNvPr id="87043" name="Rectangle 2">
            <a:extLst>
              <a:ext uri="{FF2B5EF4-FFF2-40B4-BE49-F238E27FC236}">
                <a16:creationId xmlns:a16="http://schemas.microsoft.com/office/drawing/2014/main" id="{9DE826F0-991D-4955-8B00-180AB0685828}"/>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9ED36937-CB7E-4A9F-BAC8-A2EA5B2F1F1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7DE7B098-9FD6-4A3C-A8A9-4AFA8E07498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CA8E6B64-210F-4B25-8828-0F988225EA86}" type="slidenum">
              <a:rPr lang="en-US" altLang="en-US" sz="1200">
                <a:solidFill>
                  <a:schemeClr val="tx1"/>
                </a:solidFill>
                <a:latin typeface="Times New Roman" panose="02020603050405020304" pitchFamily="18" charset="0"/>
              </a:rPr>
              <a:pPr/>
              <a:t>49</a:t>
            </a:fld>
            <a:endParaRPr lang="en-US" altLang="en-US" sz="1200">
              <a:solidFill>
                <a:schemeClr val="tx1"/>
              </a:solidFill>
              <a:latin typeface="Times New Roman" panose="02020603050405020304" pitchFamily="18" charset="0"/>
            </a:endParaRPr>
          </a:p>
        </p:txBody>
      </p:sp>
      <p:sp>
        <p:nvSpPr>
          <p:cNvPr id="88067" name="Rectangle 2">
            <a:extLst>
              <a:ext uri="{FF2B5EF4-FFF2-40B4-BE49-F238E27FC236}">
                <a16:creationId xmlns:a16="http://schemas.microsoft.com/office/drawing/2014/main" id="{4A6F7F9F-7E24-4228-8CAD-7DB7CE96AA58}"/>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7718F061-8609-4CEE-B6BC-AFA537EB49A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US"/>
              <a:t>Cpt S 317: Spring 2009</a:t>
            </a:r>
          </a:p>
        </p:txBody>
      </p:sp>
      <p:sp>
        <p:nvSpPr>
          <p:cNvPr id="45059" name="Rectangle 6"/>
          <p:cNvSpPr>
            <a:spLocks noGrp="1" noChangeArrowheads="1"/>
          </p:cNvSpPr>
          <p:nvPr>
            <p:ph type="ftr" sz="quarter" idx="4"/>
          </p:nvPr>
        </p:nvSpPr>
        <p:spPr>
          <a:noFill/>
        </p:spPr>
        <p:txBody>
          <a:bodyPr/>
          <a:lstStyle/>
          <a:p>
            <a:r>
              <a:rPr lang="en-US"/>
              <a:t>School of EECS, WSU</a:t>
            </a:r>
          </a:p>
        </p:txBody>
      </p:sp>
      <p:sp>
        <p:nvSpPr>
          <p:cNvPr id="45060" name="Rectangle 7"/>
          <p:cNvSpPr>
            <a:spLocks noGrp="1" noChangeArrowheads="1"/>
          </p:cNvSpPr>
          <p:nvPr>
            <p:ph type="sldNum" sz="quarter" idx="5"/>
          </p:nvPr>
        </p:nvSpPr>
        <p:spPr>
          <a:noFill/>
        </p:spPr>
        <p:txBody>
          <a:bodyPr/>
          <a:lstStyle/>
          <a:p>
            <a:fld id="{62097B11-6508-46F9-8AA3-AB3A3EC854BF}" type="slidenum">
              <a:rPr lang="en-US" smtClean="0"/>
              <a:pPr/>
              <a:t>51</a:t>
            </a:fld>
            <a:endParaRPr lang="en-US"/>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43619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US"/>
              <a:t>Cpt S 317: Spring 2009</a:t>
            </a:r>
          </a:p>
        </p:txBody>
      </p:sp>
      <p:sp>
        <p:nvSpPr>
          <p:cNvPr id="46083" name="Rectangle 6"/>
          <p:cNvSpPr>
            <a:spLocks noGrp="1" noChangeArrowheads="1"/>
          </p:cNvSpPr>
          <p:nvPr>
            <p:ph type="ftr" sz="quarter" idx="4"/>
          </p:nvPr>
        </p:nvSpPr>
        <p:spPr>
          <a:noFill/>
        </p:spPr>
        <p:txBody>
          <a:bodyPr/>
          <a:lstStyle/>
          <a:p>
            <a:r>
              <a:rPr lang="en-US"/>
              <a:t>School of EECS, WSU</a:t>
            </a:r>
          </a:p>
        </p:txBody>
      </p:sp>
      <p:sp>
        <p:nvSpPr>
          <p:cNvPr id="46084" name="Rectangle 7"/>
          <p:cNvSpPr>
            <a:spLocks noGrp="1" noChangeArrowheads="1"/>
          </p:cNvSpPr>
          <p:nvPr>
            <p:ph type="sldNum" sz="quarter" idx="5"/>
          </p:nvPr>
        </p:nvSpPr>
        <p:spPr>
          <a:noFill/>
        </p:spPr>
        <p:txBody>
          <a:bodyPr/>
          <a:lstStyle/>
          <a:p>
            <a:fld id="{90C339C4-40DE-42A1-AED9-3B039E13F21E}" type="slidenum">
              <a:rPr lang="en-US" smtClean="0"/>
              <a:pPr/>
              <a:t>53</a:t>
            </a:fld>
            <a:endParaRPr lang="en-US"/>
          </a:p>
        </p:txBody>
      </p:sp>
      <p:sp>
        <p:nvSpPr>
          <p:cNvPr id="46085" name="Rectangle 2"/>
          <p:cNvSpPr>
            <a:spLocks noGrp="1" noRot="1" noChangeAspect="1" noChangeArrowheads="1" noTextEdit="1"/>
          </p:cNvSpPr>
          <p:nvPr>
            <p:ph type="sldImg"/>
          </p:nvPr>
        </p:nvSpPr>
        <p:spPr>
          <a:ln/>
        </p:spPr>
      </p:sp>
      <p:sp>
        <p:nvSpPr>
          <p:cNvPr id="4608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645791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US"/>
              <a:t>Cpt S 317: Spring 2009</a:t>
            </a:r>
          </a:p>
        </p:txBody>
      </p:sp>
      <p:sp>
        <p:nvSpPr>
          <p:cNvPr id="47107" name="Rectangle 6"/>
          <p:cNvSpPr>
            <a:spLocks noGrp="1" noChangeArrowheads="1"/>
          </p:cNvSpPr>
          <p:nvPr>
            <p:ph type="ftr" sz="quarter" idx="4"/>
          </p:nvPr>
        </p:nvSpPr>
        <p:spPr>
          <a:noFill/>
        </p:spPr>
        <p:txBody>
          <a:bodyPr/>
          <a:lstStyle/>
          <a:p>
            <a:r>
              <a:rPr lang="en-US"/>
              <a:t>School of EECS, WSU</a:t>
            </a:r>
          </a:p>
        </p:txBody>
      </p:sp>
      <p:sp>
        <p:nvSpPr>
          <p:cNvPr id="47108" name="Rectangle 7"/>
          <p:cNvSpPr>
            <a:spLocks noGrp="1" noChangeArrowheads="1"/>
          </p:cNvSpPr>
          <p:nvPr>
            <p:ph type="sldNum" sz="quarter" idx="5"/>
          </p:nvPr>
        </p:nvSpPr>
        <p:spPr>
          <a:noFill/>
        </p:spPr>
        <p:txBody>
          <a:bodyPr/>
          <a:lstStyle/>
          <a:p>
            <a:fld id="{525AA1C7-3BDB-4B95-BF2D-8DFBD97A95A9}" type="slidenum">
              <a:rPr lang="en-US" smtClean="0"/>
              <a:pPr/>
              <a:t>54</a:t>
            </a:fld>
            <a:endParaRPr lang="en-US"/>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873194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US"/>
              <a:t>Cpt S 317: Spring 2009</a:t>
            </a:r>
          </a:p>
        </p:txBody>
      </p:sp>
      <p:sp>
        <p:nvSpPr>
          <p:cNvPr id="48131" name="Rectangle 6"/>
          <p:cNvSpPr>
            <a:spLocks noGrp="1" noChangeArrowheads="1"/>
          </p:cNvSpPr>
          <p:nvPr>
            <p:ph type="ftr" sz="quarter" idx="4"/>
          </p:nvPr>
        </p:nvSpPr>
        <p:spPr>
          <a:noFill/>
        </p:spPr>
        <p:txBody>
          <a:bodyPr/>
          <a:lstStyle/>
          <a:p>
            <a:r>
              <a:rPr lang="en-US"/>
              <a:t>School of EECS, WSU</a:t>
            </a:r>
          </a:p>
        </p:txBody>
      </p:sp>
      <p:sp>
        <p:nvSpPr>
          <p:cNvPr id="48132" name="Rectangle 7"/>
          <p:cNvSpPr>
            <a:spLocks noGrp="1" noChangeArrowheads="1"/>
          </p:cNvSpPr>
          <p:nvPr>
            <p:ph type="sldNum" sz="quarter" idx="5"/>
          </p:nvPr>
        </p:nvSpPr>
        <p:spPr>
          <a:noFill/>
        </p:spPr>
        <p:txBody>
          <a:bodyPr/>
          <a:lstStyle/>
          <a:p>
            <a:fld id="{98AC6662-B3EC-441D-814D-FCB9D10F92A6}" type="slidenum">
              <a:rPr lang="en-US" smtClean="0"/>
              <a:pPr/>
              <a:t>55</a:t>
            </a:fld>
            <a:endParaRPr lang="en-US"/>
          </a:p>
        </p:txBody>
      </p:sp>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527663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US"/>
              <a:t>Cpt S 317: Spring 2009</a:t>
            </a:r>
          </a:p>
        </p:txBody>
      </p:sp>
      <p:sp>
        <p:nvSpPr>
          <p:cNvPr id="49155" name="Rectangle 6"/>
          <p:cNvSpPr>
            <a:spLocks noGrp="1" noChangeArrowheads="1"/>
          </p:cNvSpPr>
          <p:nvPr>
            <p:ph type="ftr" sz="quarter" idx="4"/>
          </p:nvPr>
        </p:nvSpPr>
        <p:spPr>
          <a:noFill/>
        </p:spPr>
        <p:txBody>
          <a:bodyPr/>
          <a:lstStyle/>
          <a:p>
            <a:r>
              <a:rPr lang="en-US"/>
              <a:t>School of EECS, WSU</a:t>
            </a:r>
          </a:p>
        </p:txBody>
      </p:sp>
      <p:sp>
        <p:nvSpPr>
          <p:cNvPr id="49156" name="Rectangle 7"/>
          <p:cNvSpPr>
            <a:spLocks noGrp="1" noChangeArrowheads="1"/>
          </p:cNvSpPr>
          <p:nvPr>
            <p:ph type="sldNum" sz="quarter" idx="5"/>
          </p:nvPr>
        </p:nvSpPr>
        <p:spPr>
          <a:noFill/>
        </p:spPr>
        <p:txBody>
          <a:bodyPr/>
          <a:lstStyle/>
          <a:p>
            <a:fld id="{5B0421CB-76F6-49FD-A633-6318073AF8FC}" type="slidenum">
              <a:rPr lang="en-US" smtClean="0"/>
              <a:pPr/>
              <a:t>56</a:t>
            </a:fld>
            <a:endParaRPr lang="en-US"/>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959943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536083A4-51B7-4F0A-AF4A-B7768E2BF0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34FC7DB2-20D9-45F9-B436-953D976D049B}" type="slidenum">
              <a:rPr lang="en-US" altLang="en-US" sz="1300"/>
              <a:pPr/>
              <a:t>59</a:t>
            </a:fld>
            <a:endParaRPr lang="en-US" altLang="en-US" sz="1300"/>
          </a:p>
        </p:txBody>
      </p:sp>
      <p:sp>
        <p:nvSpPr>
          <p:cNvPr id="81923" name="Rectangle 2">
            <a:extLst>
              <a:ext uri="{FF2B5EF4-FFF2-40B4-BE49-F238E27FC236}">
                <a16:creationId xmlns:a16="http://schemas.microsoft.com/office/drawing/2014/main" id="{307EA47F-8F2B-48A4-89CF-9FEB171E666E}"/>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A9547D63-BB5F-44BC-883B-DAB54D0E0A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1C41475E-F1EC-486F-99E6-C5D3F87CCC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248DBD74-730F-4F00-9E46-85FABA99A0A1}" type="slidenum">
              <a:rPr lang="en-US" altLang="en-US" sz="1300"/>
              <a:pPr/>
              <a:t>60</a:t>
            </a:fld>
            <a:endParaRPr lang="en-US" altLang="en-US" sz="1300"/>
          </a:p>
        </p:txBody>
      </p:sp>
      <p:sp>
        <p:nvSpPr>
          <p:cNvPr id="82947" name="Rectangle 2">
            <a:extLst>
              <a:ext uri="{FF2B5EF4-FFF2-40B4-BE49-F238E27FC236}">
                <a16:creationId xmlns:a16="http://schemas.microsoft.com/office/drawing/2014/main" id="{2C70D252-AB00-443B-9FCA-2D8DF90235FD}"/>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F8B16262-A18F-4162-97F7-407FDAEDDD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US"/>
              <a:t>Cpt S 317: Spring 2009</a:t>
            </a:r>
          </a:p>
        </p:txBody>
      </p:sp>
      <p:sp>
        <p:nvSpPr>
          <p:cNvPr id="33795" name="Rectangle 6"/>
          <p:cNvSpPr>
            <a:spLocks noGrp="1" noChangeArrowheads="1"/>
          </p:cNvSpPr>
          <p:nvPr>
            <p:ph type="ftr" sz="quarter" idx="4"/>
          </p:nvPr>
        </p:nvSpPr>
        <p:spPr>
          <a:noFill/>
        </p:spPr>
        <p:txBody>
          <a:bodyPr/>
          <a:lstStyle/>
          <a:p>
            <a:r>
              <a:rPr lang="en-US"/>
              <a:t>School of EECS, WSU</a:t>
            </a:r>
          </a:p>
        </p:txBody>
      </p:sp>
      <p:sp>
        <p:nvSpPr>
          <p:cNvPr id="33796" name="Rectangle 7"/>
          <p:cNvSpPr>
            <a:spLocks noGrp="1" noChangeArrowheads="1"/>
          </p:cNvSpPr>
          <p:nvPr>
            <p:ph type="sldNum" sz="quarter" idx="5"/>
          </p:nvPr>
        </p:nvSpPr>
        <p:spPr>
          <a:noFill/>
        </p:spPr>
        <p:txBody>
          <a:bodyPr/>
          <a:lstStyle/>
          <a:p>
            <a:fld id="{452224DB-814C-433B-870C-818945738BED}" type="slidenum">
              <a:rPr lang="en-US" smtClean="0"/>
              <a:pPr/>
              <a:t>18</a:t>
            </a:fld>
            <a:endParaRPr lang="en-US"/>
          </a:p>
        </p:txBody>
      </p:sp>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US"/>
              <a:t>Cpt S 317: Spring 2009</a:t>
            </a:r>
          </a:p>
        </p:txBody>
      </p:sp>
      <p:sp>
        <p:nvSpPr>
          <p:cNvPr id="50179" name="Rectangle 6"/>
          <p:cNvSpPr>
            <a:spLocks noGrp="1" noChangeArrowheads="1"/>
          </p:cNvSpPr>
          <p:nvPr>
            <p:ph type="ftr" sz="quarter" idx="4"/>
          </p:nvPr>
        </p:nvSpPr>
        <p:spPr>
          <a:noFill/>
        </p:spPr>
        <p:txBody>
          <a:bodyPr/>
          <a:lstStyle/>
          <a:p>
            <a:r>
              <a:rPr lang="en-US"/>
              <a:t>School of EECS, WSU</a:t>
            </a:r>
          </a:p>
        </p:txBody>
      </p:sp>
      <p:sp>
        <p:nvSpPr>
          <p:cNvPr id="50180" name="Rectangle 7"/>
          <p:cNvSpPr>
            <a:spLocks noGrp="1" noChangeArrowheads="1"/>
          </p:cNvSpPr>
          <p:nvPr>
            <p:ph type="sldNum" sz="quarter" idx="5"/>
          </p:nvPr>
        </p:nvSpPr>
        <p:spPr>
          <a:noFill/>
        </p:spPr>
        <p:txBody>
          <a:bodyPr/>
          <a:lstStyle/>
          <a:p>
            <a:fld id="{60EB0D52-610A-4A42-AE87-52F4DD648FAD}" type="slidenum">
              <a:rPr lang="en-US" smtClean="0"/>
              <a:pPr/>
              <a:t>61</a:t>
            </a:fld>
            <a:endParaRPr lang="en-US"/>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195329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US"/>
              <a:t>Cpt S 317: Spring 2009</a:t>
            </a:r>
          </a:p>
        </p:txBody>
      </p:sp>
      <p:sp>
        <p:nvSpPr>
          <p:cNvPr id="51203" name="Rectangle 6"/>
          <p:cNvSpPr>
            <a:spLocks noGrp="1" noChangeArrowheads="1"/>
          </p:cNvSpPr>
          <p:nvPr>
            <p:ph type="ftr" sz="quarter" idx="4"/>
          </p:nvPr>
        </p:nvSpPr>
        <p:spPr>
          <a:noFill/>
        </p:spPr>
        <p:txBody>
          <a:bodyPr/>
          <a:lstStyle/>
          <a:p>
            <a:r>
              <a:rPr lang="en-US"/>
              <a:t>School of EECS, WSU</a:t>
            </a:r>
          </a:p>
        </p:txBody>
      </p:sp>
      <p:sp>
        <p:nvSpPr>
          <p:cNvPr id="51204" name="Rectangle 7"/>
          <p:cNvSpPr>
            <a:spLocks noGrp="1" noChangeArrowheads="1"/>
          </p:cNvSpPr>
          <p:nvPr>
            <p:ph type="sldNum" sz="quarter" idx="5"/>
          </p:nvPr>
        </p:nvSpPr>
        <p:spPr>
          <a:noFill/>
        </p:spPr>
        <p:txBody>
          <a:bodyPr/>
          <a:lstStyle/>
          <a:p>
            <a:fld id="{AE51FB5C-7FAB-4DCE-9B03-75A7CE86AB27}" type="slidenum">
              <a:rPr lang="en-US" smtClean="0"/>
              <a:pPr/>
              <a:t>62</a:t>
            </a:fld>
            <a:endParaRPr lang="en-US"/>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319988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0CF767EC-BC44-4060-ABC0-FE34744C78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3833994D-6E17-471F-9A74-98A8F2BDB82B}" type="slidenum">
              <a:rPr lang="en-US" altLang="en-US" sz="1300"/>
              <a:pPr/>
              <a:t>63</a:t>
            </a:fld>
            <a:endParaRPr lang="en-US" altLang="en-US" sz="1300"/>
          </a:p>
        </p:txBody>
      </p:sp>
      <p:sp>
        <p:nvSpPr>
          <p:cNvPr id="83971" name="Rectangle 2">
            <a:extLst>
              <a:ext uri="{FF2B5EF4-FFF2-40B4-BE49-F238E27FC236}">
                <a16:creationId xmlns:a16="http://schemas.microsoft.com/office/drawing/2014/main" id="{DAC3DE42-12A6-4D7D-B01A-DE55B32C5525}"/>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9354D45B-F2EB-46FC-B3DF-DC3EF8146A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US"/>
              <a:t>Cpt S 317: Spring 2009</a:t>
            </a:r>
          </a:p>
        </p:txBody>
      </p:sp>
      <p:sp>
        <p:nvSpPr>
          <p:cNvPr id="52227" name="Rectangle 6"/>
          <p:cNvSpPr>
            <a:spLocks noGrp="1" noChangeArrowheads="1"/>
          </p:cNvSpPr>
          <p:nvPr>
            <p:ph type="ftr" sz="quarter" idx="4"/>
          </p:nvPr>
        </p:nvSpPr>
        <p:spPr>
          <a:noFill/>
        </p:spPr>
        <p:txBody>
          <a:bodyPr/>
          <a:lstStyle/>
          <a:p>
            <a:r>
              <a:rPr lang="en-US"/>
              <a:t>School of EECS, WSU</a:t>
            </a:r>
          </a:p>
        </p:txBody>
      </p:sp>
      <p:sp>
        <p:nvSpPr>
          <p:cNvPr id="52228" name="Rectangle 7"/>
          <p:cNvSpPr>
            <a:spLocks noGrp="1" noChangeArrowheads="1"/>
          </p:cNvSpPr>
          <p:nvPr>
            <p:ph type="sldNum" sz="quarter" idx="5"/>
          </p:nvPr>
        </p:nvSpPr>
        <p:spPr>
          <a:noFill/>
        </p:spPr>
        <p:txBody>
          <a:bodyPr/>
          <a:lstStyle/>
          <a:p>
            <a:fld id="{6D2D7C3E-ABF7-4BF6-BA57-49670B8192B4}" type="slidenum">
              <a:rPr lang="en-US" smtClean="0"/>
              <a:pPr/>
              <a:t>64</a:t>
            </a:fld>
            <a:endParaRPr lang="en-US"/>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974846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US"/>
              <a:t>Cpt S 317: Spring 2009</a:t>
            </a:r>
          </a:p>
        </p:txBody>
      </p:sp>
      <p:sp>
        <p:nvSpPr>
          <p:cNvPr id="53251" name="Rectangle 6"/>
          <p:cNvSpPr>
            <a:spLocks noGrp="1" noChangeArrowheads="1"/>
          </p:cNvSpPr>
          <p:nvPr>
            <p:ph type="ftr" sz="quarter" idx="4"/>
          </p:nvPr>
        </p:nvSpPr>
        <p:spPr>
          <a:noFill/>
        </p:spPr>
        <p:txBody>
          <a:bodyPr/>
          <a:lstStyle/>
          <a:p>
            <a:r>
              <a:rPr lang="en-US"/>
              <a:t>School of EECS, WSU</a:t>
            </a:r>
          </a:p>
        </p:txBody>
      </p:sp>
      <p:sp>
        <p:nvSpPr>
          <p:cNvPr id="53252" name="Rectangle 7"/>
          <p:cNvSpPr>
            <a:spLocks noGrp="1" noChangeArrowheads="1"/>
          </p:cNvSpPr>
          <p:nvPr>
            <p:ph type="sldNum" sz="quarter" idx="5"/>
          </p:nvPr>
        </p:nvSpPr>
        <p:spPr>
          <a:noFill/>
        </p:spPr>
        <p:txBody>
          <a:bodyPr/>
          <a:lstStyle/>
          <a:p>
            <a:fld id="{BC11B7AA-183A-43CB-825A-C82FD59855CE}" type="slidenum">
              <a:rPr lang="en-US" smtClean="0"/>
              <a:pPr/>
              <a:t>65</a:t>
            </a:fld>
            <a:endParaRPr lang="en-US"/>
          </a:p>
        </p:txBody>
      </p:sp>
      <p:sp>
        <p:nvSpPr>
          <p:cNvPr id="53253" name="Rectangle 2"/>
          <p:cNvSpPr>
            <a:spLocks noGrp="1" noRot="1" noChangeAspect="1" noChangeArrowheads="1" noTextEdit="1"/>
          </p:cNvSpPr>
          <p:nvPr>
            <p:ph type="sldImg"/>
          </p:nvPr>
        </p:nvSpPr>
        <p:spPr>
          <a:ln/>
        </p:spPr>
      </p:sp>
      <p:sp>
        <p:nvSpPr>
          <p:cNvPr id="5325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448424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954D2586-AF72-45B8-831C-B61673CDFF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5933A407-2276-4D38-B285-BD47D1336515}" type="slidenum">
              <a:rPr lang="en-US" altLang="en-US" sz="1300"/>
              <a:pPr/>
              <a:t>66</a:t>
            </a:fld>
            <a:endParaRPr lang="en-US" altLang="en-US" sz="1300"/>
          </a:p>
        </p:txBody>
      </p:sp>
      <p:sp>
        <p:nvSpPr>
          <p:cNvPr id="84995" name="Rectangle 2">
            <a:extLst>
              <a:ext uri="{FF2B5EF4-FFF2-40B4-BE49-F238E27FC236}">
                <a16:creationId xmlns:a16="http://schemas.microsoft.com/office/drawing/2014/main" id="{D9A423AB-BE53-4C7E-9475-23A6DB638022}"/>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1C72DF33-3F12-4D12-91D5-6C5A740060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C5D95D31-371A-42A7-BB8D-4EE0588288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61023DFA-1ABE-4B03-A5AE-501B80D8988E}" type="slidenum">
              <a:rPr lang="en-US" altLang="en-US" sz="1300"/>
              <a:pPr/>
              <a:t>67</a:t>
            </a:fld>
            <a:endParaRPr lang="en-US" altLang="en-US" sz="1300"/>
          </a:p>
        </p:txBody>
      </p:sp>
      <p:sp>
        <p:nvSpPr>
          <p:cNvPr id="86019" name="Rectangle 2">
            <a:extLst>
              <a:ext uri="{FF2B5EF4-FFF2-40B4-BE49-F238E27FC236}">
                <a16:creationId xmlns:a16="http://schemas.microsoft.com/office/drawing/2014/main" id="{520DED1B-10E5-4C8D-8291-585CBC68E10A}"/>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CD142C67-C58C-404C-B8A1-84A37F0167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46AC1216-44F2-467F-9A3D-B4F77380B9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D4108993-FF54-4180-AFB5-42F3A774AB90}" type="slidenum">
              <a:rPr lang="en-US" altLang="en-US" sz="1300"/>
              <a:pPr/>
              <a:t>68</a:t>
            </a:fld>
            <a:endParaRPr lang="en-US" altLang="en-US" sz="1300"/>
          </a:p>
        </p:txBody>
      </p:sp>
      <p:sp>
        <p:nvSpPr>
          <p:cNvPr id="87043" name="Rectangle 2">
            <a:extLst>
              <a:ext uri="{FF2B5EF4-FFF2-40B4-BE49-F238E27FC236}">
                <a16:creationId xmlns:a16="http://schemas.microsoft.com/office/drawing/2014/main" id="{8BE656AE-CE24-41D4-8301-1B58522A72DB}"/>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0DA913F3-74BC-43AB-873A-789D6A2283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US"/>
              <a:t>Cpt S 317: Spring 2009</a:t>
            </a:r>
          </a:p>
        </p:txBody>
      </p:sp>
      <p:sp>
        <p:nvSpPr>
          <p:cNvPr id="54275" name="Rectangle 6"/>
          <p:cNvSpPr>
            <a:spLocks noGrp="1" noChangeArrowheads="1"/>
          </p:cNvSpPr>
          <p:nvPr>
            <p:ph type="ftr" sz="quarter" idx="4"/>
          </p:nvPr>
        </p:nvSpPr>
        <p:spPr>
          <a:noFill/>
        </p:spPr>
        <p:txBody>
          <a:bodyPr/>
          <a:lstStyle/>
          <a:p>
            <a:r>
              <a:rPr lang="en-US"/>
              <a:t>School of EECS, WSU</a:t>
            </a:r>
          </a:p>
        </p:txBody>
      </p:sp>
      <p:sp>
        <p:nvSpPr>
          <p:cNvPr id="54276" name="Rectangle 7"/>
          <p:cNvSpPr>
            <a:spLocks noGrp="1" noChangeArrowheads="1"/>
          </p:cNvSpPr>
          <p:nvPr>
            <p:ph type="sldNum" sz="quarter" idx="5"/>
          </p:nvPr>
        </p:nvSpPr>
        <p:spPr>
          <a:noFill/>
        </p:spPr>
        <p:txBody>
          <a:bodyPr/>
          <a:lstStyle/>
          <a:p>
            <a:fld id="{77019726-2D49-4EBE-A3BC-60C7703AA08C}" type="slidenum">
              <a:rPr lang="en-US" smtClean="0"/>
              <a:pPr/>
              <a:t>69</a:t>
            </a:fld>
            <a:endParaRPr lang="en-US"/>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919415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4D8788A4-BAA3-4C43-9E9E-FA2B690A0D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158B82E3-7B05-41C6-B284-42B1715008E4}" type="slidenum">
              <a:rPr lang="en-US" altLang="en-US" sz="1300"/>
              <a:pPr/>
              <a:t>70</a:t>
            </a:fld>
            <a:endParaRPr lang="en-US" altLang="en-US" sz="1300"/>
          </a:p>
        </p:txBody>
      </p:sp>
      <p:sp>
        <p:nvSpPr>
          <p:cNvPr id="88067" name="Rectangle 2">
            <a:extLst>
              <a:ext uri="{FF2B5EF4-FFF2-40B4-BE49-F238E27FC236}">
                <a16:creationId xmlns:a16="http://schemas.microsoft.com/office/drawing/2014/main" id="{2716BE29-C9EF-44DA-9DB3-4F352E0A9FE7}"/>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A89C155C-CB0C-4B31-8093-D73E319F95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US"/>
              <a:t>Cpt S 317: Spring 2009</a:t>
            </a:r>
          </a:p>
        </p:txBody>
      </p:sp>
      <p:sp>
        <p:nvSpPr>
          <p:cNvPr id="34819" name="Rectangle 6"/>
          <p:cNvSpPr>
            <a:spLocks noGrp="1" noChangeArrowheads="1"/>
          </p:cNvSpPr>
          <p:nvPr>
            <p:ph type="ftr" sz="quarter" idx="4"/>
          </p:nvPr>
        </p:nvSpPr>
        <p:spPr>
          <a:noFill/>
        </p:spPr>
        <p:txBody>
          <a:bodyPr/>
          <a:lstStyle/>
          <a:p>
            <a:r>
              <a:rPr lang="en-US"/>
              <a:t>School of EECS, WSU</a:t>
            </a:r>
          </a:p>
        </p:txBody>
      </p:sp>
      <p:sp>
        <p:nvSpPr>
          <p:cNvPr id="34820" name="Rectangle 7"/>
          <p:cNvSpPr>
            <a:spLocks noGrp="1" noChangeArrowheads="1"/>
          </p:cNvSpPr>
          <p:nvPr>
            <p:ph type="sldNum" sz="quarter" idx="5"/>
          </p:nvPr>
        </p:nvSpPr>
        <p:spPr>
          <a:noFill/>
        </p:spPr>
        <p:txBody>
          <a:bodyPr/>
          <a:lstStyle/>
          <a:p>
            <a:fld id="{5A7C1C95-325B-4682-BF9D-1615BF443A79}" type="slidenum">
              <a:rPr lang="en-US" smtClean="0"/>
              <a:pPr/>
              <a:t>19</a:t>
            </a:fld>
            <a:endParaRPr lang="en-US"/>
          </a:p>
        </p:txBody>
      </p:sp>
      <p:sp>
        <p:nvSpPr>
          <p:cNvPr id="34821" name="Rectangle 2"/>
          <p:cNvSpPr>
            <a:spLocks noGrp="1" noRot="1" noChangeAspect="1" noChangeArrowheads="1" noTextEdit="1"/>
          </p:cNvSpPr>
          <p:nvPr>
            <p:ph type="sldImg"/>
          </p:nvPr>
        </p:nvSpPr>
        <p:spPr>
          <a:ln/>
        </p:spPr>
      </p:sp>
      <p:sp>
        <p:nvSpPr>
          <p:cNvPr id="3482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3F060BAA-6E72-40A2-A8C7-DC50493EAA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912E72F2-A9C6-49DF-8421-BF02456B74D9}" type="slidenum">
              <a:rPr lang="en-US" altLang="en-US" sz="1300"/>
              <a:pPr/>
              <a:t>71</a:t>
            </a:fld>
            <a:endParaRPr lang="en-US" altLang="en-US" sz="1300"/>
          </a:p>
        </p:txBody>
      </p:sp>
      <p:sp>
        <p:nvSpPr>
          <p:cNvPr id="89091" name="Rectangle 2">
            <a:extLst>
              <a:ext uri="{FF2B5EF4-FFF2-40B4-BE49-F238E27FC236}">
                <a16:creationId xmlns:a16="http://schemas.microsoft.com/office/drawing/2014/main" id="{E0AB12C8-9F72-458C-9869-06ABF804C268}"/>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15949227-9D71-4F52-8EB1-56B1B55ACD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3E52C05E-5B98-48A7-B3A3-0615E929E1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56D91205-C382-4980-BDC9-8304775807F9}" type="slidenum">
              <a:rPr lang="en-US" altLang="en-US" sz="1300"/>
              <a:pPr/>
              <a:t>72</a:t>
            </a:fld>
            <a:endParaRPr lang="en-US" altLang="en-US" sz="1300"/>
          </a:p>
        </p:txBody>
      </p:sp>
      <p:sp>
        <p:nvSpPr>
          <p:cNvPr id="90115" name="Rectangle 2">
            <a:extLst>
              <a:ext uri="{FF2B5EF4-FFF2-40B4-BE49-F238E27FC236}">
                <a16:creationId xmlns:a16="http://schemas.microsoft.com/office/drawing/2014/main" id="{563CBD95-BDF1-46FB-B63C-D6CBCFECAEB7}"/>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005C53CA-5AD4-4022-A1CD-5780FD9FB6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3612EB76-334C-45E0-B3AA-722F17EC49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7719501E-D961-461A-B24B-639536817CAE}" type="slidenum">
              <a:rPr lang="en-US" altLang="en-US" sz="1300"/>
              <a:pPr/>
              <a:t>73</a:t>
            </a:fld>
            <a:endParaRPr lang="en-US" altLang="en-US" sz="1300"/>
          </a:p>
        </p:txBody>
      </p:sp>
      <p:sp>
        <p:nvSpPr>
          <p:cNvPr id="91139" name="Rectangle 2">
            <a:extLst>
              <a:ext uri="{FF2B5EF4-FFF2-40B4-BE49-F238E27FC236}">
                <a16:creationId xmlns:a16="http://schemas.microsoft.com/office/drawing/2014/main" id="{7ACCA911-72D5-49D1-9CF0-7974BACCEA1D}"/>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EA4642FE-4403-481C-A90D-69C4434450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D085BBBD-8AC6-4DA3-BA20-94D65C8A4C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C62CAEF6-B638-4B98-9187-BB0640D76243}" type="slidenum">
              <a:rPr lang="en-US" altLang="en-US" sz="1300"/>
              <a:pPr/>
              <a:t>74</a:t>
            </a:fld>
            <a:endParaRPr lang="en-US" altLang="en-US" sz="1300"/>
          </a:p>
        </p:txBody>
      </p:sp>
      <p:sp>
        <p:nvSpPr>
          <p:cNvPr id="92163" name="Rectangle 2">
            <a:extLst>
              <a:ext uri="{FF2B5EF4-FFF2-40B4-BE49-F238E27FC236}">
                <a16:creationId xmlns:a16="http://schemas.microsoft.com/office/drawing/2014/main" id="{48857C8D-E7EF-4AA3-9533-CB131BAE89F6}"/>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C3A91554-9804-41BF-967F-BAE64D0770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EF97DF5F-ABDC-47F6-B21F-9D9427F94F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95B281AF-6CD9-4495-9E07-212739513420}" type="slidenum">
              <a:rPr lang="en-US" altLang="en-US" sz="1300"/>
              <a:pPr/>
              <a:t>75</a:t>
            </a:fld>
            <a:endParaRPr lang="en-US" altLang="en-US" sz="1300"/>
          </a:p>
        </p:txBody>
      </p:sp>
      <p:sp>
        <p:nvSpPr>
          <p:cNvPr id="93187" name="Rectangle 2">
            <a:extLst>
              <a:ext uri="{FF2B5EF4-FFF2-40B4-BE49-F238E27FC236}">
                <a16:creationId xmlns:a16="http://schemas.microsoft.com/office/drawing/2014/main" id="{1F59C209-4F1D-4460-9DE2-221BF69F98C0}"/>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6D20FF1E-ECDC-4A6A-B344-04E2385AAE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7558DE65-BDDF-43B6-86CA-36321C4324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4A1981A1-1D79-4A87-8270-27C34DBE52F4}" type="slidenum">
              <a:rPr lang="en-US" altLang="en-US" sz="1300"/>
              <a:pPr/>
              <a:t>81</a:t>
            </a:fld>
            <a:endParaRPr lang="en-US" altLang="en-US" sz="1300"/>
          </a:p>
        </p:txBody>
      </p:sp>
      <p:sp>
        <p:nvSpPr>
          <p:cNvPr id="94211" name="Rectangle 2">
            <a:extLst>
              <a:ext uri="{FF2B5EF4-FFF2-40B4-BE49-F238E27FC236}">
                <a16:creationId xmlns:a16="http://schemas.microsoft.com/office/drawing/2014/main" id="{17BD4466-7FFE-44A4-8E7A-96E9D2645CA5}"/>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3CA53A5A-22CA-466C-A80C-6EF49DACB4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639C3CDD-0A72-4A0B-BF54-C3F9C4B64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A93FB41F-25B6-47C2-99C3-3078E5D5A4D2}" type="slidenum">
              <a:rPr lang="en-US" altLang="en-US" sz="1300"/>
              <a:pPr/>
              <a:t>82</a:t>
            </a:fld>
            <a:endParaRPr lang="en-US" altLang="en-US" sz="1300"/>
          </a:p>
        </p:txBody>
      </p:sp>
      <p:sp>
        <p:nvSpPr>
          <p:cNvPr id="95235" name="Rectangle 2">
            <a:extLst>
              <a:ext uri="{FF2B5EF4-FFF2-40B4-BE49-F238E27FC236}">
                <a16:creationId xmlns:a16="http://schemas.microsoft.com/office/drawing/2014/main" id="{138D78E9-6CBB-4A8E-BA00-7D1538EC8E5B}"/>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80964AA6-00F2-4B22-8169-89FE31CC64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F86D0E1F-B23C-4FAA-898E-69D57310D7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3C30636A-3A76-4527-AEA8-418D43AF3CD6}" type="slidenum">
              <a:rPr lang="en-US" altLang="en-US" sz="1300"/>
              <a:pPr/>
              <a:t>83</a:t>
            </a:fld>
            <a:endParaRPr lang="en-US" altLang="en-US" sz="1300"/>
          </a:p>
        </p:txBody>
      </p:sp>
      <p:sp>
        <p:nvSpPr>
          <p:cNvPr id="96259" name="Rectangle 2">
            <a:extLst>
              <a:ext uri="{FF2B5EF4-FFF2-40B4-BE49-F238E27FC236}">
                <a16:creationId xmlns:a16="http://schemas.microsoft.com/office/drawing/2014/main" id="{063C8DC5-7451-451D-BFB1-4083D3AE40EF}"/>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FBBA0DF9-4402-4E62-B91F-6CA56CB19A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US"/>
              <a:t>Cpt S 317: Spring 2009</a:t>
            </a:r>
          </a:p>
        </p:txBody>
      </p:sp>
      <p:sp>
        <p:nvSpPr>
          <p:cNvPr id="55299" name="Rectangle 6"/>
          <p:cNvSpPr>
            <a:spLocks noGrp="1" noChangeArrowheads="1"/>
          </p:cNvSpPr>
          <p:nvPr>
            <p:ph type="ftr" sz="quarter" idx="4"/>
          </p:nvPr>
        </p:nvSpPr>
        <p:spPr>
          <a:noFill/>
        </p:spPr>
        <p:txBody>
          <a:bodyPr/>
          <a:lstStyle/>
          <a:p>
            <a:r>
              <a:rPr lang="en-US"/>
              <a:t>School of EECS, WSU</a:t>
            </a:r>
          </a:p>
        </p:txBody>
      </p:sp>
      <p:sp>
        <p:nvSpPr>
          <p:cNvPr id="55300" name="Rectangle 7"/>
          <p:cNvSpPr>
            <a:spLocks noGrp="1" noChangeArrowheads="1"/>
          </p:cNvSpPr>
          <p:nvPr>
            <p:ph type="sldNum" sz="quarter" idx="5"/>
          </p:nvPr>
        </p:nvSpPr>
        <p:spPr>
          <a:noFill/>
        </p:spPr>
        <p:txBody>
          <a:bodyPr/>
          <a:lstStyle/>
          <a:p>
            <a:fld id="{BA9D3670-EB68-4B56-84AE-993FDA749EC7}" type="slidenum">
              <a:rPr lang="en-US" smtClean="0"/>
              <a:pPr/>
              <a:t>84</a:t>
            </a:fld>
            <a:endParaRPr lang="en-US"/>
          </a:p>
        </p:txBody>
      </p:sp>
      <p:sp>
        <p:nvSpPr>
          <p:cNvPr id="55301" name="Rectangle 2"/>
          <p:cNvSpPr>
            <a:spLocks noGrp="1" noRot="1" noChangeAspect="1" noChangeArrowheads="1" noTextEdit="1"/>
          </p:cNvSpPr>
          <p:nvPr>
            <p:ph type="sldImg"/>
          </p:nvPr>
        </p:nvSpPr>
        <p:spPr>
          <a:ln/>
        </p:spPr>
      </p:sp>
      <p:sp>
        <p:nvSpPr>
          <p:cNvPr id="5530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US"/>
              <a:t>Cpt S 317: Spring 2009</a:t>
            </a:r>
          </a:p>
        </p:txBody>
      </p:sp>
      <p:sp>
        <p:nvSpPr>
          <p:cNvPr id="35843" name="Rectangle 6"/>
          <p:cNvSpPr>
            <a:spLocks noGrp="1" noChangeArrowheads="1"/>
          </p:cNvSpPr>
          <p:nvPr>
            <p:ph type="ftr" sz="quarter" idx="4"/>
          </p:nvPr>
        </p:nvSpPr>
        <p:spPr>
          <a:noFill/>
        </p:spPr>
        <p:txBody>
          <a:bodyPr/>
          <a:lstStyle/>
          <a:p>
            <a:r>
              <a:rPr lang="en-US"/>
              <a:t>School of EECS, WSU</a:t>
            </a:r>
          </a:p>
        </p:txBody>
      </p:sp>
      <p:sp>
        <p:nvSpPr>
          <p:cNvPr id="35844" name="Rectangle 7"/>
          <p:cNvSpPr>
            <a:spLocks noGrp="1" noChangeArrowheads="1"/>
          </p:cNvSpPr>
          <p:nvPr>
            <p:ph type="sldNum" sz="quarter" idx="5"/>
          </p:nvPr>
        </p:nvSpPr>
        <p:spPr>
          <a:noFill/>
        </p:spPr>
        <p:txBody>
          <a:bodyPr/>
          <a:lstStyle/>
          <a:p>
            <a:fld id="{7B907EE5-9AE8-47DF-AE92-F0EAC00D673A}" type="slidenum">
              <a:rPr lang="en-US" smtClean="0"/>
              <a:pPr/>
              <a:t>20</a:t>
            </a:fld>
            <a:endParaRPr lang="en-US"/>
          </a:p>
        </p:txBody>
      </p:sp>
      <p:sp>
        <p:nvSpPr>
          <p:cNvPr id="35845" name="Rectangle 2"/>
          <p:cNvSpPr>
            <a:spLocks noGrp="1" noRot="1" noChangeAspect="1" noChangeArrowheads="1" noTextEdit="1"/>
          </p:cNvSpPr>
          <p:nvPr>
            <p:ph type="sldImg"/>
          </p:nvPr>
        </p:nvSpPr>
        <p:spPr>
          <a:ln/>
        </p:spPr>
      </p:sp>
      <p:sp>
        <p:nvSpPr>
          <p:cNvPr id="3584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Cpt S 317: Spring 2009</a:t>
            </a:r>
          </a:p>
        </p:txBody>
      </p:sp>
      <p:sp>
        <p:nvSpPr>
          <p:cNvPr id="36867" name="Rectangle 6"/>
          <p:cNvSpPr>
            <a:spLocks noGrp="1" noChangeArrowheads="1"/>
          </p:cNvSpPr>
          <p:nvPr>
            <p:ph type="ftr" sz="quarter" idx="4"/>
          </p:nvPr>
        </p:nvSpPr>
        <p:spPr>
          <a:noFill/>
        </p:spPr>
        <p:txBody>
          <a:bodyPr/>
          <a:lstStyle/>
          <a:p>
            <a:r>
              <a:rPr lang="en-US"/>
              <a:t>School of EECS, WSU</a:t>
            </a:r>
          </a:p>
        </p:txBody>
      </p:sp>
      <p:sp>
        <p:nvSpPr>
          <p:cNvPr id="36868" name="Rectangle 7"/>
          <p:cNvSpPr>
            <a:spLocks noGrp="1" noChangeArrowheads="1"/>
          </p:cNvSpPr>
          <p:nvPr>
            <p:ph type="sldNum" sz="quarter" idx="5"/>
          </p:nvPr>
        </p:nvSpPr>
        <p:spPr>
          <a:noFill/>
        </p:spPr>
        <p:txBody>
          <a:bodyPr/>
          <a:lstStyle/>
          <a:p>
            <a:fld id="{31D6A1B9-0ED0-49C8-89A1-DC1EE75F0AF8}" type="slidenum">
              <a:rPr lang="en-US" smtClean="0"/>
              <a:pPr/>
              <a:t>22</a:t>
            </a:fld>
            <a:endParaRPr lang="en-US"/>
          </a:p>
        </p:txBody>
      </p:sp>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Cpt S 317: Spring 2009</a:t>
            </a:r>
          </a:p>
        </p:txBody>
      </p:sp>
      <p:sp>
        <p:nvSpPr>
          <p:cNvPr id="37891" name="Rectangle 6"/>
          <p:cNvSpPr>
            <a:spLocks noGrp="1" noChangeArrowheads="1"/>
          </p:cNvSpPr>
          <p:nvPr>
            <p:ph type="ftr" sz="quarter" idx="4"/>
          </p:nvPr>
        </p:nvSpPr>
        <p:spPr>
          <a:noFill/>
        </p:spPr>
        <p:txBody>
          <a:bodyPr/>
          <a:lstStyle/>
          <a:p>
            <a:r>
              <a:rPr lang="en-US"/>
              <a:t>School of EECS, WSU</a:t>
            </a:r>
          </a:p>
        </p:txBody>
      </p:sp>
      <p:sp>
        <p:nvSpPr>
          <p:cNvPr id="37892" name="Rectangle 7"/>
          <p:cNvSpPr>
            <a:spLocks noGrp="1" noChangeArrowheads="1"/>
          </p:cNvSpPr>
          <p:nvPr>
            <p:ph type="sldNum" sz="quarter" idx="5"/>
          </p:nvPr>
        </p:nvSpPr>
        <p:spPr>
          <a:noFill/>
        </p:spPr>
        <p:txBody>
          <a:bodyPr/>
          <a:lstStyle/>
          <a:p>
            <a:fld id="{4297C6CC-00C1-43B9-9B8D-3A2BDC46CACE}" type="slidenum">
              <a:rPr lang="en-US" smtClean="0"/>
              <a:pPr/>
              <a:t>24</a:t>
            </a:fld>
            <a:endParaRPr lang="en-US"/>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US"/>
              <a:t>Cpt S 317: Spring 2009</a:t>
            </a:r>
          </a:p>
        </p:txBody>
      </p:sp>
      <p:sp>
        <p:nvSpPr>
          <p:cNvPr id="39939" name="Rectangle 6"/>
          <p:cNvSpPr>
            <a:spLocks noGrp="1" noChangeArrowheads="1"/>
          </p:cNvSpPr>
          <p:nvPr>
            <p:ph type="ftr" sz="quarter" idx="4"/>
          </p:nvPr>
        </p:nvSpPr>
        <p:spPr>
          <a:noFill/>
        </p:spPr>
        <p:txBody>
          <a:bodyPr/>
          <a:lstStyle/>
          <a:p>
            <a:r>
              <a:rPr lang="en-US"/>
              <a:t>School of EECS, WSU</a:t>
            </a:r>
          </a:p>
        </p:txBody>
      </p:sp>
      <p:sp>
        <p:nvSpPr>
          <p:cNvPr id="39940" name="Rectangle 7"/>
          <p:cNvSpPr>
            <a:spLocks noGrp="1" noChangeArrowheads="1"/>
          </p:cNvSpPr>
          <p:nvPr>
            <p:ph type="sldNum" sz="quarter" idx="5"/>
          </p:nvPr>
        </p:nvSpPr>
        <p:spPr>
          <a:noFill/>
        </p:spPr>
        <p:txBody>
          <a:bodyPr/>
          <a:lstStyle/>
          <a:p>
            <a:fld id="{638F18CC-A4AD-42C2-BB72-F4D12249D9CA}" type="slidenum">
              <a:rPr lang="en-US" smtClean="0"/>
              <a:pPr/>
              <a:t>25</a:t>
            </a:fld>
            <a:endParaRPr lang="en-US"/>
          </a:p>
        </p:txBody>
      </p:sp>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p>
            <a:r>
              <a:rPr lang="en-US"/>
              <a:t>Cpt S 317: Spring 2009</a:t>
            </a:r>
          </a:p>
        </p:txBody>
      </p:sp>
      <p:sp>
        <p:nvSpPr>
          <p:cNvPr id="38915" name="Rectangle 6"/>
          <p:cNvSpPr>
            <a:spLocks noGrp="1" noChangeArrowheads="1"/>
          </p:cNvSpPr>
          <p:nvPr>
            <p:ph type="ftr" sz="quarter" idx="4"/>
          </p:nvPr>
        </p:nvSpPr>
        <p:spPr>
          <a:noFill/>
        </p:spPr>
        <p:txBody>
          <a:bodyPr/>
          <a:lstStyle/>
          <a:p>
            <a:r>
              <a:rPr lang="en-US"/>
              <a:t>School of EECS, WSU</a:t>
            </a:r>
          </a:p>
        </p:txBody>
      </p:sp>
      <p:sp>
        <p:nvSpPr>
          <p:cNvPr id="38916" name="Rectangle 7"/>
          <p:cNvSpPr>
            <a:spLocks noGrp="1" noChangeArrowheads="1"/>
          </p:cNvSpPr>
          <p:nvPr>
            <p:ph type="sldNum" sz="quarter" idx="5"/>
          </p:nvPr>
        </p:nvSpPr>
        <p:spPr>
          <a:noFill/>
        </p:spPr>
        <p:txBody>
          <a:bodyPr/>
          <a:lstStyle/>
          <a:p>
            <a:fld id="{09F16C59-5494-4CC2-BBE4-CFBF156BCED2}" type="slidenum">
              <a:rPr lang="en-US" smtClean="0"/>
              <a:pPr/>
              <a:t>27</a:t>
            </a:fld>
            <a:endParaRPr lang="en-US"/>
          </a:p>
        </p:txBody>
      </p:sp>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55330" name="Rectangle 2"/>
          <p:cNvSpPr>
            <a:spLocks noChangeArrowheads="1"/>
          </p:cNvSpPr>
          <p:nvPr/>
        </p:nvSpPr>
        <p:spPr bwMode="auto">
          <a:xfrm>
            <a:off x="381000" y="990600"/>
            <a:ext cx="76200" cy="5105400"/>
          </a:xfrm>
          <a:prstGeom prst="rect">
            <a:avLst/>
          </a:prstGeom>
          <a:solidFill>
            <a:schemeClr val="bg2"/>
          </a:solidFill>
          <a:ln w="12700">
            <a:noFill/>
            <a:miter lim="800000"/>
            <a:headEnd/>
            <a:tailEnd/>
          </a:ln>
          <a:effectLst/>
        </p:spPr>
        <p:txBody>
          <a:bodyPr wrap="none" anchor="ctr"/>
          <a:lstStyle/>
          <a:p>
            <a:pPr algn="ctr" eaLnBrk="1" hangingPunct="1"/>
            <a:endParaRPr lang="en-US" sz="2400"/>
          </a:p>
        </p:txBody>
      </p:sp>
      <p:sp>
        <p:nvSpPr>
          <p:cNvPr id="355335" name="Rectangle 7"/>
          <p:cNvSpPr>
            <a:spLocks noGrp="1" noChangeArrowheads="1"/>
          </p:cNvSpPr>
          <p:nvPr>
            <p:ph type="ctrTitle"/>
          </p:nvPr>
        </p:nvSpPr>
        <p:spPr>
          <a:xfrm>
            <a:off x="762000" y="1371600"/>
            <a:ext cx="7696200" cy="2057400"/>
          </a:xfrm>
        </p:spPr>
        <p:txBody>
          <a:bodyPr/>
          <a:lstStyle>
            <a:lvl1pPr>
              <a:defRPr sz="5400"/>
            </a:lvl1pPr>
          </a:lstStyle>
          <a:p>
            <a:r>
              <a:rPr lang="en-US"/>
              <a:t>Click to edit Master title style</a:t>
            </a:r>
          </a:p>
        </p:txBody>
      </p:sp>
      <p:sp>
        <p:nvSpPr>
          <p:cNvPr id="355336" name="Rectangle 8"/>
          <p:cNvSpPr>
            <a:spLocks noGrp="1" noChangeArrowheads="1"/>
          </p:cNvSpPr>
          <p:nvPr>
            <p:ph type="subTitle" idx="1"/>
          </p:nvPr>
        </p:nvSpPr>
        <p:spPr>
          <a:xfrm>
            <a:off x="762000" y="3765550"/>
            <a:ext cx="7696200" cy="2057400"/>
          </a:xfrm>
        </p:spPr>
        <p:txBody>
          <a:bodyPr/>
          <a:lstStyle>
            <a:lvl1pPr marL="0" indent="0">
              <a:buFont typeface="Wingdings" pitchFamily="2" charset="2"/>
              <a:buNone/>
              <a:defRPr sz="2800">
                <a:latin typeface="Arial" pitchFamily="34" charset="0"/>
              </a:defRPr>
            </a:lvl1pPr>
          </a:lstStyle>
          <a:p>
            <a:r>
              <a:rPr lang="en-US"/>
              <a:t>Click to edit Master subtitle style</a:t>
            </a:r>
          </a:p>
        </p:txBody>
      </p:sp>
      <p:sp>
        <p:nvSpPr>
          <p:cNvPr id="355337" name="Rectangle 9"/>
          <p:cNvSpPr>
            <a:spLocks noGrp="1" noChangeArrowheads="1"/>
          </p:cNvSpPr>
          <p:nvPr>
            <p:ph type="dt" sz="half" idx="2"/>
          </p:nvPr>
        </p:nvSpPr>
        <p:spPr>
          <a:xfrm>
            <a:off x="457200" y="6248400"/>
            <a:ext cx="2133600" cy="457200"/>
          </a:xfrm>
        </p:spPr>
        <p:txBody>
          <a:bodyPr/>
          <a:lstStyle>
            <a:lvl1pPr>
              <a:defRPr/>
            </a:lvl1pPr>
          </a:lstStyle>
          <a:p>
            <a:pPr>
              <a:defRPr/>
            </a:pPr>
            <a:endParaRPr lang="en-US"/>
          </a:p>
        </p:txBody>
      </p:sp>
      <p:sp>
        <p:nvSpPr>
          <p:cNvPr id="355338" name="Rectangle 10"/>
          <p:cNvSpPr>
            <a:spLocks noGrp="1" noChangeArrowheads="1"/>
          </p:cNvSpPr>
          <p:nvPr>
            <p:ph type="ftr" sz="quarter" idx="3"/>
          </p:nvPr>
        </p:nvSpPr>
        <p:spPr/>
        <p:txBody>
          <a:bodyPr/>
          <a:lstStyle>
            <a:lvl1pPr>
              <a:defRPr/>
            </a:lvl1pPr>
          </a:lstStyle>
          <a:p>
            <a:pPr>
              <a:defRPr/>
            </a:pPr>
            <a:r>
              <a:rPr lang="en-US"/>
              <a:t>Mrs. Sampada K S, Asst. Professor Dept. of CSE, RNSIT</a:t>
            </a:r>
            <a:endParaRPr lang="en-US" b="1" dirty="0"/>
          </a:p>
        </p:txBody>
      </p:sp>
      <p:sp>
        <p:nvSpPr>
          <p:cNvPr id="355339" name="Rectangle 11"/>
          <p:cNvSpPr>
            <a:spLocks noGrp="1" noChangeArrowheads="1"/>
          </p:cNvSpPr>
          <p:nvPr>
            <p:ph type="sldNum" sz="quarter" idx="4"/>
          </p:nvPr>
        </p:nvSpPr>
        <p:spPr>
          <a:xfrm>
            <a:off x="6553200" y="6248400"/>
            <a:ext cx="2133600" cy="457200"/>
          </a:xfrm>
        </p:spPr>
        <p:txBody>
          <a:bodyPr/>
          <a:lstStyle>
            <a:lvl1pPr>
              <a:defRPr b="1"/>
            </a:lvl1pPr>
          </a:lstStyle>
          <a:p>
            <a:pPr>
              <a:defRPr/>
            </a:pPr>
            <a:fld id="{840C42E0-5DAB-4DB8-AF63-638872A8D0FC}" type="slidenum">
              <a:rPr lang="en-US" smtClean="0"/>
              <a:pPr>
                <a:defRPr/>
              </a:pPr>
              <a:t>‹#›</a:t>
            </a:fld>
            <a:endParaRPr lang="en-US"/>
          </a:p>
        </p:txBody>
      </p:sp>
      <p:grpSp>
        <p:nvGrpSpPr>
          <p:cNvPr id="355342" name="Group 14"/>
          <p:cNvGrpSpPr>
            <a:grpSpLocks/>
          </p:cNvGrpSpPr>
          <p:nvPr/>
        </p:nvGrpSpPr>
        <p:grpSpPr bwMode="auto">
          <a:xfrm>
            <a:off x="381000" y="304800"/>
            <a:ext cx="8391525" cy="5791200"/>
            <a:chOff x="240" y="192"/>
            <a:chExt cx="5286" cy="3648"/>
          </a:xfrm>
        </p:grpSpPr>
        <p:sp>
          <p:nvSpPr>
            <p:cNvPr id="355331" name="Rectangle 3"/>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algn="ctr" eaLnBrk="1" hangingPunct="1"/>
              <a:endParaRPr lang="en-US" sz="2400"/>
            </a:p>
          </p:txBody>
        </p:sp>
        <p:sp>
          <p:nvSpPr>
            <p:cNvPr id="355332" name="Rectangle 4"/>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algn="ctr" eaLnBrk="1" hangingPunct="1"/>
              <a:endParaRPr lang="en-US" sz="2400"/>
            </a:p>
          </p:txBody>
        </p:sp>
        <p:sp>
          <p:nvSpPr>
            <p:cNvPr id="355333" name="Rectangle 5"/>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algn="ctr" eaLnBrk="1" hangingPunct="1"/>
              <a:endParaRPr lang="en-US" sz="2400"/>
            </a:p>
          </p:txBody>
        </p:sp>
        <p:sp>
          <p:nvSpPr>
            <p:cNvPr id="355334" name="Rectangle 6"/>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algn="ctr" eaLnBrk="1" hangingPunct="1"/>
              <a:endParaRPr lang="en-US" sz="2400"/>
            </a:p>
          </p:txBody>
        </p:sp>
        <p:sp>
          <p:nvSpPr>
            <p:cNvPr id="355340" name="Line 12"/>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endParaRPr lang="en-US"/>
            </a:p>
          </p:txBody>
        </p:sp>
        <p:sp>
          <p:nvSpPr>
            <p:cNvPr id="355341" name="Rectangle 13"/>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algn="ctr" eaLnBrk="1" hangingPunct="1"/>
              <a:endParaRPr lang="en-US" sz="2400"/>
            </a:p>
          </p:txBody>
        </p:sp>
      </p:grpSp>
    </p:spTree>
    <p:extLst>
      <p:ext uri="{BB962C8B-B14F-4D97-AF65-F5344CB8AC3E}">
        <p14:creationId xmlns:p14="http://schemas.microsoft.com/office/powerpoint/2010/main" val="460536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1D73CC-5C50-433E-9499-480C2B866D8F}" type="slidenum">
              <a:rPr lang="en-US" smtClean="0"/>
              <a:pPr>
                <a:defRPr/>
              </a:pPr>
              <a:t>‹#›</a:t>
            </a:fld>
            <a:endParaRPr lang="en-US"/>
          </a:p>
        </p:txBody>
      </p:sp>
    </p:spTree>
    <p:extLst>
      <p:ext uri="{BB962C8B-B14F-4D97-AF65-F5344CB8AC3E}">
        <p14:creationId xmlns:p14="http://schemas.microsoft.com/office/powerpoint/2010/main" val="1254474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597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533400"/>
            <a:ext cx="6019800" cy="5597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8481729-6582-4E1B-86BD-76335D271A9D}" type="slidenum">
              <a:rPr lang="en-US" smtClean="0"/>
              <a:pPr>
                <a:defRPr/>
              </a:pPr>
              <a:t>‹#›</a:t>
            </a:fld>
            <a:endParaRPr lang="en-US"/>
          </a:p>
        </p:txBody>
      </p:sp>
    </p:spTree>
    <p:extLst>
      <p:ext uri="{BB962C8B-B14F-4D97-AF65-F5344CB8AC3E}">
        <p14:creationId xmlns:p14="http://schemas.microsoft.com/office/powerpoint/2010/main" val="502417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p>
        </p:txBody>
      </p:sp>
      <p:sp>
        <p:nvSpPr>
          <p:cNvPr id="3" name="Chart Placeholder 2"/>
          <p:cNvSpPr>
            <a:spLocks noGrp="1"/>
          </p:cNvSpPr>
          <p:nvPr>
            <p:ph type="chart" sz="half" idx="1"/>
          </p:nvPr>
        </p:nvSpPr>
        <p:spPr>
          <a:xfrm>
            <a:off x="1182688" y="2017713"/>
            <a:ext cx="3810000" cy="4114800"/>
          </a:xfrm>
        </p:spPr>
        <p:txBody>
          <a:bodyPr/>
          <a:lstStyle/>
          <a:p>
            <a:pPr lvl="0"/>
            <a:endParaRPr lang="en-US" noProof="0"/>
          </a:p>
        </p:txBody>
      </p:sp>
      <p:sp>
        <p:nvSpPr>
          <p:cNvPr id="4" name="Text Placeholder 3"/>
          <p:cNvSpPr>
            <a:spLocks noGrp="1"/>
          </p:cNvSpPr>
          <p:nvPr>
            <p:ph type="body"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0B44E69D-AF01-426A-BBB4-BE26BDADB394}" type="slidenum">
              <a:rPr lang="en-US"/>
              <a:pPr>
                <a:defRPr/>
              </a:pPr>
              <a:t>‹#›</a:t>
            </a:fld>
            <a:endParaRPr lang="en-US"/>
          </a:p>
        </p:txBody>
      </p:sp>
    </p:spTree>
    <p:extLst>
      <p:ext uri="{BB962C8B-B14F-4D97-AF65-F5344CB8AC3E}">
        <p14:creationId xmlns:p14="http://schemas.microsoft.com/office/powerpoint/2010/main" val="832410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Mrs. Sampada K S, Asst. Professor Dept. of CSE, RNSIT</a:t>
            </a:r>
            <a:endParaRPr lang="en-US" b="1"/>
          </a:p>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A51D765-1660-43DE-AF21-4929AF4B7AF5}" type="slidenum">
              <a:rPr lang="en-US" smtClean="0"/>
              <a:pPr>
                <a:defRPr/>
              </a:pPr>
              <a:t>‹#›</a:t>
            </a:fld>
            <a:endParaRPr lang="en-US"/>
          </a:p>
        </p:txBody>
      </p:sp>
    </p:spTree>
    <p:extLst>
      <p:ext uri="{BB962C8B-B14F-4D97-AF65-F5344CB8AC3E}">
        <p14:creationId xmlns:p14="http://schemas.microsoft.com/office/powerpoint/2010/main" val="3675598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Mrs. Sampada K S, Asst. Professor Dept. of CSE, RNSIT</a:t>
            </a:r>
            <a:endParaRPr lang="en-US" b="1"/>
          </a:p>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D78FA91-C446-4612-BF7A-19D64F182B62}" type="slidenum">
              <a:rPr lang="en-US" smtClean="0"/>
              <a:pPr>
                <a:defRPr/>
              </a:pPr>
              <a:t>‹#›</a:t>
            </a:fld>
            <a:endParaRPr lang="en-US"/>
          </a:p>
        </p:txBody>
      </p:sp>
    </p:spTree>
    <p:extLst>
      <p:ext uri="{BB962C8B-B14F-4D97-AF65-F5344CB8AC3E}">
        <p14:creationId xmlns:p14="http://schemas.microsoft.com/office/powerpoint/2010/main" val="540670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Mrs. Sampada K S, Asst. Professor Dept. of CSE, RNSIT</a:t>
            </a:r>
            <a:endParaRPr lang="en-US" b="1"/>
          </a:p>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7B186509-1B59-4A09-8000-99D4E7869DE8}" type="slidenum">
              <a:rPr lang="en-US" smtClean="0"/>
              <a:pPr>
                <a:defRPr/>
              </a:pPr>
              <a:t>‹#›</a:t>
            </a:fld>
            <a:endParaRPr lang="en-US"/>
          </a:p>
        </p:txBody>
      </p:sp>
    </p:spTree>
    <p:extLst>
      <p:ext uri="{BB962C8B-B14F-4D97-AF65-F5344CB8AC3E}">
        <p14:creationId xmlns:p14="http://schemas.microsoft.com/office/powerpoint/2010/main" val="3064934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r>
              <a:rPr lang="en-US"/>
              <a:t>Mrs. Sampada K S, Asst. Professor Dept. of CSE, RNSIT</a:t>
            </a:r>
            <a:endParaRPr lang="en-US" b="1"/>
          </a:p>
          <a:p>
            <a:pPr>
              <a:defRPr/>
            </a:pPr>
            <a:endParaRPr lang="en-US" dirty="0"/>
          </a:p>
        </p:txBody>
      </p:sp>
      <p:sp>
        <p:nvSpPr>
          <p:cNvPr id="9" name="Slide Number Placeholder 8"/>
          <p:cNvSpPr>
            <a:spLocks noGrp="1"/>
          </p:cNvSpPr>
          <p:nvPr>
            <p:ph type="sldNum" sz="quarter" idx="12"/>
          </p:nvPr>
        </p:nvSpPr>
        <p:spPr/>
        <p:txBody>
          <a:bodyPr/>
          <a:lstStyle>
            <a:lvl1pPr>
              <a:defRPr/>
            </a:lvl1pPr>
          </a:lstStyle>
          <a:p>
            <a:pPr>
              <a:defRPr/>
            </a:pPr>
            <a:fld id="{E4C9232B-0154-4E9D-99ED-FC02BA4963D5}" type="slidenum">
              <a:rPr lang="en-US" smtClean="0"/>
              <a:pPr>
                <a:defRPr/>
              </a:pPr>
              <a:t>‹#›</a:t>
            </a:fld>
            <a:endParaRPr lang="en-US"/>
          </a:p>
        </p:txBody>
      </p:sp>
    </p:spTree>
    <p:extLst>
      <p:ext uri="{BB962C8B-B14F-4D97-AF65-F5344CB8AC3E}">
        <p14:creationId xmlns:p14="http://schemas.microsoft.com/office/powerpoint/2010/main" val="906148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r>
              <a:rPr lang="en-US"/>
              <a:t>Mrs. Sampada K S, Asst. Professor Dept. of CSE, RNSIT</a:t>
            </a:r>
            <a:endParaRPr lang="en-US" b="1"/>
          </a:p>
          <a:p>
            <a:pPr>
              <a:defRPr/>
            </a:pP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0D99AB7C-DF5B-4DD3-AC3F-7B3D21C2DFBF}" type="slidenum">
              <a:rPr lang="en-US" smtClean="0"/>
              <a:pPr>
                <a:defRPr/>
              </a:pPr>
              <a:t>‹#›</a:t>
            </a:fld>
            <a:endParaRPr lang="en-US"/>
          </a:p>
        </p:txBody>
      </p:sp>
    </p:spTree>
    <p:extLst>
      <p:ext uri="{BB962C8B-B14F-4D97-AF65-F5344CB8AC3E}">
        <p14:creationId xmlns:p14="http://schemas.microsoft.com/office/powerpoint/2010/main" val="2426134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r>
              <a:rPr lang="en-US"/>
              <a:t>Mrs. Sampada K S, Asst. Professor Dept. of CSE, RNSIT</a:t>
            </a:r>
            <a:endParaRPr lang="en-US" b="1"/>
          </a:p>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74A7115E-B2B2-4412-8CC2-20138CFDF0A9}" type="slidenum">
              <a:rPr lang="en-US" smtClean="0"/>
              <a:pPr>
                <a:defRPr/>
              </a:pPr>
              <a:t>‹#›</a:t>
            </a:fld>
            <a:endParaRPr lang="en-US"/>
          </a:p>
        </p:txBody>
      </p:sp>
    </p:spTree>
    <p:extLst>
      <p:ext uri="{BB962C8B-B14F-4D97-AF65-F5344CB8AC3E}">
        <p14:creationId xmlns:p14="http://schemas.microsoft.com/office/powerpoint/2010/main" val="3002501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3B01ACC5-7981-4760-A666-9937A4FE58D1}" type="slidenum">
              <a:rPr lang="en-US" smtClean="0"/>
              <a:pPr>
                <a:defRPr/>
              </a:pPr>
              <a:t>‹#›</a:t>
            </a:fld>
            <a:endParaRPr lang="en-US"/>
          </a:p>
        </p:txBody>
      </p:sp>
    </p:spTree>
    <p:extLst>
      <p:ext uri="{BB962C8B-B14F-4D97-AF65-F5344CB8AC3E}">
        <p14:creationId xmlns:p14="http://schemas.microsoft.com/office/powerpoint/2010/main" val="119804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12DFF400-7E23-4377-BBD4-98389BAADEA0}" type="slidenum">
              <a:rPr lang="en-US" smtClean="0"/>
              <a:pPr>
                <a:defRPr/>
              </a:pPr>
              <a:t>‹#›</a:t>
            </a:fld>
            <a:endParaRPr lang="en-US"/>
          </a:p>
        </p:txBody>
      </p:sp>
    </p:spTree>
    <p:extLst>
      <p:ext uri="{BB962C8B-B14F-4D97-AF65-F5344CB8AC3E}">
        <p14:creationId xmlns:p14="http://schemas.microsoft.com/office/powerpoint/2010/main" val="917342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bwMode="auto">
          <a:xfrm>
            <a:off x="457200" y="533400"/>
            <a:ext cx="82296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54307" name="Rectangle 3"/>
          <p:cNvSpPr>
            <a:spLocks noGrp="1" noChangeArrowheads="1"/>
          </p:cNvSpPr>
          <p:nvPr>
            <p:ph type="body" idx="1"/>
          </p:nvPr>
        </p:nvSpPr>
        <p:spPr bwMode="auto">
          <a:xfrm>
            <a:off x="457200" y="1828800"/>
            <a:ext cx="8229600" cy="430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4308" name="Rectangle 4"/>
          <p:cNvSpPr>
            <a:spLocks noGrp="1" noChangeArrowheads="1"/>
          </p:cNvSpPr>
          <p:nvPr>
            <p:ph type="dt" sz="half" idx="2"/>
          </p:nvPr>
        </p:nvSpPr>
        <p:spPr bwMode="auto">
          <a:xfrm>
            <a:off x="457200" y="6248400"/>
            <a:ext cx="1676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pitchFamily="34" charset="0"/>
              </a:defRPr>
            </a:lvl1pPr>
          </a:lstStyle>
          <a:p>
            <a:pPr>
              <a:defRPr/>
            </a:pPr>
            <a:endParaRPr lang="en-US"/>
          </a:p>
        </p:txBody>
      </p:sp>
      <p:sp>
        <p:nvSpPr>
          <p:cNvPr id="35430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pitchFamily="34" charset="0"/>
              </a:defRPr>
            </a:lvl1pPr>
          </a:lstStyle>
          <a:p>
            <a:pPr>
              <a:defRPr/>
            </a:pPr>
            <a:endParaRPr lang="en-US"/>
          </a:p>
        </p:txBody>
      </p:sp>
      <p:sp>
        <p:nvSpPr>
          <p:cNvPr id="354310" name="Rectangle 6"/>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pitchFamily="34" charset="0"/>
              </a:defRPr>
            </a:lvl1pPr>
          </a:lstStyle>
          <a:p>
            <a:pPr>
              <a:defRPr/>
            </a:pPr>
            <a:fld id="{F4DCB214-98A5-48BC-AD57-381172E481AA}" type="slidenum">
              <a:rPr lang="en-US" smtClean="0"/>
              <a:pPr>
                <a:defRPr/>
              </a:pPr>
              <a:t>‹#›</a:t>
            </a:fld>
            <a:endParaRPr lang="en-US"/>
          </a:p>
        </p:txBody>
      </p:sp>
      <p:grpSp>
        <p:nvGrpSpPr>
          <p:cNvPr id="354329" name="Group 25"/>
          <p:cNvGrpSpPr>
            <a:grpSpLocks/>
          </p:cNvGrpSpPr>
          <p:nvPr/>
        </p:nvGrpSpPr>
        <p:grpSpPr bwMode="auto">
          <a:xfrm>
            <a:off x="279400" y="152400"/>
            <a:ext cx="8686800" cy="1600200"/>
            <a:chOff x="176" y="96"/>
            <a:chExt cx="5472" cy="1008"/>
          </a:xfrm>
        </p:grpSpPr>
        <p:sp>
          <p:nvSpPr>
            <p:cNvPr id="354311" name="Line 7"/>
            <p:cNvSpPr>
              <a:spLocks noChangeShapeType="1"/>
            </p:cNvSpPr>
            <p:nvPr/>
          </p:nvSpPr>
          <p:spPr bwMode="auto">
            <a:xfrm flipH="1">
              <a:off x="288" y="1104"/>
              <a:ext cx="5232" cy="0"/>
            </a:xfrm>
            <a:prstGeom prst="line">
              <a:avLst/>
            </a:prstGeom>
            <a:noFill/>
            <a:ln w="12700">
              <a:solidFill>
                <a:schemeClr val="tx1"/>
              </a:solidFill>
              <a:round/>
              <a:headEnd/>
              <a:tailEnd/>
            </a:ln>
            <a:effectLst/>
          </p:spPr>
          <p:txBody>
            <a:bodyPr/>
            <a:lstStyle/>
            <a:p>
              <a:endParaRPr lang="en-US"/>
            </a:p>
          </p:txBody>
        </p:sp>
        <p:sp>
          <p:nvSpPr>
            <p:cNvPr id="354312" name="Rectangle 8"/>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p:spPr>
          <p:txBody>
            <a:bodyPr wrap="none" anchor="ctr"/>
            <a:lstStyle/>
            <a:p>
              <a:pPr algn="ctr" eaLnBrk="1" hangingPunct="1"/>
              <a:endParaRPr lang="en-US" sz="2400"/>
            </a:p>
          </p:txBody>
        </p:sp>
        <p:sp>
          <p:nvSpPr>
            <p:cNvPr id="354313" name="Rectangle 9"/>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p:spPr>
          <p:txBody>
            <a:bodyPr wrap="none" anchor="ctr"/>
            <a:lstStyle/>
            <a:p>
              <a:pPr algn="ctr" eaLnBrk="1" hangingPunct="1"/>
              <a:endParaRPr lang="en-US" sz="2400"/>
            </a:p>
          </p:txBody>
        </p:sp>
        <p:sp>
          <p:nvSpPr>
            <p:cNvPr id="354314" name="Rectangle 10"/>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p:spPr>
          <p:txBody>
            <a:bodyPr wrap="none" anchor="ctr"/>
            <a:lstStyle/>
            <a:p>
              <a:pPr algn="ctr" eaLnBrk="1" hangingPunct="1"/>
              <a:endParaRPr lang="en-US" sz="2400"/>
            </a:p>
          </p:txBody>
        </p:sp>
        <p:sp>
          <p:nvSpPr>
            <p:cNvPr id="354315" name="Rectangle 11"/>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p:spPr>
          <p:txBody>
            <a:bodyPr wrap="none" anchor="ctr"/>
            <a:lstStyle/>
            <a:p>
              <a:pPr algn="ctr" eaLnBrk="1" hangingPunct="1"/>
              <a:endParaRPr lang="en-US" sz="2400"/>
            </a:p>
          </p:txBody>
        </p:sp>
      </p:grpSp>
    </p:spTree>
    <p:extLst>
      <p:ext uri="{BB962C8B-B14F-4D97-AF65-F5344CB8AC3E}">
        <p14:creationId xmlns:p14="http://schemas.microsoft.com/office/powerpoint/2010/main" val="1051662231"/>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Lst>
  <p:hf hdr="0" ftr="0" dt="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469900" indent="-469900" algn="l" rtl="0" eaLnBrk="1" fontAlgn="base" hangingPunct="1">
        <a:spcBef>
          <a:spcPct val="20000"/>
        </a:spcBef>
        <a:spcAft>
          <a:spcPct val="0"/>
        </a:spcAft>
        <a:buClr>
          <a:schemeClr val="bg2"/>
        </a:buClr>
        <a:buSzPct val="70000"/>
        <a:buFont typeface="Wingdings" pitchFamily="2" charset="2"/>
        <a:buChar char="o"/>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75000"/>
        <a:buFont typeface="Wingdings" pitchFamily="2" charset="2"/>
        <a:buChar char="n"/>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65000"/>
        <a:buFont typeface="Wingdings" pitchFamily="2" charset="2"/>
        <a:buChar char="o"/>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8.bin"/><Relationship Id="rId18" Type="http://schemas.openxmlformats.org/officeDocument/2006/relationships/oleObject" Target="../embeddings/oleObject12.bin"/><Relationship Id="rId3" Type="http://schemas.openxmlformats.org/officeDocument/2006/relationships/notesSlide" Target="../notesSlides/notesSlide15.xml"/><Relationship Id="rId21" Type="http://schemas.openxmlformats.org/officeDocument/2006/relationships/oleObject" Target="../embeddings/oleObject15.bin"/><Relationship Id="rId7" Type="http://schemas.openxmlformats.org/officeDocument/2006/relationships/oleObject" Target="../embeddings/oleObject4.bin"/><Relationship Id="rId12" Type="http://schemas.openxmlformats.org/officeDocument/2006/relationships/oleObject" Target="../embeddings/oleObject7.bin"/><Relationship Id="rId17" Type="http://schemas.openxmlformats.org/officeDocument/2006/relationships/oleObject" Target="../embeddings/oleObject11.bin"/><Relationship Id="rId2" Type="http://schemas.openxmlformats.org/officeDocument/2006/relationships/slideLayout" Target="../slideLayouts/slideLayout6.xml"/><Relationship Id="rId16" Type="http://schemas.openxmlformats.org/officeDocument/2006/relationships/image" Target="../media/image14.wmf"/><Relationship Id="rId20" Type="http://schemas.openxmlformats.org/officeDocument/2006/relationships/oleObject" Target="../embeddings/oleObject14.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3.wmf"/><Relationship Id="rId5" Type="http://schemas.openxmlformats.org/officeDocument/2006/relationships/image" Target="../media/image11.wmf"/><Relationship Id="rId15" Type="http://schemas.openxmlformats.org/officeDocument/2006/relationships/oleObject" Target="../embeddings/oleObject10.bin"/><Relationship Id="rId23" Type="http://schemas.openxmlformats.org/officeDocument/2006/relationships/image" Target="../media/image15.png"/><Relationship Id="rId10" Type="http://schemas.openxmlformats.org/officeDocument/2006/relationships/oleObject" Target="../embeddings/oleObject6.bin"/><Relationship Id="rId19" Type="http://schemas.openxmlformats.org/officeDocument/2006/relationships/oleObject" Target="../embeddings/oleObject13.bin"/><Relationship Id="rId4" Type="http://schemas.openxmlformats.org/officeDocument/2006/relationships/oleObject" Target="../embeddings/oleObject2.bin"/><Relationship Id="rId9" Type="http://schemas.openxmlformats.org/officeDocument/2006/relationships/oleObject" Target="../embeddings/oleObject5.bin"/><Relationship Id="rId14" Type="http://schemas.openxmlformats.org/officeDocument/2006/relationships/oleObject" Target="../embeddings/oleObject9.bin"/><Relationship Id="rId22" Type="http://schemas.openxmlformats.org/officeDocument/2006/relationships/oleObject" Target="../embeddings/oleObject16.bin"/></Relationships>
</file>

<file path=ppt/slides/_rels/slide43.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23.bin"/><Relationship Id="rId18" Type="http://schemas.openxmlformats.org/officeDocument/2006/relationships/oleObject" Target="../embeddings/oleObject27.bin"/><Relationship Id="rId26" Type="http://schemas.openxmlformats.org/officeDocument/2006/relationships/oleObject" Target="../embeddings/oleObject35.bin"/><Relationship Id="rId39" Type="http://schemas.openxmlformats.org/officeDocument/2006/relationships/image" Target="../media/image16.wmf"/><Relationship Id="rId3" Type="http://schemas.openxmlformats.org/officeDocument/2006/relationships/notesSlide" Target="../notesSlides/notesSlide16.xml"/><Relationship Id="rId21" Type="http://schemas.openxmlformats.org/officeDocument/2006/relationships/oleObject" Target="../embeddings/oleObject30.bin"/><Relationship Id="rId34" Type="http://schemas.openxmlformats.org/officeDocument/2006/relationships/oleObject" Target="../embeddings/oleObject43.bin"/><Relationship Id="rId42" Type="http://schemas.openxmlformats.org/officeDocument/2006/relationships/oleObject" Target="../embeddings/oleObject49.bin"/><Relationship Id="rId7" Type="http://schemas.openxmlformats.org/officeDocument/2006/relationships/oleObject" Target="../embeddings/oleObject19.bin"/><Relationship Id="rId12" Type="http://schemas.openxmlformats.org/officeDocument/2006/relationships/oleObject" Target="../embeddings/oleObject22.bin"/><Relationship Id="rId17" Type="http://schemas.openxmlformats.org/officeDocument/2006/relationships/oleObject" Target="../embeddings/oleObject26.bin"/><Relationship Id="rId25" Type="http://schemas.openxmlformats.org/officeDocument/2006/relationships/oleObject" Target="../embeddings/oleObject34.bin"/><Relationship Id="rId33" Type="http://schemas.openxmlformats.org/officeDocument/2006/relationships/oleObject" Target="../embeddings/oleObject42.bin"/><Relationship Id="rId38" Type="http://schemas.openxmlformats.org/officeDocument/2006/relationships/oleObject" Target="../embeddings/oleObject47.bin"/><Relationship Id="rId2" Type="http://schemas.openxmlformats.org/officeDocument/2006/relationships/slideLayout" Target="../slideLayouts/slideLayout7.xml"/><Relationship Id="rId16" Type="http://schemas.openxmlformats.org/officeDocument/2006/relationships/image" Target="../media/image14.wmf"/><Relationship Id="rId20" Type="http://schemas.openxmlformats.org/officeDocument/2006/relationships/oleObject" Target="../embeddings/oleObject29.bin"/><Relationship Id="rId29" Type="http://schemas.openxmlformats.org/officeDocument/2006/relationships/oleObject" Target="../embeddings/oleObject38.bin"/><Relationship Id="rId41" Type="http://schemas.openxmlformats.org/officeDocument/2006/relationships/image" Target="../media/image17.wmf"/><Relationship Id="rId1" Type="http://schemas.openxmlformats.org/officeDocument/2006/relationships/vmlDrawing" Target="../drawings/vmlDrawing3.vml"/><Relationship Id="rId6" Type="http://schemas.openxmlformats.org/officeDocument/2006/relationships/oleObject" Target="../embeddings/oleObject18.bin"/><Relationship Id="rId11" Type="http://schemas.openxmlformats.org/officeDocument/2006/relationships/image" Target="../media/image13.wmf"/><Relationship Id="rId24" Type="http://schemas.openxmlformats.org/officeDocument/2006/relationships/oleObject" Target="../embeddings/oleObject33.bin"/><Relationship Id="rId32" Type="http://schemas.openxmlformats.org/officeDocument/2006/relationships/oleObject" Target="../embeddings/oleObject41.bin"/><Relationship Id="rId37" Type="http://schemas.openxmlformats.org/officeDocument/2006/relationships/oleObject" Target="../embeddings/oleObject46.bin"/><Relationship Id="rId40" Type="http://schemas.openxmlformats.org/officeDocument/2006/relationships/oleObject" Target="../embeddings/oleObject48.bin"/><Relationship Id="rId45" Type="http://schemas.openxmlformats.org/officeDocument/2006/relationships/image" Target="../media/image18.wmf"/><Relationship Id="rId5" Type="http://schemas.openxmlformats.org/officeDocument/2006/relationships/image" Target="../media/image11.wmf"/><Relationship Id="rId15" Type="http://schemas.openxmlformats.org/officeDocument/2006/relationships/oleObject" Target="../embeddings/oleObject25.bin"/><Relationship Id="rId23" Type="http://schemas.openxmlformats.org/officeDocument/2006/relationships/oleObject" Target="../embeddings/oleObject32.bin"/><Relationship Id="rId28" Type="http://schemas.openxmlformats.org/officeDocument/2006/relationships/oleObject" Target="../embeddings/oleObject37.bin"/><Relationship Id="rId36" Type="http://schemas.openxmlformats.org/officeDocument/2006/relationships/oleObject" Target="../embeddings/oleObject45.bin"/><Relationship Id="rId10" Type="http://schemas.openxmlformats.org/officeDocument/2006/relationships/oleObject" Target="../embeddings/oleObject21.bin"/><Relationship Id="rId19" Type="http://schemas.openxmlformats.org/officeDocument/2006/relationships/oleObject" Target="../embeddings/oleObject28.bin"/><Relationship Id="rId31" Type="http://schemas.openxmlformats.org/officeDocument/2006/relationships/oleObject" Target="../embeddings/oleObject40.bin"/><Relationship Id="rId44" Type="http://schemas.openxmlformats.org/officeDocument/2006/relationships/oleObject" Target="../embeddings/oleObject51.bin"/><Relationship Id="rId4" Type="http://schemas.openxmlformats.org/officeDocument/2006/relationships/oleObject" Target="../embeddings/oleObject17.bin"/><Relationship Id="rId9" Type="http://schemas.openxmlformats.org/officeDocument/2006/relationships/oleObject" Target="../embeddings/oleObject20.bin"/><Relationship Id="rId14" Type="http://schemas.openxmlformats.org/officeDocument/2006/relationships/oleObject" Target="../embeddings/oleObject24.bin"/><Relationship Id="rId22" Type="http://schemas.openxmlformats.org/officeDocument/2006/relationships/oleObject" Target="../embeddings/oleObject31.bin"/><Relationship Id="rId27" Type="http://schemas.openxmlformats.org/officeDocument/2006/relationships/oleObject" Target="../embeddings/oleObject36.bin"/><Relationship Id="rId30" Type="http://schemas.openxmlformats.org/officeDocument/2006/relationships/oleObject" Target="../embeddings/oleObject39.bin"/><Relationship Id="rId35" Type="http://schemas.openxmlformats.org/officeDocument/2006/relationships/oleObject" Target="../embeddings/oleObject44.bin"/><Relationship Id="rId43" Type="http://schemas.openxmlformats.org/officeDocument/2006/relationships/oleObject" Target="../embeddings/oleObject50.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notesSlide" Target="../notesSlides/notesSlide20.xml"/><Relationship Id="rId7" Type="http://schemas.openxmlformats.org/officeDocument/2006/relationships/image" Target="../media/image17.wmf"/><Relationship Id="rId12"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53.bin"/><Relationship Id="rId11" Type="http://schemas.openxmlformats.org/officeDocument/2006/relationships/oleObject" Target="../embeddings/oleObject56.bin"/><Relationship Id="rId5" Type="http://schemas.openxmlformats.org/officeDocument/2006/relationships/image" Target="../media/image16.w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19.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60.bin"/><Relationship Id="rId13" Type="http://schemas.openxmlformats.org/officeDocument/2006/relationships/image" Target="../media/image19.wmf"/><Relationship Id="rId18" Type="http://schemas.openxmlformats.org/officeDocument/2006/relationships/oleObject" Target="../embeddings/oleObject66.bin"/><Relationship Id="rId3" Type="http://schemas.openxmlformats.org/officeDocument/2006/relationships/notesSlide" Target="../notesSlides/notesSlide21.xml"/><Relationship Id="rId7" Type="http://schemas.openxmlformats.org/officeDocument/2006/relationships/image" Target="../media/image17.wmf"/><Relationship Id="rId12" Type="http://schemas.openxmlformats.org/officeDocument/2006/relationships/oleObject" Target="../embeddings/oleObject63.bin"/><Relationship Id="rId17" Type="http://schemas.openxmlformats.org/officeDocument/2006/relationships/image" Target="../media/image21.wmf"/><Relationship Id="rId2" Type="http://schemas.openxmlformats.org/officeDocument/2006/relationships/slideLayout" Target="../slideLayouts/slideLayout7.xml"/><Relationship Id="rId16" Type="http://schemas.openxmlformats.org/officeDocument/2006/relationships/oleObject" Target="../embeddings/oleObject65.bin"/><Relationship Id="rId1" Type="http://schemas.openxmlformats.org/officeDocument/2006/relationships/vmlDrawing" Target="../drawings/vmlDrawing5.vml"/><Relationship Id="rId6" Type="http://schemas.openxmlformats.org/officeDocument/2006/relationships/oleObject" Target="../embeddings/oleObject59.bin"/><Relationship Id="rId11" Type="http://schemas.openxmlformats.org/officeDocument/2006/relationships/oleObject" Target="../embeddings/oleObject62.bin"/><Relationship Id="rId5" Type="http://schemas.openxmlformats.org/officeDocument/2006/relationships/image" Target="../media/image16.wmf"/><Relationship Id="rId15" Type="http://schemas.openxmlformats.org/officeDocument/2006/relationships/image" Target="../media/image20.wmf"/><Relationship Id="rId10" Type="http://schemas.openxmlformats.org/officeDocument/2006/relationships/oleObject" Target="../embeddings/oleObject61.bin"/><Relationship Id="rId19" Type="http://schemas.openxmlformats.org/officeDocument/2006/relationships/image" Target="../media/image22.wmf"/><Relationship Id="rId4" Type="http://schemas.openxmlformats.org/officeDocument/2006/relationships/oleObject" Target="../embeddings/oleObject58.bin"/><Relationship Id="rId9" Type="http://schemas.openxmlformats.org/officeDocument/2006/relationships/image" Target="../media/image18.wmf"/><Relationship Id="rId14" Type="http://schemas.openxmlformats.org/officeDocument/2006/relationships/oleObject" Target="../embeddings/oleObject64.bin"/></Relationships>
</file>

<file path=ppt/slides/_rels/slide49.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73.bin"/><Relationship Id="rId18" Type="http://schemas.openxmlformats.org/officeDocument/2006/relationships/oleObject" Target="../embeddings/oleObject77.bin"/><Relationship Id="rId26" Type="http://schemas.openxmlformats.org/officeDocument/2006/relationships/image" Target="../media/image18.wmf"/><Relationship Id="rId39" Type="http://schemas.openxmlformats.org/officeDocument/2006/relationships/oleObject" Target="../embeddings/oleObject96.bin"/><Relationship Id="rId3" Type="http://schemas.openxmlformats.org/officeDocument/2006/relationships/notesSlide" Target="../notesSlides/notesSlide22.xml"/><Relationship Id="rId21" Type="http://schemas.openxmlformats.org/officeDocument/2006/relationships/oleObject" Target="../embeddings/oleObject80.bin"/><Relationship Id="rId34" Type="http://schemas.openxmlformats.org/officeDocument/2006/relationships/oleObject" Target="../embeddings/oleObject91.bin"/><Relationship Id="rId42" Type="http://schemas.openxmlformats.org/officeDocument/2006/relationships/oleObject" Target="../embeddings/oleObject99.bin"/><Relationship Id="rId47" Type="http://schemas.openxmlformats.org/officeDocument/2006/relationships/oleObject" Target="../embeddings/oleObject104.bin"/><Relationship Id="rId7" Type="http://schemas.openxmlformats.org/officeDocument/2006/relationships/oleObject" Target="../embeddings/oleObject69.bin"/><Relationship Id="rId12" Type="http://schemas.openxmlformats.org/officeDocument/2006/relationships/oleObject" Target="../embeddings/oleObject72.bin"/><Relationship Id="rId17" Type="http://schemas.openxmlformats.org/officeDocument/2006/relationships/oleObject" Target="../embeddings/oleObject76.bin"/><Relationship Id="rId25" Type="http://schemas.openxmlformats.org/officeDocument/2006/relationships/oleObject" Target="../embeddings/oleObject83.bin"/><Relationship Id="rId33" Type="http://schemas.openxmlformats.org/officeDocument/2006/relationships/oleObject" Target="../embeddings/oleObject90.bin"/><Relationship Id="rId38" Type="http://schemas.openxmlformats.org/officeDocument/2006/relationships/oleObject" Target="../embeddings/oleObject95.bin"/><Relationship Id="rId46" Type="http://schemas.openxmlformats.org/officeDocument/2006/relationships/oleObject" Target="../embeddings/oleObject103.bin"/><Relationship Id="rId2" Type="http://schemas.openxmlformats.org/officeDocument/2006/relationships/slideLayout" Target="../slideLayouts/slideLayout7.xml"/><Relationship Id="rId16" Type="http://schemas.openxmlformats.org/officeDocument/2006/relationships/oleObject" Target="../embeddings/oleObject75.bin"/><Relationship Id="rId20" Type="http://schemas.openxmlformats.org/officeDocument/2006/relationships/oleObject" Target="../embeddings/oleObject79.bin"/><Relationship Id="rId29" Type="http://schemas.openxmlformats.org/officeDocument/2006/relationships/oleObject" Target="../embeddings/oleObject86.bin"/><Relationship Id="rId41" Type="http://schemas.openxmlformats.org/officeDocument/2006/relationships/oleObject" Target="../embeddings/oleObject98.bin"/><Relationship Id="rId1" Type="http://schemas.openxmlformats.org/officeDocument/2006/relationships/vmlDrawing" Target="../drawings/vmlDrawing6.vml"/><Relationship Id="rId6" Type="http://schemas.openxmlformats.org/officeDocument/2006/relationships/oleObject" Target="../embeddings/oleObject68.bin"/><Relationship Id="rId11" Type="http://schemas.openxmlformats.org/officeDocument/2006/relationships/image" Target="../media/image14.wmf"/><Relationship Id="rId24" Type="http://schemas.openxmlformats.org/officeDocument/2006/relationships/oleObject" Target="../embeddings/oleObject82.bin"/><Relationship Id="rId32" Type="http://schemas.openxmlformats.org/officeDocument/2006/relationships/oleObject" Target="../embeddings/oleObject89.bin"/><Relationship Id="rId37" Type="http://schemas.openxmlformats.org/officeDocument/2006/relationships/oleObject" Target="../embeddings/oleObject94.bin"/><Relationship Id="rId40" Type="http://schemas.openxmlformats.org/officeDocument/2006/relationships/oleObject" Target="../embeddings/oleObject97.bin"/><Relationship Id="rId45" Type="http://schemas.openxmlformats.org/officeDocument/2006/relationships/oleObject" Target="../embeddings/oleObject102.bin"/><Relationship Id="rId5" Type="http://schemas.openxmlformats.org/officeDocument/2006/relationships/image" Target="../media/image11.wmf"/><Relationship Id="rId15" Type="http://schemas.openxmlformats.org/officeDocument/2006/relationships/oleObject" Target="../embeddings/oleObject74.bin"/><Relationship Id="rId23" Type="http://schemas.openxmlformats.org/officeDocument/2006/relationships/oleObject" Target="../embeddings/oleObject81.bin"/><Relationship Id="rId28" Type="http://schemas.openxmlformats.org/officeDocument/2006/relationships/oleObject" Target="../embeddings/oleObject85.bin"/><Relationship Id="rId36" Type="http://schemas.openxmlformats.org/officeDocument/2006/relationships/oleObject" Target="../embeddings/oleObject93.bin"/><Relationship Id="rId10" Type="http://schemas.openxmlformats.org/officeDocument/2006/relationships/oleObject" Target="../embeddings/oleObject71.bin"/><Relationship Id="rId19" Type="http://schemas.openxmlformats.org/officeDocument/2006/relationships/oleObject" Target="../embeddings/oleObject78.bin"/><Relationship Id="rId31" Type="http://schemas.openxmlformats.org/officeDocument/2006/relationships/oleObject" Target="../embeddings/oleObject88.bin"/><Relationship Id="rId44" Type="http://schemas.openxmlformats.org/officeDocument/2006/relationships/oleObject" Target="../embeddings/oleObject101.bin"/><Relationship Id="rId4" Type="http://schemas.openxmlformats.org/officeDocument/2006/relationships/oleObject" Target="../embeddings/oleObject67.bin"/><Relationship Id="rId9" Type="http://schemas.openxmlformats.org/officeDocument/2006/relationships/oleObject" Target="../embeddings/oleObject70.bin"/><Relationship Id="rId14" Type="http://schemas.openxmlformats.org/officeDocument/2006/relationships/image" Target="../media/image16.wmf"/><Relationship Id="rId22" Type="http://schemas.openxmlformats.org/officeDocument/2006/relationships/image" Target="../media/image17.wmf"/><Relationship Id="rId27" Type="http://schemas.openxmlformats.org/officeDocument/2006/relationships/oleObject" Target="../embeddings/oleObject84.bin"/><Relationship Id="rId30" Type="http://schemas.openxmlformats.org/officeDocument/2006/relationships/oleObject" Target="../embeddings/oleObject87.bin"/><Relationship Id="rId35" Type="http://schemas.openxmlformats.org/officeDocument/2006/relationships/oleObject" Target="../embeddings/oleObject92.bin"/><Relationship Id="rId43" Type="http://schemas.openxmlformats.org/officeDocument/2006/relationships/oleObject" Target="../embeddings/oleObject100.bin"/><Relationship Id="rId48" Type="http://schemas.openxmlformats.org/officeDocument/2006/relationships/image" Target="../media/image20.wmf"/></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10.bin"/><Relationship Id="rId3" Type="http://schemas.openxmlformats.org/officeDocument/2006/relationships/oleObject" Target="../embeddings/oleObject105.bin"/><Relationship Id="rId7" Type="http://schemas.openxmlformats.org/officeDocument/2006/relationships/oleObject" Target="../embeddings/oleObject107.bin"/><Relationship Id="rId12" Type="http://schemas.openxmlformats.org/officeDocument/2006/relationships/image" Target="../media/image31.wmf"/><Relationship Id="rId2" Type="http://schemas.openxmlformats.org/officeDocument/2006/relationships/slideLayout" Target="../slideLayouts/slideLayout7.xml"/><Relationship Id="rId16" Type="http://schemas.openxmlformats.org/officeDocument/2006/relationships/image" Target="../media/image33.wmf"/><Relationship Id="rId1" Type="http://schemas.openxmlformats.org/officeDocument/2006/relationships/vmlDrawing" Target="../drawings/vmlDrawing7.vml"/><Relationship Id="rId6" Type="http://schemas.openxmlformats.org/officeDocument/2006/relationships/image" Target="../media/image30.wmf"/><Relationship Id="rId11" Type="http://schemas.openxmlformats.org/officeDocument/2006/relationships/oleObject" Target="../embeddings/oleObject109.bin"/><Relationship Id="rId5" Type="http://schemas.openxmlformats.org/officeDocument/2006/relationships/oleObject" Target="../embeddings/oleObject106.bin"/><Relationship Id="rId15" Type="http://schemas.openxmlformats.org/officeDocument/2006/relationships/oleObject" Target="../embeddings/oleObject111.bin"/><Relationship Id="rId10" Type="http://schemas.openxmlformats.org/officeDocument/2006/relationships/image" Target="../media/image14.wmf"/><Relationship Id="rId4" Type="http://schemas.openxmlformats.org/officeDocument/2006/relationships/image" Target="../media/image29.wmf"/><Relationship Id="rId9" Type="http://schemas.openxmlformats.org/officeDocument/2006/relationships/oleObject" Target="../embeddings/oleObject108.bin"/><Relationship Id="rId14" Type="http://schemas.openxmlformats.org/officeDocument/2006/relationships/image" Target="../media/image32.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3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2241-5E57-47E8-8382-9906FB993425}"/>
              </a:ext>
            </a:extLst>
          </p:cNvPr>
          <p:cNvSpPr>
            <a:spLocks noGrp="1"/>
          </p:cNvSpPr>
          <p:nvPr>
            <p:ph type="ctrTitle"/>
          </p:nvPr>
        </p:nvSpPr>
        <p:spPr/>
        <p:txBody>
          <a:bodyPr/>
          <a:lstStyle/>
          <a:p>
            <a:r>
              <a:rPr lang="en-US" dirty="0"/>
              <a:t>Module-4(Part-1)</a:t>
            </a:r>
          </a:p>
        </p:txBody>
      </p:sp>
      <p:sp>
        <p:nvSpPr>
          <p:cNvPr id="3" name="Subtitle 2">
            <a:extLst>
              <a:ext uri="{FF2B5EF4-FFF2-40B4-BE49-F238E27FC236}">
                <a16:creationId xmlns:a16="http://schemas.microsoft.com/office/drawing/2014/main" id="{936906D6-1F0D-48F0-B991-C5287473D381}"/>
              </a:ext>
            </a:extLst>
          </p:cNvPr>
          <p:cNvSpPr>
            <a:spLocks noGrp="1"/>
          </p:cNvSpPr>
          <p:nvPr>
            <p:ph type="subTitle" idx="1"/>
          </p:nvPr>
        </p:nvSpPr>
        <p:spPr/>
        <p:txBody>
          <a:bodyPr/>
          <a:lstStyle/>
          <a:p>
            <a:pPr algn="l"/>
            <a:r>
              <a:rPr lang="en-US" b="0" i="0" dirty="0">
                <a:solidFill>
                  <a:schemeClr val="tx2">
                    <a:lumMod val="90000"/>
                    <a:lumOff val="10000"/>
                  </a:schemeClr>
                </a:solidFill>
                <a:effectLst/>
                <a:latin typeface="Open Sans" panose="020B0606030504020204" pitchFamily="34" charset="0"/>
              </a:rPr>
              <a:t>Algorithms and Decision Procedures for CFLs: Decidable questions, Un-decidable</a:t>
            </a:r>
            <a:r>
              <a:rPr lang="en-US" dirty="0">
                <a:solidFill>
                  <a:schemeClr val="tx2">
                    <a:lumMod val="90000"/>
                    <a:lumOff val="10000"/>
                  </a:schemeClr>
                </a:solidFill>
              </a:rPr>
              <a:t/>
            </a:r>
            <a:br>
              <a:rPr lang="en-US" dirty="0">
                <a:solidFill>
                  <a:schemeClr val="tx2">
                    <a:lumMod val="90000"/>
                    <a:lumOff val="10000"/>
                  </a:schemeClr>
                </a:solidFill>
              </a:rPr>
            </a:br>
            <a:r>
              <a:rPr lang="en-US" b="0" i="0" dirty="0">
                <a:solidFill>
                  <a:schemeClr val="tx2">
                    <a:lumMod val="90000"/>
                    <a:lumOff val="10000"/>
                  </a:schemeClr>
                </a:solidFill>
                <a:effectLst/>
                <a:latin typeface="Open Sans" panose="020B0606030504020204" pitchFamily="34" charset="0"/>
              </a:rPr>
              <a:t>questions.</a:t>
            </a:r>
            <a:endParaRPr lang="en-US" dirty="0">
              <a:solidFill>
                <a:schemeClr val="tx2">
                  <a:lumMod val="90000"/>
                  <a:lumOff val="10000"/>
                </a:schemeClr>
              </a:solidFill>
            </a:endParaRPr>
          </a:p>
        </p:txBody>
      </p:sp>
    </p:spTree>
    <p:extLst>
      <p:ext uri="{BB962C8B-B14F-4D97-AF65-F5344CB8AC3E}">
        <p14:creationId xmlns:p14="http://schemas.microsoft.com/office/powerpoint/2010/main" val="25672174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2" name="Rectangle 10">
            <a:extLst>
              <a:ext uri="{FF2B5EF4-FFF2-40B4-BE49-F238E27FC236}">
                <a16:creationId xmlns:a16="http://schemas.microsoft.com/office/drawing/2014/main" id="{234B96E7-43E5-4F23-A3E8-8D0EC576E0A8}"/>
              </a:ext>
            </a:extLst>
          </p:cNvPr>
          <p:cNvSpPr>
            <a:spLocks noChangeArrowheads="1"/>
          </p:cNvSpPr>
          <p:nvPr/>
        </p:nvSpPr>
        <p:spPr bwMode="auto">
          <a:xfrm>
            <a:off x="234846" y="685800"/>
            <a:ext cx="8610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altLang="en-US" sz="3000" b="1" dirty="0"/>
              <a:t>An Algorithm to Decide Whether </a:t>
            </a:r>
            <a:r>
              <a:rPr lang="en-US" altLang="en-US" sz="3000" b="1" i="1" dirty="0"/>
              <a:t>M</a:t>
            </a:r>
            <a:r>
              <a:rPr lang="en-US" altLang="en-US" sz="3000" b="1" dirty="0"/>
              <a:t> Accepts </a:t>
            </a:r>
            <a:r>
              <a:rPr lang="en-US" altLang="en-US" sz="3000" b="1" i="1" dirty="0"/>
              <a:t>w</a:t>
            </a:r>
          </a:p>
        </p:txBody>
      </p:sp>
      <p:sp>
        <p:nvSpPr>
          <p:cNvPr id="44043" name="Text Box 11">
            <a:extLst>
              <a:ext uri="{FF2B5EF4-FFF2-40B4-BE49-F238E27FC236}">
                <a16:creationId xmlns:a16="http://schemas.microsoft.com/office/drawing/2014/main" id="{485E6F31-7A69-41AF-8A16-5C5154086AF3}"/>
              </a:ext>
            </a:extLst>
          </p:cNvPr>
          <p:cNvSpPr txBox="1">
            <a:spLocks noChangeArrowheads="1"/>
          </p:cNvSpPr>
          <p:nvPr/>
        </p:nvSpPr>
        <p:spPr bwMode="auto">
          <a:xfrm>
            <a:off x="304800" y="1905000"/>
            <a:ext cx="8534400" cy="444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r>
              <a:rPr lang="en-US" altLang="en-US" sz="2200" i="1" dirty="0" err="1"/>
              <a:t>decideCFLusingPDA</a:t>
            </a:r>
            <a:r>
              <a:rPr lang="en-US" altLang="en-US" sz="2200" dirty="0"/>
              <a:t>(</a:t>
            </a:r>
            <a:r>
              <a:rPr lang="en-US" altLang="en-US" sz="2200" i="1" dirty="0"/>
              <a:t>L</a:t>
            </a:r>
            <a:r>
              <a:rPr lang="en-US" altLang="en-US" sz="2200" dirty="0"/>
              <a:t>: CFL</a:t>
            </a:r>
            <a:r>
              <a:rPr lang="en-US" altLang="en-US" sz="2200" i="1" dirty="0"/>
              <a:t>, w</a:t>
            </a:r>
            <a:r>
              <a:rPr lang="en-US" altLang="en-US" sz="2200" dirty="0"/>
              <a:t>: string) =</a:t>
            </a:r>
          </a:p>
          <a:p>
            <a:r>
              <a:rPr lang="en-US" altLang="en-US" sz="2200" dirty="0"/>
              <a:t>    1. If </a:t>
            </a:r>
            <a:r>
              <a:rPr lang="en-US" altLang="en-US" sz="2200" i="1" dirty="0"/>
              <a:t>L</a:t>
            </a:r>
            <a:r>
              <a:rPr lang="en-US" altLang="en-US" sz="2200" dirty="0"/>
              <a:t> is specified as a PDA, use </a:t>
            </a:r>
            <a:r>
              <a:rPr lang="en-US" altLang="en-US" sz="2200" i="1" dirty="0" err="1"/>
              <a:t>PDAtoCFG</a:t>
            </a:r>
            <a:r>
              <a:rPr lang="en-US" altLang="en-US" sz="2200" dirty="0"/>
              <a:t> to construct a </a:t>
            </a:r>
          </a:p>
          <a:p>
            <a:r>
              <a:rPr lang="en-US" altLang="en-US" sz="2200" dirty="0"/>
              <a:t>        grammar </a:t>
            </a:r>
            <a:r>
              <a:rPr lang="en-US" altLang="en-US" sz="2200" i="1" dirty="0"/>
              <a:t>G</a:t>
            </a:r>
            <a:r>
              <a:rPr lang="en-US" altLang="en-US" sz="2200" dirty="0"/>
              <a:t> such that </a:t>
            </a:r>
            <a:r>
              <a:rPr lang="en-US" altLang="en-US" sz="2200" i="1" dirty="0"/>
              <a:t>L</a:t>
            </a:r>
            <a:r>
              <a:rPr lang="en-US" altLang="en-US" sz="2200" dirty="0"/>
              <a:t>(</a:t>
            </a:r>
            <a:r>
              <a:rPr lang="en-US" altLang="en-US" sz="2200" i="1" dirty="0"/>
              <a:t>G</a:t>
            </a:r>
            <a:r>
              <a:rPr lang="en-US" altLang="en-US" sz="2200" dirty="0"/>
              <a:t>) = </a:t>
            </a:r>
            <a:r>
              <a:rPr lang="en-US" altLang="en-US" sz="2200" i="1" dirty="0"/>
              <a:t>L</a:t>
            </a:r>
            <a:r>
              <a:rPr lang="en-US" altLang="en-US" sz="2200" dirty="0"/>
              <a:t>(</a:t>
            </a:r>
            <a:r>
              <a:rPr lang="en-US" altLang="en-US" sz="2200" i="1" dirty="0"/>
              <a:t>M</a:t>
            </a:r>
            <a:r>
              <a:rPr lang="en-US" altLang="en-US" sz="2200" dirty="0"/>
              <a:t>).</a:t>
            </a:r>
          </a:p>
          <a:p>
            <a:r>
              <a:rPr lang="en-US" altLang="en-US" sz="2200" dirty="0"/>
              <a:t>    2. If </a:t>
            </a:r>
            <a:r>
              <a:rPr lang="en-US" altLang="en-US" sz="2200" i="1" dirty="0"/>
              <a:t>L</a:t>
            </a:r>
            <a:r>
              <a:rPr lang="en-US" altLang="en-US" sz="2200" dirty="0"/>
              <a:t> is specified as a grammar </a:t>
            </a:r>
            <a:r>
              <a:rPr lang="en-US" altLang="en-US" sz="2200" i="1" dirty="0"/>
              <a:t>G</a:t>
            </a:r>
            <a:r>
              <a:rPr lang="en-US" altLang="en-US" sz="2200" dirty="0"/>
              <a:t>, simply use </a:t>
            </a:r>
            <a:r>
              <a:rPr lang="en-US" altLang="en-US" sz="2200" i="1" dirty="0"/>
              <a:t>G</a:t>
            </a:r>
            <a:r>
              <a:rPr lang="en-US" altLang="en-US" sz="2200" dirty="0"/>
              <a:t>.</a:t>
            </a:r>
          </a:p>
          <a:p>
            <a:r>
              <a:rPr lang="en-US" altLang="en-US" sz="2200" dirty="0"/>
              <a:t>    3. If </a:t>
            </a:r>
            <a:r>
              <a:rPr lang="en-US" altLang="en-US" sz="2200" i="1" dirty="0"/>
              <a:t>w</a:t>
            </a:r>
            <a:r>
              <a:rPr lang="en-US" altLang="en-US" sz="2200" dirty="0"/>
              <a:t> = </a:t>
            </a:r>
            <a:r>
              <a:rPr lang="en-US" altLang="en-US" sz="2200" dirty="0">
                <a:sym typeface="Symbol" panose="05050102010706020507" pitchFamily="18" charset="2"/>
              </a:rPr>
              <a:t></a:t>
            </a:r>
            <a:r>
              <a:rPr lang="en-US" altLang="en-US" sz="2200" dirty="0"/>
              <a:t> then if </a:t>
            </a:r>
            <a:r>
              <a:rPr lang="en-US" altLang="en-US" sz="2200" i="1" dirty="0"/>
              <a:t>S</a:t>
            </a:r>
            <a:r>
              <a:rPr lang="en-US" altLang="en-US" sz="2200" i="1" baseline="-25000" dirty="0"/>
              <a:t>G</a:t>
            </a:r>
            <a:r>
              <a:rPr lang="en-US" altLang="en-US" sz="2200" dirty="0"/>
              <a:t> is nullable then accept, otherwise reject.</a:t>
            </a:r>
          </a:p>
          <a:p>
            <a:r>
              <a:rPr lang="en-US" altLang="en-US" sz="2200" dirty="0"/>
              <a:t>    4. If </a:t>
            </a:r>
            <a:r>
              <a:rPr lang="en-US" altLang="en-US" sz="2200" i="1" dirty="0"/>
              <a:t>w</a:t>
            </a:r>
            <a:r>
              <a:rPr lang="en-US" altLang="en-US" sz="2200" dirty="0"/>
              <a:t> </a:t>
            </a:r>
            <a:r>
              <a:rPr lang="en-US" altLang="en-US" sz="2200" dirty="0">
                <a:sym typeface="Symbol" panose="05050102010706020507" pitchFamily="18" charset="2"/>
              </a:rPr>
              <a:t></a:t>
            </a:r>
            <a:r>
              <a:rPr lang="en-US" altLang="en-US" sz="2200" dirty="0"/>
              <a:t> </a:t>
            </a:r>
            <a:r>
              <a:rPr lang="en-US" altLang="en-US" sz="2200" dirty="0">
                <a:sym typeface="Symbol" panose="05050102010706020507" pitchFamily="18" charset="2"/>
              </a:rPr>
              <a:t></a:t>
            </a:r>
            <a:r>
              <a:rPr lang="en-US" altLang="en-US" sz="2200" dirty="0"/>
              <a:t> then:</a:t>
            </a:r>
          </a:p>
          <a:p>
            <a:pPr lvl="1"/>
            <a:r>
              <a:rPr lang="en-US" altLang="en-US" sz="2200" dirty="0"/>
              <a:t>        4.1 From </a:t>
            </a:r>
            <a:r>
              <a:rPr lang="en-US" altLang="en-US" sz="2200" i="1" dirty="0"/>
              <a:t>G</a:t>
            </a:r>
            <a:r>
              <a:rPr lang="en-US" altLang="en-US" sz="2200" dirty="0"/>
              <a:t>, construct </a:t>
            </a:r>
            <a:r>
              <a:rPr lang="en-US" altLang="en-US" sz="2200" i="1" dirty="0"/>
              <a:t>G</a:t>
            </a:r>
            <a:r>
              <a:rPr lang="en-US" altLang="en-US" sz="2200" dirty="0">
                <a:sym typeface="Symbol" panose="05050102010706020507" pitchFamily="18" charset="2"/>
              </a:rPr>
              <a:t></a:t>
            </a:r>
            <a:r>
              <a:rPr lang="en-US" altLang="en-US" sz="2200" dirty="0"/>
              <a:t> such that </a:t>
            </a:r>
            <a:r>
              <a:rPr lang="en-US" altLang="en-US" sz="2200" i="1" dirty="0"/>
              <a:t>L</a:t>
            </a:r>
            <a:r>
              <a:rPr lang="en-US" altLang="en-US" sz="2200" dirty="0"/>
              <a:t>(</a:t>
            </a:r>
            <a:r>
              <a:rPr lang="en-US" altLang="en-US" sz="2200" i="1" dirty="0"/>
              <a:t>G</a:t>
            </a:r>
            <a:r>
              <a:rPr lang="en-US" altLang="en-US" sz="2200" dirty="0">
                <a:sym typeface="Symbol" panose="05050102010706020507" pitchFamily="18" charset="2"/>
              </a:rPr>
              <a:t></a:t>
            </a:r>
            <a:r>
              <a:rPr lang="en-US" altLang="en-US" sz="2200" dirty="0"/>
              <a:t>) = </a:t>
            </a:r>
            <a:r>
              <a:rPr lang="en-US" altLang="en-US" sz="2200" i="1" dirty="0"/>
              <a:t>L</a:t>
            </a:r>
            <a:r>
              <a:rPr lang="en-US" altLang="en-US" sz="2200" dirty="0"/>
              <a:t>(</a:t>
            </a:r>
            <a:r>
              <a:rPr lang="en-US" altLang="en-US" sz="2200" i="1" dirty="0"/>
              <a:t>G</a:t>
            </a:r>
            <a:r>
              <a:rPr lang="en-US" altLang="en-US" sz="2200" dirty="0"/>
              <a:t>) – {</a:t>
            </a:r>
            <a:r>
              <a:rPr lang="en-US" altLang="en-US" sz="2200" dirty="0">
                <a:sym typeface="Symbol" panose="05050102010706020507" pitchFamily="18" charset="2"/>
              </a:rPr>
              <a:t></a:t>
            </a:r>
            <a:r>
              <a:rPr lang="en-US" altLang="en-US" sz="2200" dirty="0"/>
              <a:t>} and </a:t>
            </a:r>
          </a:p>
          <a:p>
            <a:pPr lvl="1"/>
            <a:r>
              <a:rPr lang="en-US" altLang="en-US" sz="2200" dirty="0"/>
              <a:t>              </a:t>
            </a:r>
            <a:r>
              <a:rPr lang="en-US" altLang="en-US" sz="2200" i="1" dirty="0"/>
              <a:t>G</a:t>
            </a:r>
            <a:r>
              <a:rPr lang="en-US" altLang="en-US" sz="2200" dirty="0">
                <a:sym typeface="Symbol" panose="05050102010706020507" pitchFamily="18" charset="2"/>
              </a:rPr>
              <a:t></a:t>
            </a:r>
            <a:r>
              <a:rPr lang="en-US" altLang="en-US" sz="2200" dirty="0"/>
              <a:t> is in </a:t>
            </a:r>
            <a:r>
              <a:rPr lang="en-US" altLang="en-US" sz="2200" dirty="0" err="1"/>
              <a:t>Greibach</a:t>
            </a:r>
            <a:r>
              <a:rPr lang="en-US" altLang="en-US" sz="2200" dirty="0"/>
              <a:t> normal form.</a:t>
            </a:r>
          </a:p>
          <a:p>
            <a:pPr lvl="1"/>
            <a:r>
              <a:rPr lang="en-US" altLang="en-US" sz="2200" dirty="0"/>
              <a:t>        4.2 From </a:t>
            </a:r>
            <a:r>
              <a:rPr lang="en-US" altLang="en-US" sz="2200" i="1" dirty="0"/>
              <a:t>G</a:t>
            </a:r>
            <a:r>
              <a:rPr lang="en-US" altLang="en-US" sz="2200" dirty="0">
                <a:sym typeface="Symbol" panose="05050102010706020507" pitchFamily="18" charset="2"/>
              </a:rPr>
              <a:t></a:t>
            </a:r>
            <a:r>
              <a:rPr lang="en-US" altLang="en-US" sz="2200" dirty="0"/>
              <a:t> construct a PDA </a:t>
            </a:r>
            <a:r>
              <a:rPr lang="en-US" altLang="en-US" sz="2200" i="1" dirty="0"/>
              <a:t>M</a:t>
            </a:r>
            <a:r>
              <a:rPr lang="en-US" altLang="en-US" sz="2200" dirty="0"/>
              <a:t> such that </a:t>
            </a:r>
            <a:r>
              <a:rPr lang="en-US" altLang="en-US" sz="2200" i="1" dirty="0"/>
              <a:t>L</a:t>
            </a:r>
            <a:r>
              <a:rPr lang="en-US" altLang="en-US" sz="2200" dirty="0"/>
              <a:t>(</a:t>
            </a:r>
            <a:r>
              <a:rPr lang="en-US" altLang="en-US" sz="2200" i="1" dirty="0"/>
              <a:t>M</a:t>
            </a:r>
            <a:r>
              <a:rPr lang="en-US" altLang="en-US" sz="2200" dirty="0"/>
              <a:t>) = </a:t>
            </a:r>
            <a:r>
              <a:rPr lang="en-US" altLang="en-US" sz="2200" i="1" dirty="0"/>
              <a:t>L</a:t>
            </a:r>
            <a:r>
              <a:rPr lang="en-US" altLang="en-US" sz="2200" dirty="0"/>
              <a:t>(</a:t>
            </a:r>
            <a:r>
              <a:rPr lang="en-US" altLang="en-US" sz="2200" i="1" dirty="0"/>
              <a:t>G</a:t>
            </a:r>
            <a:r>
              <a:rPr lang="en-US" altLang="en-US" sz="2200" dirty="0">
                <a:sym typeface="Symbol" panose="05050102010706020507" pitchFamily="18" charset="2"/>
              </a:rPr>
              <a:t></a:t>
            </a:r>
            <a:r>
              <a:rPr lang="en-US" altLang="en-US" sz="2200" dirty="0"/>
              <a:t>) </a:t>
            </a:r>
          </a:p>
          <a:p>
            <a:pPr lvl="1"/>
            <a:r>
              <a:rPr lang="en-US" altLang="en-US" sz="2200" dirty="0"/>
              <a:t>              and </a:t>
            </a:r>
            <a:r>
              <a:rPr lang="en-US" altLang="en-US" sz="2200" i="1" dirty="0"/>
              <a:t>M</a:t>
            </a:r>
            <a:r>
              <a:rPr lang="en-US" altLang="en-US" sz="2200" i="1" dirty="0">
                <a:sym typeface="Symbol" panose="05050102010706020507" pitchFamily="18" charset="2"/>
              </a:rPr>
              <a:t></a:t>
            </a:r>
            <a:r>
              <a:rPr lang="en-US" altLang="en-US" sz="2200" dirty="0"/>
              <a:t> has no </a:t>
            </a:r>
            <a:r>
              <a:rPr lang="en-US" altLang="en-US" sz="2200" dirty="0">
                <a:sym typeface="Symbol" panose="05050102010706020507" pitchFamily="18" charset="2"/>
              </a:rPr>
              <a:t></a:t>
            </a:r>
            <a:r>
              <a:rPr lang="en-US" altLang="en-US" sz="2200" dirty="0"/>
              <a:t>-transitions.</a:t>
            </a:r>
          </a:p>
          <a:p>
            <a:pPr lvl="1"/>
            <a:r>
              <a:rPr lang="en-US" altLang="en-US" sz="2200" dirty="0"/>
              <a:t>        4.3 All paths of </a:t>
            </a:r>
            <a:r>
              <a:rPr lang="en-US" altLang="en-US" sz="2200" i="1" dirty="0"/>
              <a:t>M</a:t>
            </a:r>
            <a:r>
              <a:rPr lang="en-US" altLang="en-US" sz="2200" dirty="0"/>
              <a:t> are guaranteed to halt within a finite   </a:t>
            </a:r>
          </a:p>
          <a:p>
            <a:pPr lvl="1"/>
            <a:r>
              <a:rPr lang="en-US" altLang="en-US" sz="2200" dirty="0"/>
              <a:t>              number of steps.  So run </a:t>
            </a:r>
            <a:r>
              <a:rPr lang="en-US" altLang="en-US" sz="2200" i="1" dirty="0"/>
              <a:t>M</a:t>
            </a:r>
            <a:r>
              <a:rPr lang="en-US" altLang="en-US" sz="2200" dirty="0"/>
              <a:t> on </a:t>
            </a:r>
            <a:r>
              <a:rPr lang="en-US" altLang="en-US" sz="2200" i="1" dirty="0"/>
              <a:t>w</a:t>
            </a:r>
            <a:r>
              <a:rPr lang="en-US" altLang="en-US" sz="2200" dirty="0"/>
              <a:t>.  Accept if it accepts   </a:t>
            </a:r>
          </a:p>
          <a:p>
            <a:pPr lvl="1"/>
            <a:r>
              <a:rPr lang="en-US" altLang="en-US" sz="2200" dirty="0"/>
              <a:t>              and reject otherwise.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3" name="Rectangle 7">
            <a:extLst>
              <a:ext uri="{FF2B5EF4-FFF2-40B4-BE49-F238E27FC236}">
                <a16:creationId xmlns:a16="http://schemas.microsoft.com/office/drawing/2014/main" id="{2DB925E5-DFB6-45AB-AF57-18499BC1A5FD}"/>
              </a:ext>
            </a:extLst>
          </p:cNvPr>
          <p:cNvSpPr>
            <a:spLocks noChangeArrowheads="1"/>
          </p:cNvSpPr>
          <p:nvPr/>
        </p:nvSpPr>
        <p:spPr bwMode="auto">
          <a:xfrm>
            <a:off x="297305" y="685800"/>
            <a:ext cx="845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altLang="en-US" sz="3600" b="1" dirty="0"/>
              <a:t>Emptiness</a:t>
            </a:r>
          </a:p>
        </p:txBody>
      </p:sp>
      <p:sp>
        <p:nvSpPr>
          <p:cNvPr id="45064" name="Text Box 8">
            <a:extLst>
              <a:ext uri="{FF2B5EF4-FFF2-40B4-BE49-F238E27FC236}">
                <a16:creationId xmlns:a16="http://schemas.microsoft.com/office/drawing/2014/main" id="{1177116B-6FAD-4903-AD60-13A9C8CBE1B3}"/>
              </a:ext>
            </a:extLst>
          </p:cNvPr>
          <p:cNvSpPr txBox="1">
            <a:spLocks noChangeArrowheads="1"/>
          </p:cNvSpPr>
          <p:nvPr/>
        </p:nvSpPr>
        <p:spPr bwMode="auto">
          <a:xfrm>
            <a:off x="667062" y="22860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r>
              <a:rPr lang="en-US" altLang="en-US" sz="2400" dirty="0">
                <a:sym typeface="Symbol" panose="05050102010706020507" pitchFamily="18" charset="2"/>
              </a:rPr>
              <a:t>Given a context-free language </a:t>
            </a:r>
            <a:r>
              <a:rPr lang="en-US" altLang="en-US" sz="2400" i="1" dirty="0">
                <a:sym typeface="Symbol" panose="05050102010706020507" pitchFamily="18" charset="2"/>
              </a:rPr>
              <a:t>L</a:t>
            </a:r>
            <a:r>
              <a:rPr lang="en-US" altLang="en-US" sz="2400" dirty="0">
                <a:sym typeface="Symbol" panose="05050102010706020507" pitchFamily="18" charset="2"/>
              </a:rPr>
              <a:t>, is </a:t>
            </a:r>
            <a:r>
              <a:rPr lang="en-US" altLang="en-US" sz="2400" i="1" dirty="0">
                <a:sym typeface="Symbol" panose="05050102010706020507" pitchFamily="18" charset="2"/>
              </a:rPr>
              <a:t>L</a:t>
            </a:r>
            <a:r>
              <a:rPr lang="en-US" altLang="en-US" sz="2400" dirty="0">
                <a:sym typeface="Symbol" panose="05050102010706020507" pitchFamily="18" charset="2"/>
              </a:rPr>
              <a:t> = ?</a:t>
            </a:r>
            <a:r>
              <a:rPr lang="en-US" altLang="en-US" sz="2400" dirty="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90" name="Rectangle 6">
            <a:extLst>
              <a:ext uri="{FF2B5EF4-FFF2-40B4-BE49-F238E27FC236}">
                <a16:creationId xmlns:a16="http://schemas.microsoft.com/office/drawing/2014/main" id="{10C4539F-2651-4D0A-9203-45E49EE5F502}"/>
              </a:ext>
            </a:extLst>
          </p:cNvPr>
          <p:cNvSpPr>
            <a:spLocks noChangeArrowheads="1"/>
          </p:cNvSpPr>
          <p:nvPr/>
        </p:nvSpPr>
        <p:spPr bwMode="auto">
          <a:xfrm>
            <a:off x="342900" y="609600"/>
            <a:ext cx="845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altLang="en-US" sz="3600" b="1" dirty="0"/>
              <a:t>Emptiness</a:t>
            </a:r>
          </a:p>
        </p:txBody>
      </p:sp>
      <p:sp>
        <p:nvSpPr>
          <p:cNvPr id="93191" name="Text Box 7">
            <a:extLst>
              <a:ext uri="{FF2B5EF4-FFF2-40B4-BE49-F238E27FC236}">
                <a16:creationId xmlns:a16="http://schemas.microsoft.com/office/drawing/2014/main" id="{06F208D0-6128-4164-8A55-34AD71DC96F6}"/>
              </a:ext>
            </a:extLst>
          </p:cNvPr>
          <p:cNvSpPr txBox="1">
            <a:spLocks noChangeArrowheads="1"/>
          </p:cNvSpPr>
          <p:nvPr/>
        </p:nvSpPr>
        <p:spPr bwMode="auto">
          <a:xfrm>
            <a:off x="876300" y="2133600"/>
            <a:ext cx="80772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r>
              <a:rPr lang="en-US" altLang="en-US" sz="2400" dirty="0">
                <a:sym typeface="Symbol" panose="05050102010706020507" pitchFamily="18" charset="2"/>
              </a:rPr>
              <a:t>Given a context-free language </a:t>
            </a:r>
            <a:r>
              <a:rPr lang="en-US" altLang="en-US" sz="2400" i="1" dirty="0">
                <a:sym typeface="Symbol" panose="05050102010706020507" pitchFamily="18" charset="2"/>
              </a:rPr>
              <a:t>L</a:t>
            </a:r>
            <a:r>
              <a:rPr lang="en-US" altLang="en-US" sz="2400" dirty="0">
                <a:sym typeface="Symbol" panose="05050102010706020507" pitchFamily="18" charset="2"/>
              </a:rPr>
              <a:t>, is </a:t>
            </a:r>
            <a:r>
              <a:rPr lang="en-US" altLang="en-US" sz="2400" i="1" dirty="0">
                <a:sym typeface="Symbol" panose="05050102010706020507" pitchFamily="18" charset="2"/>
              </a:rPr>
              <a:t>L</a:t>
            </a:r>
            <a:r>
              <a:rPr lang="en-US" altLang="en-US" sz="2400" dirty="0">
                <a:sym typeface="Symbol" panose="05050102010706020507" pitchFamily="18" charset="2"/>
              </a:rPr>
              <a:t> = ?</a:t>
            </a:r>
            <a:r>
              <a:rPr lang="en-US" altLang="en-US" sz="2400" dirty="0"/>
              <a:t>  </a:t>
            </a:r>
          </a:p>
          <a:p>
            <a:endParaRPr lang="en-US" altLang="en-US" sz="2400" dirty="0"/>
          </a:p>
          <a:p>
            <a:endParaRPr lang="en-US" altLang="en-US" sz="2400" dirty="0"/>
          </a:p>
          <a:p>
            <a:r>
              <a:rPr lang="en-US" altLang="en-US" sz="2400" i="1" dirty="0" err="1"/>
              <a:t>decideCFLempty</a:t>
            </a:r>
            <a:r>
              <a:rPr lang="en-US" altLang="en-US" sz="2400" dirty="0"/>
              <a:t>(</a:t>
            </a:r>
            <a:r>
              <a:rPr lang="en-US" altLang="en-US" sz="2400" i="1" dirty="0"/>
              <a:t>G</a:t>
            </a:r>
            <a:r>
              <a:rPr lang="en-US" altLang="en-US" sz="2400" dirty="0"/>
              <a:t>: context-free grammar) =</a:t>
            </a:r>
          </a:p>
          <a:p>
            <a:endParaRPr lang="en-US" altLang="en-US" sz="2400" dirty="0"/>
          </a:p>
          <a:p>
            <a:r>
              <a:rPr lang="en-US" altLang="en-US" sz="2400" dirty="0"/>
              <a:t>    1. Let </a:t>
            </a:r>
            <a:r>
              <a:rPr lang="en-US" altLang="en-US" sz="2400" i="1" dirty="0"/>
              <a:t>G</a:t>
            </a:r>
            <a:r>
              <a:rPr lang="en-US" altLang="en-US" sz="2400" dirty="0">
                <a:sym typeface="Symbol" panose="05050102010706020507" pitchFamily="18" charset="2"/>
              </a:rPr>
              <a:t></a:t>
            </a:r>
            <a:r>
              <a:rPr lang="en-US" altLang="en-US" sz="2400" dirty="0"/>
              <a:t> = </a:t>
            </a:r>
            <a:r>
              <a:rPr lang="en-US" altLang="en-US" sz="2400" i="1" dirty="0" err="1"/>
              <a:t>removeunproductive</a:t>
            </a:r>
            <a:r>
              <a:rPr lang="en-US" altLang="en-US" sz="2400" dirty="0"/>
              <a:t>(</a:t>
            </a:r>
            <a:r>
              <a:rPr lang="en-US" altLang="en-US" sz="2400" i="1" dirty="0"/>
              <a:t>G</a:t>
            </a:r>
            <a:r>
              <a:rPr lang="en-US" altLang="en-US" sz="2400" dirty="0"/>
              <a:t>).</a:t>
            </a:r>
          </a:p>
          <a:p>
            <a:endParaRPr lang="en-US" altLang="en-US" sz="2400" dirty="0"/>
          </a:p>
          <a:p>
            <a:r>
              <a:rPr lang="en-US" altLang="en-US" sz="2400" dirty="0"/>
              <a:t>    2. If </a:t>
            </a:r>
            <a:r>
              <a:rPr lang="en-US" altLang="en-US" sz="2400" i="1" dirty="0"/>
              <a:t>S</a:t>
            </a:r>
            <a:r>
              <a:rPr lang="en-US" altLang="en-US" sz="2400" dirty="0"/>
              <a:t> is not present in </a:t>
            </a:r>
            <a:r>
              <a:rPr lang="en-US" altLang="en-US" sz="2400" i="1" dirty="0"/>
              <a:t>G</a:t>
            </a:r>
            <a:r>
              <a:rPr lang="en-US" altLang="en-US" sz="2400" dirty="0">
                <a:sym typeface="Symbol" panose="05050102010706020507" pitchFamily="18" charset="2"/>
              </a:rPr>
              <a:t></a:t>
            </a:r>
            <a:r>
              <a:rPr lang="en-US" altLang="en-US" sz="2400" dirty="0"/>
              <a:t> then return </a:t>
            </a:r>
            <a:r>
              <a:rPr lang="en-US" altLang="en-US" sz="2400" i="1" dirty="0"/>
              <a:t>True</a:t>
            </a:r>
            <a:r>
              <a:rPr lang="en-US" altLang="en-US" sz="2400" dirty="0"/>
              <a:t> </a:t>
            </a:r>
          </a:p>
          <a:p>
            <a:r>
              <a:rPr lang="en-US" altLang="en-US" sz="2400" dirty="0"/>
              <a:t>					  else return  </a:t>
            </a:r>
            <a:r>
              <a:rPr lang="en-US" altLang="en-US" sz="2400" i="1" dirty="0"/>
              <a:t>False</a:t>
            </a:r>
            <a:r>
              <a:rPr lang="en-US" altLang="en-US" sz="2400" dirty="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229B5E45-F125-47CE-8487-FE37ADB7D7D7}"/>
              </a:ext>
            </a:extLst>
          </p:cNvPr>
          <p:cNvSpPr>
            <a:spLocks noChangeArrowheads="1"/>
          </p:cNvSpPr>
          <p:nvPr/>
        </p:nvSpPr>
        <p:spPr bwMode="auto">
          <a:xfrm>
            <a:off x="227351" y="685800"/>
            <a:ext cx="845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altLang="en-US" sz="3600" b="1" dirty="0"/>
              <a:t>Finiteness</a:t>
            </a:r>
            <a:r>
              <a:rPr lang="en-US" altLang="en-US" sz="3600" dirty="0"/>
              <a:t> </a:t>
            </a:r>
          </a:p>
        </p:txBody>
      </p:sp>
      <p:sp>
        <p:nvSpPr>
          <p:cNvPr id="144387" name="Text Box 3">
            <a:extLst>
              <a:ext uri="{FF2B5EF4-FFF2-40B4-BE49-F238E27FC236}">
                <a16:creationId xmlns:a16="http://schemas.microsoft.com/office/drawing/2014/main" id="{0050E7B6-7EEB-491B-ACBC-50673B27528F}"/>
              </a:ext>
            </a:extLst>
          </p:cNvPr>
          <p:cNvSpPr txBox="1">
            <a:spLocks noChangeArrowheads="1"/>
          </p:cNvSpPr>
          <p:nvPr/>
        </p:nvSpPr>
        <p:spPr bwMode="auto">
          <a:xfrm>
            <a:off x="533400" y="2076450"/>
            <a:ext cx="8077200"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r>
              <a:rPr lang="en-US" altLang="en-US" sz="2200" dirty="0"/>
              <a:t>Given a context-free language </a:t>
            </a:r>
            <a:r>
              <a:rPr lang="en-US" altLang="en-US" sz="2200" i="1" dirty="0"/>
              <a:t>L</a:t>
            </a:r>
            <a:r>
              <a:rPr lang="en-US" altLang="en-US" sz="2200" dirty="0"/>
              <a:t>, is </a:t>
            </a:r>
            <a:r>
              <a:rPr lang="en-US" altLang="en-US" sz="2200" i="1" dirty="0"/>
              <a:t>L</a:t>
            </a:r>
            <a:r>
              <a:rPr lang="en-US" altLang="en-US" sz="2200" dirty="0"/>
              <a:t> infinite?</a:t>
            </a:r>
          </a:p>
          <a:p>
            <a:endParaRPr lang="en-US" altLang="en-US" sz="2200" i="1" dirty="0"/>
          </a:p>
          <a:p>
            <a:r>
              <a:rPr lang="en-US" altLang="en-US" sz="2200" i="1" dirty="0" err="1"/>
              <a:t>decideCFLinfinite</a:t>
            </a:r>
            <a:r>
              <a:rPr lang="en-US" altLang="en-US" sz="2200" dirty="0"/>
              <a:t>(</a:t>
            </a:r>
            <a:r>
              <a:rPr lang="en-US" altLang="en-US" sz="2200" i="1" dirty="0"/>
              <a:t>G</a:t>
            </a:r>
            <a:r>
              <a:rPr lang="en-US" altLang="en-US" sz="2200" dirty="0"/>
              <a:t>: context-free grammar) =</a:t>
            </a:r>
          </a:p>
          <a:p>
            <a:endParaRPr lang="en-US" altLang="en-US" sz="2200" dirty="0"/>
          </a:p>
          <a:p>
            <a:r>
              <a:rPr lang="en-US" altLang="en-US" sz="2200" dirty="0"/>
              <a:t>    1. Lexicographically enumerate all strings in </a:t>
            </a:r>
            <a:r>
              <a:rPr lang="en-US" altLang="en-US" sz="2200" dirty="0">
                <a:sym typeface="Symbol" panose="05050102010706020507" pitchFamily="18" charset="2"/>
              </a:rPr>
              <a:t></a:t>
            </a:r>
            <a:r>
              <a:rPr lang="en-US" altLang="en-US" sz="2200" dirty="0"/>
              <a:t>* of length </a:t>
            </a:r>
          </a:p>
          <a:p>
            <a:r>
              <a:rPr lang="en-US" altLang="en-US" sz="2200" dirty="0"/>
              <a:t>        greater than </a:t>
            </a:r>
            <a:r>
              <a:rPr lang="en-US" altLang="en-US" sz="2200" i="1" dirty="0"/>
              <a:t>b</a:t>
            </a:r>
            <a:r>
              <a:rPr lang="en-US" altLang="en-US" sz="2200" i="1" baseline="30000" dirty="0"/>
              <a:t>n</a:t>
            </a:r>
            <a:r>
              <a:rPr lang="en-US" altLang="en-US" sz="2200" dirty="0"/>
              <a:t> and less than or equal to </a:t>
            </a:r>
            <a:r>
              <a:rPr lang="en-US" altLang="en-US" sz="2200" i="1" dirty="0"/>
              <a:t>b</a:t>
            </a:r>
            <a:r>
              <a:rPr lang="en-US" altLang="en-US" sz="2200" i="1" baseline="30000" dirty="0"/>
              <a:t>n+1</a:t>
            </a:r>
            <a:r>
              <a:rPr lang="en-US" altLang="en-US" sz="2200" dirty="0"/>
              <a:t> + </a:t>
            </a:r>
            <a:r>
              <a:rPr lang="en-US" altLang="en-US" sz="2200" i="1" dirty="0"/>
              <a:t>b</a:t>
            </a:r>
            <a:r>
              <a:rPr lang="en-US" altLang="en-US" sz="2200" i="1" baseline="30000" dirty="0"/>
              <a:t>n</a:t>
            </a:r>
            <a:r>
              <a:rPr lang="en-US" altLang="en-US" sz="2200" dirty="0"/>
              <a:t>.  </a:t>
            </a:r>
          </a:p>
          <a:p>
            <a:endParaRPr lang="en-US" altLang="en-US" sz="2200" dirty="0"/>
          </a:p>
          <a:p>
            <a:r>
              <a:rPr lang="en-US" altLang="en-US" sz="2200" dirty="0"/>
              <a:t>    2. If, for any such string </a:t>
            </a:r>
            <a:r>
              <a:rPr lang="en-US" altLang="en-US" sz="2200" i="1" dirty="0"/>
              <a:t>w</a:t>
            </a:r>
            <a:r>
              <a:rPr lang="en-US" altLang="en-US" sz="2200" dirty="0"/>
              <a:t>, </a:t>
            </a:r>
            <a:r>
              <a:rPr lang="en-US" altLang="en-US" sz="2200" i="1" dirty="0" err="1"/>
              <a:t>decideCFL</a:t>
            </a:r>
            <a:r>
              <a:rPr lang="en-US" altLang="en-US" sz="2200" dirty="0"/>
              <a:t>(</a:t>
            </a:r>
            <a:r>
              <a:rPr lang="en-US" altLang="en-US" sz="2200" i="1" dirty="0"/>
              <a:t>L, w</a:t>
            </a:r>
            <a:r>
              <a:rPr lang="en-US" altLang="en-US" sz="2200" dirty="0"/>
              <a:t>) returns </a:t>
            </a:r>
            <a:r>
              <a:rPr lang="en-US" altLang="en-US" sz="2200" i="1" dirty="0"/>
              <a:t>True</a:t>
            </a:r>
            <a:r>
              <a:rPr lang="en-US" altLang="en-US" sz="2200" dirty="0"/>
              <a:t> </a:t>
            </a:r>
          </a:p>
          <a:p>
            <a:r>
              <a:rPr lang="en-US" altLang="en-US" sz="2200" dirty="0"/>
              <a:t>        then return </a:t>
            </a:r>
            <a:r>
              <a:rPr lang="en-US" altLang="en-US" sz="2200" i="1" dirty="0"/>
              <a:t>True</a:t>
            </a:r>
            <a:r>
              <a:rPr lang="en-US" altLang="en-US" sz="2200" dirty="0"/>
              <a:t>.  </a:t>
            </a:r>
            <a:r>
              <a:rPr lang="en-US" altLang="en-US" sz="2200" i="1" dirty="0"/>
              <a:t>L</a:t>
            </a:r>
            <a:r>
              <a:rPr lang="en-US" altLang="en-US" sz="2200" dirty="0"/>
              <a:t> is infinite.</a:t>
            </a:r>
          </a:p>
          <a:p>
            <a:endParaRPr lang="en-US" altLang="en-US" sz="2200" dirty="0"/>
          </a:p>
          <a:p>
            <a:r>
              <a:rPr lang="en-US" altLang="en-US" sz="2200" dirty="0"/>
              <a:t>    3. If, for all such strings </a:t>
            </a:r>
            <a:r>
              <a:rPr lang="en-US" altLang="en-US" sz="2200" i="1" dirty="0"/>
              <a:t>w</a:t>
            </a:r>
            <a:r>
              <a:rPr lang="en-US" altLang="en-US" sz="2200" dirty="0"/>
              <a:t>, </a:t>
            </a:r>
            <a:r>
              <a:rPr lang="en-US" altLang="en-US" sz="2200" i="1" dirty="0" err="1"/>
              <a:t>decideCFL</a:t>
            </a:r>
            <a:r>
              <a:rPr lang="en-US" altLang="en-US" sz="2200" dirty="0"/>
              <a:t>(</a:t>
            </a:r>
            <a:r>
              <a:rPr lang="en-US" altLang="en-US" sz="2200" i="1" dirty="0"/>
              <a:t>L, w</a:t>
            </a:r>
            <a:r>
              <a:rPr lang="en-US" altLang="en-US" sz="2200" dirty="0"/>
              <a:t>) returns </a:t>
            </a:r>
            <a:r>
              <a:rPr lang="en-US" altLang="en-US" sz="2200" i="1" dirty="0"/>
              <a:t>False</a:t>
            </a:r>
            <a:r>
              <a:rPr lang="en-US" altLang="en-US" sz="2200" dirty="0"/>
              <a:t> </a:t>
            </a:r>
          </a:p>
          <a:p>
            <a:r>
              <a:rPr lang="en-US" altLang="en-US" sz="2200" dirty="0"/>
              <a:t>        then return </a:t>
            </a:r>
            <a:r>
              <a:rPr lang="en-US" altLang="en-US" sz="2200" i="1" dirty="0"/>
              <a:t>False</a:t>
            </a:r>
            <a:r>
              <a:rPr lang="en-US" altLang="en-US" sz="2200" dirty="0"/>
              <a:t>.  </a:t>
            </a:r>
            <a:r>
              <a:rPr lang="en-US" altLang="en-US" sz="2200" i="1" dirty="0"/>
              <a:t>L</a:t>
            </a:r>
            <a:r>
              <a:rPr lang="en-US" altLang="en-US" sz="2200" dirty="0"/>
              <a:t> is not infinite.</a:t>
            </a:r>
          </a:p>
          <a:p>
            <a:endParaRPr lang="en-US" altLang="en-US" sz="2200" dirty="0"/>
          </a:p>
          <a:p>
            <a:r>
              <a:rPr lang="en-US" altLang="en-US" sz="2200" dirty="0"/>
              <a:t>Why these bounds?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6F991F70-91F5-47D7-8403-1B6F363E0BEF}"/>
              </a:ext>
            </a:extLst>
          </p:cNvPr>
          <p:cNvSpPr>
            <a:spLocks noChangeArrowheads="1"/>
          </p:cNvSpPr>
          <p:nvPr/>
        </p:nvSpPr>
        <p:spPr bwMode="auto">
          <a:xfrm>
            <a:off x="152400" y="685800"/>
            <a:ext cx="845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altLang="en-US" sz="3600" b="1" dirty="0"/>
              <a:t>Equivalence of DCFLs</a:t>
            </a:r>
          </a:p>
        </p:txBody>
      </p:sp>
      <p:sp>
        <p:nvSpPr>
          <p:cNvPr id="145411" name="Text Box 3">
            <a:extLst>
              <a:ext uri="{FF2B5EF4-FFF2-40B4-BE49-F238E27FC236}">
                <a16:creationId xmlns:a16="http://schemas.microsoft.com/office/drawing/2014/main" id="{A82C70F9-AA17-4CEF-B9AB-236E89F296E1}"/>
              </a:ext>
            </a:extLst>
          </p:cNvPr>
          <p:cNvSpPr txBox="1">
            <a:spLocks noChangeArrowheads="1"/>
          </p:cNvSpPr>
          <p:nvPr/>
        </p:nvSpPr>
        <p:spPr bwMode="auto">
          <a:xfrm>
            <a:off x="533400" y="2057400"/>
            <a:ext cx="8077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r>
              <a:rPr lang="en-US" altLang="en-US" sz="2400" b="1" i="1" dirty="0"/>
              <a:t>Theorem:</a:t>
            </a:r>
            <a:r>
              <a:rPr lang="en-US" altLang="en-US" sz="2400" dirty="0"/>
              <a:t> Given two </a:t>
            </a:r>
            <a:r>
              <a:rPr lang="en-US" altLang="en-US" sz="2400" i="1" dirty="0"/>
              <a:t>deterministic</a:t>
            </a:r>
            <a:r>
              <a:rPr lang="en-US" altLang="en-US" sz="2400" dirty="0"/>
              <a:t> context-free languages</a:t>
            </a:r>
          </a:p>
          <a:p>
            <a:r>
              <a:rPr lang="en-US" altLang="en-US" sz="2400" i="1" dirty="0"/>
              <a:t>L</a:t>
            </a:r>
            <a:r>
              <a:rPr lang="en-US" altLang="en-US" sz="2400" baseline="-25000" dirty="0"/>
              <a:t>1</a:t>
            </a:r>
            <a:r>
              <a:rPr lang="en-US" altLang="en-US" sz="2400" dirty="0"/>
              <a:t> and </a:t>
            </a:r>
            <a:r>
              <a:rPr lang="en-US" altLang="en-US" sz="2400" i="1" dirty="0"/>
              <a:t>L</a:t>
            </a:r>
            <a:r>
              <a:rPr lang="en-US" altLang="en-US" sz="2400" baseline="-25000" dirty="0"/>
              <a:t>2</a:t>
            </a:r>
            <a:r>
              <a:rPr lang="en-US" altLang="en-US" sz="2400" dirty="0"/>
              <a:t>, there exists a decision procedure to determine</a:t>
            </a:r>
          </a:p>
          <a:p>
            <a:r>
              <a:rPr lang="en-US" altLang="en-US" sz="2400" dirty="0"/>
              <a:t>whether </a:t>
            </a:r>
            <a:r>
              <a:rPr lang="en-US" altLang="en-US" sz="2400" i="1" dirty="0"/>
              <a:t>L</a:t>
            </a:r>
            <a:r>
              <a:rPr lang="en-US" altLang="en-US" sz="2400" baseline="-25000" dirty="0"/>
              <a:t>1</a:t>
            </a:r>
            <a:r>
              <a:rPr lang="en-US" altLang="en-US" sz="2400" dirty="0"/>
              <a:t> = </a:t>
            </a:r>
            <a:r>
              <a:rPr lang="en-US" altLang="en-US" sz="2400" i="1" dirty="0"/>
              <a:t>L</a:t>
            </a:r>
            <a:r>
              <a:rPr lang="en-US" altLang="en-US" sz="2400" baseline="-25000" dirty="0"/>
              <a:t>2</a:t>
            </a:r>
            <a:r>
              <a:rPr lang="en-US" altLang="en-US" sz="2400" dirty="0"/>
              <a:t>?</a:t>
            </a:r>
          </a:p>
          <a:p>
            <a:endParaRPr lang="en-US" altLang="en-US" sz="2400" dirty="0"/>
          </a:p>
          <a:p>
            <a:r>
              <a:rPr lang="en-US" altLang="en-US" sz="2400" b="1" i="1" dirty="0"/>
              <a:t>Proof:</a:t>
            </a:r>
            <a:r>
              <a:rPr lang="en-US" altLang="en-US" sz="2400" dirty="0"/>
              <a:t> Given in [</a:t>
            </a:r>
            <a:r>
              <a:rPr lang="en-US" altLang="en-US" sz="2400" dirty="0" err="1"/>
              <a:t>S</a:t>
            </a:r>
            <a:r>
              <a:rPr lang="en-US" altLang="en-US" sz="2400" dirty="0" err="1">
                <a:cs typeface="Arial" panose="020B0604020202020204" pitchFamily="34" charset="0"/>
              </a:rPr>
              <a:t>énizergues</a:t>
            </a:r>
            <a:r>
              <a:rPr lang="en-US" altLang="en-US" sz="2400" dirty="0">
                <a:cs typeface="Arial" panose="020B0604020202020204" pitchFamily="34" charset="0"/>
              </a:rPr>
              <a:t> 2001].</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1409F4E3-4640-4D7A-ABD9-3E6D892F27BA}"/>
              </a:ext>
            </a:extLst>
          </p:cNvPr>
          <p:cNvSpPr>
            <a:spLocks noChangeArrowheads="1"/>
          </p:cNvSpPr>
          <p:nvPr/>
        </p:nvSpPr>
        <p:spPr bwMode="auto">
          <a:xfrm>
            <a:off x="342900" y="533400"/>
            <a:ext cx="845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altLang="en-US" sz="3400" b="1" dirty="0"/>
              <a:t>The Undecidable Questions about CFLs</a:t>
            </a:r>
          </a:p>
        </p:txBody>
      </p:sp>
      <p:sp>
        <p:nvSpPr>
          <p:cNvPr id="146436" name="Text Box 4">
            <a:extLst>
              <a:ext uri="{FF2B5EF4-FFF2-40B4-BE49-F238E27FC236}">
                <a16:creationId xmlns:a16="http://schemas.microsoft.com/office/drawing/2014/main" id="{7931BCF4-FD39-45F6-B776-0536E64A2AF1}"/>
              </a:ext>
            </a:extLst>
          </p:cNvPr>
          <p:cNvSpPr txBox="1">
            <a:spLocks noChangeArrowheads="1"/>
          </p:cNvSpPr>
          <p:nvPr/>
        </p:nvSpPr>
        <p:spPr bwMode="auto">
          <a:xfrm>
            <a:off x="370382" y="1741487"/>
            <a:ext cx="8077200" cy="511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r>
              <a:rPr lang="en-US" altLang="en-US" dirty="0"/>
              <a:t>● </a:t>
            </a:r>
            <a:r>
              <a:rPr lang="en-US" altLang="en-US" sz="2200" dirty="0"/>
              <a:t>Is </a:t>
            </a:r>
            <a:r>
              <a:rPr lang="en-US" altLang="en-US" sz="2200" i="1" dirty="0"/>
              <a:t>L</a:t>
            </a:r>
            <a:r>
              <a:rPr lang="en-US" altLang="en-US" sz="2200" dirty="0"/>
              <a:t> = </a:t>
            </a:r>
            <a:r>
              <a:rPr lang="en-US" altLang="en-US" sz="2200" dirty="0">
                <a:sym typeface="Symbol" panose="05050102010706020507" pitchFamily="18" charset="2"/>
              </a:rPr>
              <a:t></a:t>
            </a:r>
            <a:r>
              <a:rPr lang="en-US" altLang="en-US" sz="2200" dirty="0"/>
              <a:t>*?</a:t>
            </a:r>
          </a:p>
          <a:p>
            <a:endParaRPr lang="en-US" altLang="en-US" sz="2200" dirty="0"/>
          </a:p>
          <a:p>
            <a:r>
              <a:rPr lang="en-US" altLang="en-US" dirty="0"/>
              <a:t>● </a:t>
            </a:r>
            <a:r>
              <a:rPr lang="en-US" altLang="en-US" sz="2200" dirty="0"/>
              <a:t>Is the complement of </a:t>
            </a:r>
            <a:r>
              <a:rPr lang="en-US" altLang="en-US" sz="2200" i="1" dirty="0"/>
              <a:t>L</a:t>
            </a:r>
            <a:r>
              <a:rPr lang="en-US" altLang="en-US" sz="2200" dirty="0"/>
              <a:t> context-free?</a:t>
            </a:r>
          </a:p>
          <a:p>
            <a:endParaRPr lang="en-US" altLang="en-US" sz="2200" dirty="0"/>
          </a:p>
          <a:p>
            <a:r>
              <a:rPr lang="en-US" altLang="en-US" dirty="0"/>
              <a:t>● </a:t>
            </a:r>
            <a:r>
              <a:rPr lang="en-US" altLang="en-US" sz="2200" dirty="0"/>
              <a:t>Is </a:t>
            </a:r>
            <a:r>
              <a:rPr lang="en-US" altLang="en-US" sz="2200" i="1" dirty="0"/>
              <a:t>L</a:t>
            </a:r>
            <a:r>
              <a:rPr lang="en-US" altLang="en-US" sz="2200" dirty="0"/>
              <a:t> regular?</a:t>
            </a:r>
          </a:p>
          <a:p>
            <a:endParaRPr lang="en-US" altLang="en-US" sz="2200" dirty="0"/>
          </a:p>
          <a:p>
            <a:r>
              <a:rPr lang="en-US" altLang="en-US" dirty="0"/>
              <a:t>● </a:t>
            </a:r>
            <a:r>
              <a:rPr lang="en-US" altLang="en-US" sz="2200" dirty="0"/>
              <a:t>Is </a:t>
            </a:r>
            <a:r>
              <a:rPr lang="en-US" altLang="en-US" sz="2200" i="1" dirty="0"/>
              <a:t>L</a:t>
            </a:r>
            <a:r>
              <a:rPr lang="en-US" altLang="en-US" sz="2200" baseline="-25000" dirty="0"/>
              <a:t>1</a:t>
            </a:r>
            <a:r>
              <a:rPr lang="en-US" altLang="en-US" sz="2200" dirty="0"/>
              <a:t> = </a:t>
            </a:r>
            <a:r>
              <a:rPr lang="en-US" altLang="en-US" sz="2200" i="1" dirty="0"/>
              <a:t>L</a:t>
            </a:r>
            <a:r>
              <a:rPr lang="en-US" altLang="en-US" sz="2200" baseline="-25000" dirty="0"/>
              <a:t>2</a:t>
            </a:r>
            <a:r>
              <a:rPr lang="en-US" altLang="en-US" sz="2200" dirty="0"/>
              <a:t>?</a:t>
            </a:r>
          </a:p>
          <a:p>
            <a:endParaRPr lang="en-US" altLang="en-US" sz="2200" dirty="0"/>
          </a:p>
          <a:p>
            <a:r>
              <a:rPr lang="en-US" altLang="en-US" dirty="0"/>
              <a:t>● </a:t>
            </a:r>
            <a:r>
              <a:rPr lang="en-US" altLang="en-US" sz="2200" dirty="0"/>
              <a:t>Is </a:t>
            </a:r>
            <a:r>
              <a:rPr lang="en-US" altLang="en-US" sz="2200" i="1" dirty="0"/>
              <a:t>L</a:t>
            </a:r>
            <a:r>
              <a:rPr lang="en-US" altLang="en-US" sz="2200" baseline="-25000" dirty="0"/>
              <a:t>1</a:t>
            </a:r>
            <a:r>
              <a:rPr lang="en-US" altLang="en-US" sz="2200" dirty="0"/>
              <a:t> </a:t>
            </a:r>
            <a:r>
              <a:rPr lang="en-US" altLang="en-US" sz="2200" dirty="0">
                <a:sym typeface="Symbol" panose="05050102010706020507" pitchFamily="18" charset="2"/>
              </a:rPr>
              <a:t></a:t>
            </a:r>
            <a:r>
              <a:rPr lang="en-US" altLang="en-US" sz="2200" dirty="0"/>
              <a:t> </a:t>
            </a:r>
            <a:r>
              <a:rPr lang="en-US" altLang="en-US" sz="2200" i="1" dirty="0"/>
              <a:t>L</a:t>
            </a:r>
            <a:r>
              <a:rPr lang="en-US" altLang="en-US" sz="2200" baseline="-25000" dirty="0"/>
              <a:t>2</a:t>
            </a:r>
            <a:r>
              <a:rPr lang="en-US" altLang="en-US" sz="2200" dirty="0"/>
              <a:t>?</a:t>
            </a:r>
          </a:p>
          <a:p>
            <a:endParaRPr lang="en-US" altLang="en-US" sz="2200" dirty="0"/>
          </a:p>
          <a:p>
            <a:r>
              <a:rPr lang="en-US" altLang="en-US" dirty="0"/>
              <a:t>● </a:t>
            </a:r>
            <a:r>
              <a:rPr lang="en-US" altLang="en-US" sz="2200" dirty="0"/>
              <a:t>Is </a:t>
            </a:r>
            <a:r>
              <a:rPr lang="en-US" altLang="en-US" sz="2200" i="1" dirty="0"/>
              <a:t>L</a:t>
            </a:r>
            <a:r>
              <a:rPr lang="en-US" altLang="en-US" sz="2200" baseline="-25000" dirty="0"/>
              <a:t>1</a:t>
            </a:r>
            <a:r>
              <a:rPr lang="en-US" altLang="en-US" sz="2200" dirty="0"/>
              <a:t> </a:t>
            </a:r>
            <a:r>
              <a:rPr lang="en-US" altLang="en-US" sz="2200" dirty="0">
                <a:sym typeface="Symbol" panose="05050102010706020507" pitchFamily="18" charset="2"/>
              </a:rPr>
              <a:t></a:t>
            </a:r>
            <a:r>
              <a:rPr lang="en-US" altLang="en-US" sz="2200" dirty="0"/>
              <a:t> </a:t>
            </a:r>
            <a:r>
              <a:rPr lang="en-US" altLang="en-US" sz="2200" i="1" dirty="0"/>
              <a:t>L</a:t>
            </a:r>
            <a:r>
              <a:rPr lang="en-US" altLang="en-US" sz="2200" baseline="-25000" dirty="0"/>
              <a:t>2</a:t>
            </a:r>
            <a:r>
              <a:rPr lang="en-US" altLang="en-US" sz="2200" dirty="0"/>
              <a:t> = </a:t>
            </a:r>
            <a:r>
              <a:rPr lang="en-US" altLang="en-US" sz="2200" dirty="0">
                <a:sym typeface="Symbol" panose="05050102010706020507" pitchFamily="18" charset="2"/>
              </a:rPr>
              <a:t></a:t>
            </a:r>
            <a:r>
              <a:rPr lang="en-US" altLang="en-US" sz="2200" dirty="0"/>
              <a:t>?</a:t>
            </a:r>
          </a:p>
          <a:p>
            <a:endParaRPr lang="en-US" altLang="en-US" sz="2200" dirty="0"/>
          </a:p>
          <a:p>
            <a:r>
              <a:rPr lang="en-US" altLang="en-US" dirty="0"/>
              <a:t>● </a:t>
            </a:r>
            <a:r>
              <a:rPr lang="en-US" altLang="en-US" sz="2200" dirty="0"/>
              <a:t>Is </a:t>
            </a:r>
            <a:r>
              <a:rPr lang="en-US" altLang="en-US" sz="2200" i="1" dirty="0"/>
              <a:t>L</a:t>
            </a:r>
            <a:r>
              <a:rPr lang="en-US" altLang="en-US" sz="2200" dirty="0"/>
              <a:t> inherently ambiguous?</a:t>
            </a:r>
          </a:p>
          <a:p>
            <a:endParaRPr lang="en-US" altLang="en-US" sz="2200" dirty="0"/>
          </a:p>
          <a:p>
            <a:r>
              <a:rPr lang="en-US" altLang="en-US" dirty="0"/>
              <a:t>● </a:t>
            </a:r>
            <a:r>
              <a:rPr lang="en-US" altLang="en-US" sz="2200" dirty="0"/>
              <a:t>Is </a:t>
            </a:r>
            <a:r>
              <a:rPr lang="en-US" altLang="en-US" sz="2200" i="1" dirty="0"/>
              <a:t>G</a:t>
            </a:r>
            <a:r>
              <a:rPr lang="en-US" altLang="en-US" sz="2200" dirty="0"/>
              <a:t> ambiguous?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685800" y="2286000"/>
            <a:ext cx="7772400" cy="1143000"/>
          </a:xfrm>
        </p:spPr>
        <p:txBody>
          <a:bodyPr/>
          <a:lstStyle/>
          <a:p>
            <a:pPr algn="ctr" eaLnBrk="1" hangingPunct="1"/>
            <a:r>
              <a:rPr lang="en-US" sz="4000" b="1" dirty="0"/>
              <a:t>MODULE-4 (part-2)</a:t>
            </a:r>
            <a:br>
              <a:rPr lang="en-US" sz="4000" b="1" dirty="0"/>
            </a:br>
            <a:r>
              <a:rPr lang="en-US" sz="4000" b="1" dirty="0"/>
              <a:t/>
            </a:r>
            <a:br>
              <a:rPr lang="en-US" sz="4000" b="1" dirty="0"/>
            </a:br>
            <a:r>
              <a:rPr lang="en-US" sz="4000" dirty="0"/>
              <a:t>Turing Machines</a:t>
            </a:r>
          </a:p>
        </p:txBody>
      </p:sp>
      <p:sp>
        <p:nvSpPr>
          <p:cNvPr id="3074" name="Rectangle 14"/>
          <p:cNvSpPr>
            <a:spLocks noGrp="1" noChangeArrowheads="1"/>
          </p:cNvSpPr>
          <p:nvPr>
            <p:ph type="sldNum" sz="quarter" idx="4"/>
          </p:nvPr>
        </p:nvSpPr>
        <p:spPr>
          <a:noFill/>
        </p:spPr>
        <p:txBody>
          <a:bodyPr/>
          <a:lstStyle/>
          <a:p>
            <a:fld id="{B94E3731-1B1D-4858-8BB4-36ED274C1E55}" type="slidenum">
              <a:rPr lang="en-US" smtClean="0"/>
              <a:pPr/>
              <a:t>16</a:t>
            </a:fld>
            <a:endParaRPr lang="en-US"/>
          </a:p>
        </p:txBody>
      </p:sp>
      <p:sp>
        <p:nvSpPr>
          <p:cNvPr id="2" name="TextBox 1">
            <a:extLst>
              <a:ext uri="{FF2B5EF4-FFF2-40B4-BE49-F238E27FC236}">
                <a16:creationId xmlns:a16="http://schemas.microsoft.com/office/drawing/2014/main" id="{8C1DB896-9191-4D7C-9A17-4E635B733F8F}"/>
              </a:ext>
            </a:extLst>
          </p:cNvPr>
          <p:cNvSpPr txBox="1"/>
          <p:nvPr/>
        </p:nvSpPr>
        <p:spPr>
          <a:xfrm>
            <a:off x="914400" y="3657600"/>
            <a:ext cx="7467600" cy="1938992"/>
          </a:xfrm>
          <a:prstGeom prst="rect">
            <a:avLst/>
          </a:prstGeom>
          <a:noFill/>
        </p:spPr>
        <p:txBody>
          <a:bodyPr wrap="square" rtlCol="0">
            <a:spAutoFit/>
          </a:bodyPr>
          <a:lstStyle/>
          <a:p>
            <a:pPr algn="just"/>
            <a:r>
              <a:rPr lang="en-IN" sz="2400" b="0" i="0" dirty="0">
                <a:effectLst/>
                <a:latin typeface="Cambria" panose="02040503050406030204" pitchFamily="18" charset="0"/>
                <a:ea typeface="Cambria" panose="02040503050406030204" pitchFamily="18" charset="0"/>
              </a:rPr>
              <a:t>Turing Machine: Turing machine model, Representation, Language acceptability by TM, design of TM, Techniques for TM construction. Variants of Turing Machines (TM), The model of Linear Bounded automata.</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t>Turing Machines are…</a:t>
            </a:r>
          </a:p>
        </p:txBody>
      </p:sp>
      <p:sp>
        <p:nvSpPr>
          <p:cNvPr id="508931" name="Rectangle 3"/>
          <p:cNvSpPr>
            <a:spLocks noGrp="1" noChangeArrowheads="1"/>
          </p:cNvSpPr>
          <p:nvPr>
            <p:ph idx="1"/>
          </p:nvPr>
        </p:nvSpPr>
        <p:spPr/>
        <p:txBody>
          <a:bodyPr/>
          <a:lstStyle/>
          <a:p>
            <a:pPr eaLnBrk="1" hangingPunct="1">
              <a:lnSpc>
                <a:spcPct val="90000"/>
              </a:lnSpc>
            </a:pPr>
            <a:r>
              <a:rPr lang="en-US" dirty="0"/>
              <a:t>Very powerful (abstract) machines that could simulate any modern day computer (although very, very slowly!)</a:t>
            </a:r>
          </a:p>
          <a:p>
            <a:pPr eaLnBrk="1" hangingPunct="1">
              <a:lnSpc>
                <a:spcPct val="90000"/>
              </a:lnSpc>
            </a:pPr>
            <a:endParaRPr lang="en-US" dirty="0"/>
          </a:p>
          <a:p>
            <a:pPr eaLnBrk="1" hangingPunct="1">
              <a:lnSpc>
                <a:spcPct val="90000"/>
              </a:lnSpc>
            </a:pPr>
            <a:r>
              <a:rPr lang="en-US" dirty="0"/>
              <a:t>Why design such a machine?</a:t>
            </a:r>
          </a:p>
          <a:p>
            <a:pPr lvl="1" eaLnBrk="1" hangingPunct="1">
              <a:lnSpc>
                <a:spcPct val="90000"/>
              </a:lnSpc>
            </a:pPr>
            <a:r>
              <a:rPr lang="en-US" dirty="0"/>
              <a:t>If a problem cannot be “</a:t>
            </a:r>
            <a:r>
              <a:rPr lang="en-US" u="sng" dirty="0"/>
              <a:t>solved</a:t>
            </a:r>
            <a:r>
              <a:rPr lang="en-US" dirty="0"/>
              <a:t>” even using a TM, then it implies that the problem is </a:t>
            </a:r>
            <a:r>
              <a:rPr lang="en-US" b="1" i="1" dirty="0">
                <a:solidFill>
                  <a:srgbClr val="FF0000"/>
                </a:solidFill>
              </a:rPr>
              <a:t>undecidable</a:t>
            </a:r>
          </a:p>
          <a:p>
            <a:pPr lvl="1" eaLnBrk="1" hangingPunct="1">
              <a:lnSpc>
                <a:spcPct val="90000"/>
              </a:lnSpc>
            </a:pPr>
            <a:endParaRPr lang="en-US" dirty="0"/>
          </a:p>
          <a:p>
            <a:pPr eaLnBrk="1" hangingPunct="1">
              <a:lnSpc>
                <a:spcPct val="90000"/>
              </a:lnSpc>
            </a:pPr>
            <a:r>
              <a:rPr lang="en-US" dirty="0"/>
              <a:t>Computability vs. Decidability</a:t>
            </a:r>
          </a:p>
        </p:txBody>
      </p:sp>
      <p:sp>
        <p:nvSpPr>
          <p:cNvPr id="4098" name="Slide Number Placeholder 5"/>
          <p:cNvSpPr>
            <a:spLocks noGrp="1"/>
          </p:cNvSpPr>
          <p:nvPr>
            <p:ph type="sldNum" sz="quarter" idx="12"/>
          </p:nvPr>
        </p:nvSpPr>
        <p:spPr>
          <a:noFill/>
        </p:spPr>
        <p:txBody>
          <a:bodyPr/>
          <a:lstStyle/>
          <a:p>
            <a:fld id="{FCD30DBB-EC19-4696-B85E-D722D0DFBF27}" type="slidenum">
              <a:rPr lang="en-US" smtClean="0"/>
              <a:pPr/>
              <a:t>17</a:t>
            </a:fld>
            <a:endParaRPr lang="en-US"/>
          </a:p>
        </p:txBody>
      </p:sp>
      <p:sp>
        <p:nvSpPr>
          <p:cNvPr id="6" name="Line Callout 3 5"/>
          <p:cNvSpPr>
            <a:spLocks/>
          </p:cNvSpPr>
          <p:nvPr/>
        </p:nvSpPr>
        <p:spPr bwMode="auto">
          <a:xfrm>
            <a:off x="6748072" y="3581400"/>
            <a:ext cx="2133600" cy="627062"/>
          </a:xfrm>
          <a:prstGeom prst="borderCallout3">
            <a:avLst>
              <a:gd name="adj1" fmla="val 18750"/>
              <a:gd name="adj2" fmla="val -8333"/>
              <a:gd name="adj3" fmla="val 18750"/>
              <a:gd name="adj4" fmla="val -16667"/>
              <a:gd name="adj5" fmla="val 100000"/>
              <a:gd name="adj6" fmla="val -16667"/>
              <a:gd name="adj7" fmla="val 197056"/>
              <a:gd name="adj8" fmla="val 16278"/>
            </a:avLst>
          </a:prstGeom>
          <a:solidFill>
            <a:schemeClr val="accent1"/>
          </a:solidFill>
          <a:ln w="9525" algn="ctr">
            <a:solidFill>
              <a:schemeClr val="tx1"/>
            </a:solidFill>
            <a:round/>
            <a:headEnd/>
            <a:tailEnd/>
          </a:ln>
        </p:spPr>
        <p:txBody>
          <a:bodyPr/>
          <a:lstStyle/>
          <a:p>
            <a:r>
              <a:rPr lang="en-US" sz="1600" dirty="0"/>
              <a:t>For every input, </a:t>
            </a:r>
            <a:br>
              <a:rPr lang="en-US" sz="1600" dirty="0"/>
            </a:br>
            <a:r>
              <a:rPr lang="en-US" sz="1600" dirty="0"/>
              <a:t>   answer YES or NO</a:t>
            </a:r>
            <a:br>
              <a:rPr lang="en-US" sz="1600" dirty="0"/>
            </a:br>
            <a:r>
              <a:rPr lang="en-US" sz="16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89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89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893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089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t>A Turing Machine (TM)</a:t>
            </a:r>
          </a:p>
        </p:txBody>
      </p:sp>
      <p:sp>
        <p:nvSpPr>
          <p:cNvPr id="5124" name="Rectangle 3"/>
          <p:cNvSpPr>
            <a:spLocks noGrp="1" noChangeArrowheads="1"/>
          </p:cNvSpPr>
          <p:nvPr>
            <p:ph idx="1"/>
          </p:nvPr>
        </p:nvSpPr>
        <p:spPr>
          <a:xfrm>
            <a:off x="1182688" y="2017713"/>
            <a:ext cx="7772400" cy="801687"/>
          </a:xfrm>
        </p:spPr>
        <p:txBody>
          <a:bodyPr/>
          <a:lstStyle/>
          <a:p>
            <a:pPr eaLnBrk="1" hangingPunct="1"/>
            <a:r>
              <a:rPr lang="en-US"/>
              <a:t>M = (Q, </a:t>
            </a:r>
            <a:r>
              <a:rPr lang="en-US">
                <a:sym typeface="Symbol" pitchFamily="28" charset="2"/>
              </a:rPr>
              <a:t>∑, , , q</a:t>
            </a:r>
            <a:r>
              <a:rPr lang="en-US" baseline="-25000"/>
              <a:t>0</a:t>
            </a:r>
            <a:r>
              <a:rPr lang="en-US">
                <a:sym typeface="Symbol" pitchFamily="28" charset="2"/>
              </a:rPr>
              <a:t>,B,F)</a:t>
            </a:r>
            <a:endParaRPr lang="en-US"/>
          </a:p>
        </p:txBody>
      </p:sp>
      <p:sp>
        <p:nvSpPr>
          <p:cNvPr id="5122" name="Slide Number Placeholder 5"/>
          <p:cNvSpPr>
            <a:spLocks noGrp="1"/>
          </p:cNvSpPr>
          <p:nvPr>
            <p:ph type="sldNum" sz="quarter" idx="12"/>
          </p:nvPr>
        </p:nvSpPr>
        <p:spPr>
          <a:noFill/>
        </p:spPr>
        <p:txBody>
          <a:bodyPr/>
          <a:lstStyle/>
          <a:p>
            <a:fld id="{E886595D-D225-442A-805E-1CD3F0F2E7F7}" type="slidenum">
              <a:rPr lang="en-US" smtClean="0"/>
              <a:pPr/>
              <a:t>18</a:t>
            </a:fld>
            <a:endParaRPr lang="en-US"/>
          </a:p>
        </p:txBody>
      </p:sp>
      <p:graphicFrame>
        <p:nvGraphicFramePr>
          <p:cNvPr id="438341" name="Group 69"/>
          <p:cNvGraphicFramePr>
            <a:graphicFrameLocks noGrp="1"/>
          </p:cNvGraphicFramePr>
          <p:nvPr/>
        </p:nvGraphicFramePr>
        <p:xfrm>
          <a:off x="1447800" y="5029200"/>
          <a:ext cx="6553200" cy="431800"/>
        </p:xfrm>
        <a:graphic>
          <a:graphicData uri="http://schemas.openxmlformats.org/drawingml/2006/table">
            <a:tbl>
              <a:tblPr/>
              <a:tblGrid>
                <a:gridCol w="327025">
                  <a:extLst>
                    <a:ext uri="{9D8B030D-6E8A-4147-A177-3AD203B41FA5}">
                      <a16:colId xmlns:a16="http://schemas.microsoft.com/office/drawing/2014/main" val="20000"/>
                    </a:ext>
                  </a:extLst>
                </a:gridCol>
                <a:gridCol w="328613">
                  <a:extLst>
                    <a:ext uri="{9D8B030D-6E8A-4147-A177-3AD203B41FA5}">
                      <a16:colId xmlns:a16="http://schemas.microsoft.com/office/drawing/2014/main" val="20001"/>
                    </a:ext>
                  </a:extLst>
                </a:gridCol>
                <a:gridCol w="327025">
                  <a:extLst>
                    <a:ext uri="{9D8B030D-6E8A-4147-A177-3AD203B41FA5}">
                      <a16:colId xmlns:a16="http://schemas.microsoft.com/office/drawing/2014/main" val="20002"/>
                    </a:ext>
                  </a:extLst>
                </a:gridCol>
                <a:gridCol w="465137">
                  <a:extLst>
                    <a:ext uri="{9D8B030D-6E8A-4147-A177-3AD203B41FA5}">
                      <a16:colId xmlns:a16="http://schemas.microsoft.com/office/drawing/2014/main" val="20003"/>
                    </a:ext>
                  </a:extLst>
                </a:gridCol>
                <a:gridCol w="517525">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982662">
                  <a:extLst>
                    <a:ext uri="{9D8B030D-6E8A-4147-A177-3AD203B41FA5}">
                      <a16:colId xmlns:a16="http://schemas.microsoft.com/office/drawing/2014/main" val="20006"/>
                    </a:ext>
                  </a:extLst>
                </a:gridCol>
                <a:gridCol w="655638">
                  <a:extLst>
                    <a:ext uri="{9D8B030D-6E8A-4147-A177-3AD203B41FA5}">
                      <a16:colId xmlns:a16="http://schemas.microsoft.com/office/drawing/2014/main" val="20007"/>
                    </a:ext>
                  </a:extLst>
                </a:gridCol>
                <a:gridCol w="982662">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gridCol w="328612">
                  <a:extLst>
                    <a:ext uri="{9D8B030D-6E8A-4147-A177-3AD203B41FA5}">
                      <a16:colId xmlns:a16="http://schemas.microsoft.com/office/drawing/2014/main" val="20010"/>
                    </a:ext>
                  </a:extLst>
                </a:gridCol>
                <a:gridCol w="327025">
                  <a:extLst>
                    <a:ext uri="{9D8B030D-6E8A-4147-A177-3AD203B41FA5}">
                      <a16:colId xmlns:a16="http://schemas.microsoft.com/office/drawing/2014/main" val="20011"/>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2000" b="1" i="0" u="none" strike="noStrike" cap="none" normalizeH="0" baseline="0" dirty="0">
                          <a:ln>
                            <a:noFill/>
                          </a:ln>
                          <a:solidFill>
                            <a:schemeClr val="accent3">
                              <a:lumMod val="50000"/>
                            </a:schemeClr>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2000" b="1" i="0" u="none" strike="noStrike" cap="none" normalizeH="0" baseline="0" dirty="0">
                          <a:ln>
                            <a:noFill/>
                          </a:ln>
                          <a:solidFill>
                            <a:schemeClr val="accent3">
                              <a:lumMod val="50000"/>
                            </a:schemeClr>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2000" b="1" i="0" u="none" strike="noStrike" cap="none" normalizeH="0" baseline="0" dirty="0">
                          <a:ln>
                            <a:noFill/>
                          </a:ln>
                          <a:solidFill>
                            <a:schemeClr val="accent3">
                              <a:lumMod val="50000"/>
                            </a:schemeClr>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2000" b="1" i="0" u="none" strike="noStrike" cap="none" normalizeH="0" baseline="0">
                          <a:ln>
                            <a:noFill/>
                          </a:ln>
                          <a:solidFill>
                            <a:srgbClr val="0070C0"/>
                          </a:solidFill>
                          <a:effectLst/>
                          <a:latin typeface="Arial" charset="0"/>
                        </a:rPr>
                        <a:t>X</a:t>
                      </a:r>
                      <a:r>
                        <a:rPr kumimoji="0" lang="en-US" sz="2000" b="1" i="0" u="none" strike="noStrike" cap="none" normalizeH="0" baseline="-25000">
                          <a:ln>
                            <a:noFill/>
                          </a:ln>
                          <a:solidFill>
                            <a:srgbClr val="0070C0"/>
                          </a:solidFill>
                          <a:effectLst/>
                          <a:latin typeface="Arial" charset="0"/>
                        </a:rPr>
                        <a:t>1</a:t>
                      </a:r>
                      <a:endParaRPr kumimoji="0" lang="en-US" sz="2000" b="1" i="0" u="none" strike="noStrike" cap="none" normalizeH="0" baseline="0" dirty="0">
                        <a:ln>
                          <a:noFill/>
                        </a:ln>
                        <a:solidFill>
                          <a:srgbClr val="0070C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2000" b="1" i="0" u="none" strike="noStrike" cap="none" normalizeH="0" baseline="0" dirty="0">
                          <a:ln>
                            <a:noFill/>
                          </a:ln>
                          <a:solidFill>
                            <a:srgbClr val="0070C0"/>
                          </a:solidFill>
                          <a:effectLst/>
                          <a:latin typeface="Arial" charset="0"/>
                        </a:rPr>
                        <a:t>X</a:t>
                      </a:r>
                      <a:r>
                        <a:rPr kumimoji="0" lang="en-US" sz="2000" b="1" i="0" u="none" strike="noStrike" cap="none" normalizeH="0" baseline="-25000" dirty="0">
                          <a:ln>
                            <a:noFill/>
                          </a:ln>
                          <a:solidFill>
                            <a:srgbClr val="0070C0"/>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2000" b="1" i="0" u="none" strike="noStrike" cap="none" normalizeH="0" baseline="0" dirty="0">
                          <a:ln>
                            <a:noFill/>
                          </a:ln>
                          <a:solidFill>
                            <a:srgbClr val="0070C0"/>
                          </a:solidFill>
                          <a:effectLst/>
                          <a:latin typeface="Arial" charset="0"/>
                        </a:rPr>
                        <a:t>X</a:t>
                      </a:r>
                      <a:r>
                        <a:rPr kumimoji="0" lang="en-US" sz="2000" b="1" i="0" u="none" strike="noStrike" cap="none" normalizeH="0" baseline="-25000" dirty="0">
                          <a:ln>
                            <a:noFill/>
                          </a:ln>
                          <a:solidFill>
                            <a:srgbClr val="0070C0"/>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2000" b="1" i="0" u="none" strike="noStrike" cap="none" normalizeH="0" baseline="0" dirty="0">
                          <a:ln>
                            <a:noFill/>
                          </a:ln>
                          <a:solidFill>
                            <a:srgbClr val="0070C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2000" b="1" i="0" u="none" strike="noStrike" cap="none" normalizeH="0" baseline="0" dirty="0">
                          <a:ln>
                            <a:noFill/>
                          </a:ln>
                          <a:solidFill>
                            <a:srgbClr val="0070C0"/>
                          </a:solidFill>
                          <a:effectLst/>
                          <a:latin typeface="Arial" charset="0"/>
                        </a:rPr>
                        <a:t>X</a:t>
                      </a:r>
                      <a:r>
                        <a:rPr kumimoji="0" lang="en-US" sz="2000" b="1" i="0" u="none" strike="noStrike" cap="none" normalizeH="0" baseline="-25000" dirty="0">
                          <a:ln>
                            <a:noFill/>
                          </a:ln>
                          <a:solidFill>
                            <a:srgbClr val="0070C0"/>
                          </a:solidFill>
                          <a:effectLst/>
                          <a:latin typeface="Arial"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2000" b="1" i="0" u="none" strike="noStrike" cap="none" normalizeH="0" baseline="0" dirty="0">
                          <a:ln>
                            <a:noFill/>
                          </a:ln>
                          <a:solidFill>
                            <a:srgbClr val="0070C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2000" b="1" i="0" u="none" strike="noStrike" cap="none" normalizeH="0" baseline="0">
                          <a:ln>
                            <a:noFill/>
                          </a:ln>
                          <a:solidFill>
                            <a:srgbClr val="0070C0"/>
                          </a:solidFill>
                          <a:effectLst/>
                          <a:latin typeface="Arial" charset="0"/>
                        </a:rPr>
                        <a:t>X</a:t>
                      </a:r>
                      <a:r>
                        <a:rPr kumimoji="0" lang="en-US" sz="2000" b="1" i="0" u="none" strike="noStrike" cap="none" normalizeH="0" baseline="-25000">
                          <a:ln>
                            <a:noFill/>
                          </a:ln>
                          <a:solidFill>
                            <a:srgbClr val="0070C0"/>
                          </a:solidFill>
                          <a:effectLst/>
                          <a:latin typeface="Arial"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2000" b="1" i="0" u="none" strike="noStrike" cap="none" normalizeH="0" baseline="0" dirty="0">
                          <a:ln>
                            <a:noFill/>
                          </a:ln>
                          <a:solidFill>
                            <a:schemeClr val="accent3">
                              <a:lumMod val="50000"/>
                            </a:schemeClr>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2000" b="1" i="0" u="none" strike="noStrike" cap="none" normalizeH="0" baseline="0" dirty="0">
                          <a:ln>
                            <a:noFill/>
                          </a:ln>
                          <a:solidFill>
                            <a:schemeClr val="accent3">
                              <a:lumMod val="50000"/>
                            </a:schemeClr>
                          </a:solidFill>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153" name="Line 51"/>
          <p:cNvSpPr>
            <a:spLocks noChangeShapeType="1"/>
          </p:cNvSpPr>
          <p:nvPr/>
        </p:nvSpPr>
        <p:spPr bwMode="auto">
          <a:xfrm>
            <a:off x="838200" y="5029200"/>
            <a:ext cx="609600" cy="0"/>
          </a:xfrm>
          <a:prstGeom prst="line">
            <a:avLst/>
          </a:prstGeom>
          <a:noFill/>
          <a:ln w="9525">
            <a:solidFill>
              <a:schemeClr val="tx1"/>
            </a:solidFill>
            <a:round/>
            <a:headEnd/>
            <a:tailEnd/>
          </a:ln>
        </p:spPr>
        <p:txBody>
          <a:bodyPr wrap="none" anchor="ctr"/>
          <a:lstStyle/>
          <a:p>
            <a:endParaRPr lang="en-US"/>
          </a:p>
        </p:txBody>
      </p:sp>
      <p:sp>
        <p:nvSpPr>
          <p:cNvPr id="5154" name="Line 52"/>
          <p:cNvSpPr>
            <a:spLocks noChangeShapeType="1"/>
          </p:cNvSpPr>
          <p:nvPr/>
        </p:nvSpPr>
        <p:spPr bwMode="auto">
          <a:xfrm>
            <a:off x="838200" y="5486400"/>
            <a:ext cx="609600" cy="0"/>
          </a:xfrm>
          <a:prstGeom prst="line">
            <a:avLst/>
          </a:prstGeom>
          <a:noFill/>
          <a:ln w="9525">
            <a:solidFill>
              <a:schemeClr val="tx1"/>
            </a:solidFill>
            <a:round/>
            <a:headEnd/>
            <a:tailEnd/>
          </a:ln>
        </p:spPr>
        <p:txBody>
          <a:bodyPr wrap="none" anchor="ctr"/>
          <a:lstStyle/>
          <a:p>
            <a:endParaRPr lang="en-US"/>
          </a:p>
        </p:txBody>
      </p:sp>
      <p:sp>
        <p:nvSpPr>
          <p:cNvPr id="5155" name="Line 53"/>
          <p:cNvSpPr>
            <a:spLocks noChangeShapeType="1"/>
          </p:cNvSpPr>
          <p:nvPr/>
        </p:nvSpPr>
        <p:spPr bwMode="auto">
          <a:xfrm>
            <a:off x="8001000" y="5029200"/>
            <a:ext cx="609600" cy="0"/>
          </a:xfrm>
          <a:prstGeom prst="line">
            <a:avLst/>
          </a:prstGeom>
          <a:noFill/>
          <a:ln w="9525">
            <a:solidFill>
              <a:schemeClr val="tx1"/>
            </a:solidFill>
            <a:round/>
            <a:headEnd/>
            <a:tailEnd/>
          </a:ln>
        </p:spPr>
        <p:txBody>
          <a:bodyPr wrap="none" anchor="ctr"/>
          <a:lstStyle/>
          <a:p>
            <a:endParaRPr lang="en-US"/>
          </a:p>
        </p:txBody>
      </p:sp>
      <p:sp>
        <p:nvSpPr>
          <p:cNvPr id="5156" name="Line 55"/>
          <p:cNvSpPr>
            <a:spLocks noChangeShapeType="1"/>
          </p:cNvSpPr>
          <p:nvPr/>
        </p:nvSpPr>
        <p:spPr bwMode="auto">
          <a:xfrm>
            <a:off x="8001000" y="5410200"/>
            <a:ext cx="609600" cy="0"/>
          </a:xfrm>
          <a:prstGeom prst="line">
            <a:avLst/>
          </a:prstGeom>
          <a:noFill/>
          <a:ln w="9525">
            <a:solidFill>
              <a:schemeClr val="tx1"/>
            </a:solidFill>
            <a:round/>
            <a:headEnd/>
            <a:tailEnd/>
          </a:ln>
        </p:spPr>
        <p:txBody>
          <a:bodyPr wrap="none" anchor="ctr"/>
          <a:lstStyle/>
          <a:p>
            <a:endParaRPr lang="en-US"/>
          </a:p>
        </p:txBody>
      </p:sp>
      <p:sp>
        <p:nvSpPr>
          <p:cNvPr id="5157" name="Text Box 56"/>
          <p:cNvSpPr txBox="1">
            <a:spLocks noChangeArrowheads="1"/>
          </p:cNvSpPr>
          <p:nvPr/>
        </p:nvSpPr>
        <p:spPr bwMode="auto">
          <a:xfrm>
            <a:off x="669925" y="5048250"/>
            <a:ext cx="438150" cy="396875"/>
          </a:xfrm>
          <a:prstGeom prst="rect">
            <a:avLst/>
          </a:prstGeom>
          <a:noFill/>
          <a:ln w="9525">
            <a:noFill/>
            <a:miter lim="800000"/>
            <a:headEnd/>
            <a:tailEnd/>
          </a:ln>
        </p:spPr>
        <p:txBody>
          <a:bodyPr wrap="none">
            <a:spAutoFit/>
          </a:bodyPr>
          <a:lstStyle/>
          <a:p>
            <a:r>
              <a:rPr lang="en-US"/>
              <a:t>…</a:t>
            </a:r>
          </a:p>
        </p:txBody>
      </p:sp>
      <p:sp>
        <p:nvSpPr>
          <p:cNvPr id="5158" name="Text Box 57"/>
          <p:cNvSpPr txBox="1">
            <a:spLocks noChangeArrowheads="1"/>
          </p:cNvSpPr>
          <p:nvPr/>
        </p:nvSpPr>
        <p:spPr bwMode="auto">
          <a:xfrm>
            <a:off x="8096250" y="5029200"/>
            <a:ext cx="438150" cy="396875"/>
          </a:xfrm>
          <a:prstGeom prst="rect">
            <a:avLst/>
          </a:prstGeom>
          <a:noFill/>
          <a:ln w="9525">
            <a:noFill/>
            <a:miter lim="800000"/>
            <a:headEnd/>
            <a:tailEnd/>
          </a:ln>
        </p:spPr>
        <p:txBody>
          <a:bodyPr wrap="none">
            <a:spAutoFit/>
          </a:bodyPr>
          <a:lstStyle/>
          <a:p>
            <a:r>
              <a:rPr lang="en-US"/>
              <a:t>…</a:t>
            </a:r>
          </a:p>
        </p:txBody>
      </p:sp>
      <p:sp>
        <p:nvSpPr>
          <p:cNvPr id="5159" name="Text Box 70"/>
          <p:cNvSpPr txBox="1">
            <a:spLocks noChangeArrowheads="1"/>
          </p:cNvSpPr>
          <p:nvPr/>
        </p:nvSpPr>
        <p:spPr bwMode="auto">
          <a:xfrm>
            <a:off x="4454525" y="3371850"/>
            <a:ext cx="955675" cy="711200"/>
          </a:xfrm>
          <a:prstGeom prst="rect">
            <a:avLst/>
          </a:prstGeom>
          <a:noFill/>
          <a:ln w="9525">
            <a:solidFill>
              <a:schemeClr val="tx1"/>
            </a:solidFill>
            <a:miter lim="800000"/>
            <a:headEnd/>
            <a:tailEnd/>
          </a:ln>
        </p:spPr>
        <p:txBody>
          <a:bodyPr wrap="none">
            <a:spAutoFit/>
          </a:bodyPr>
          <a:lstStyle/>
          <a:p>
            <a:r>
              <a:rPr lang="en-US"/>
              <a:t>Finite</a:t>
            </a:r>
          </a:p>
          <a:p>
            <a:r>
              <a:rPr lang="en-US"/>
              <a:t>control</a:t>
            </a:r>
          </a:p>
        </p:txBody>
      </p:sp>
      <p:sp>
        <p:nvSpPr>
          <p:cNvPr id="5160" name="Freeform 71"/>
          <p:cNvSpPr>
            <a:spLocks/>
          </p:cNvSpPr>
          <p:nvPr/>
        </p:nvSpPr>
        <p:spPr bwMode="auto">
          <a:xfrm>
            <a:off x="5033963" y="4038600"/>
            <a:ext cx="300037" cy="901700"/>
          </a:xfrm>
          <a:custGeom>
            <a:avLst/>
            <a:gdLst>
              <a:gd name="T0" fmla="*/ 2147483647 w 189"/>
              <a:gd name="T1" fmla="*/ 0 h 568"/>
              <a:gd name="T2" fmla="*/ 2147483647 w 189"/>
              <a:gd name="T3" fmla="*/ 2147483647 h 568"/>
              <a:gd name="T4" fmla="*/ 2147483647 w 189"/>
              <a:gd name="T5" fmla="*/ 2147483647 h 568"/>
              <a:gd name="T6" fmla="*/ 2147483647 w 189"/>
              <a:gd name="T7" fmla="*/ 2147483647 h 568"/>
              <a:gd name="T8" fmla="*/ 2147483647 w 189"/>
              <a:gd name="T9" fmla="*/ 2147483647 h 568"/>
              <a:gd name="T10" fmla="*/ 2147483647 w 189"/>
              <a:gd name="T11" fmla="*/ 2147483647 h 568"/>
              <a:gd name="T12" fmla="*/ 0 60000 65536"/>
              <a:gd name="T13" fmla="*/ 0 60000 65536"/>
              <a:gd name="T14" fmla="*/ 0 60000 65536"/>
              <a:gd name="T15" fmla="*/ 0 60000 65536"/>
              <a:gd name="T16" fmla="*/ 0 60000 65536"/>
              <a:gd name="T17" fmla="*/ 0 60000 65536"/>
              <a:gd name="T18" fmla="*/ 0 w 189"/>
              <a:gd name="T19" fmla="*/ 0 h 568"/>
              <a:gd name="T20" fmla="*/ 189 w 189"/>
              <a:gd name="T21" fmla="*/ 568 h 568"/>
            </a:gdLst>
            <a:ahLst/>
            <a:cxnLst>
              <a:cxn ang="T12">
                <a:pos x="T0" y="T1"/>
              </a:cxn>
              <a:cxn ang="T13">
                <a:pos x="T2" y="T3"/>
              </a:cxn>
              <a:cxn ang="T14">
                <a:pos x="T4" y="T5"/>
              </a:cxn>
              <a:cxn ang="T15">
                <a:pos x="T6" y="T7"/>
              </a:cxn>
              <a:cxn ang="T16">
                <a:pos x="T8" y="T9"/>
              </a:cxn>
              <a:cxn ang="T17">
                <a:pos x="T10" y="T11"/>
              </a:cxn>
            </a:cxnLst>
            <a:rect l="T18" t="T19" r="T20" b="T21"/>
            <a:pathLst>
              <a:path w="189" h="568">
                <a:moveTo>
                  <a:pt x="29" y="0"/>
                </a:moveTo>
                <a:cubicBezTo>
                  <a:pt x="21" y="46"/>
                  <a:pt x="0" y="105"/>
                  <a:pt x="21" y="152"/>
                </a:cubicBezTo>
                <a:cubicBezTo>
                  <a:pt x="24" y="159"/>
                  <a:pt x="37" y="156"/>
                  <a:pt x="45" y="160"/>
                </a:cubicBezTo>
                <a:cubicBezTo>
                  <a:pt x="105" y="190"/>
                  <a:pt x="98" y="184"/>
                  <a:pt x="189" y="192"/>
                </a:cubicBezTo>
                <a:cubicBezTo>
                  <a:pt x="180" y="245"/>
                  <a:pt x="164" y="264"/>
                  <a:pt x="149" y="312"/>
                </a:cubicBezTo>
                <a:cubicBezTo>
                  <a:pt x="140" y="562"/>
                  <a:pt x="141" y="477"/>
                  <a:pt x="141" y="568"/>
                </a:cubicBezTo>
              </a:path>
            </a:pathLst>
          </a:custGeom>
          <a:noFill/>
          <a:ln w="9525">
            <a:solidFill>
              <a:schemeClr val="tx1"/>
            </a:solidFill>
            <a:round/>
            <a:headEnd/>
            <a:tailEnd type="arrow" w="med" len="med"/>
          </a:ln>
        </p:spPr>
        <p:txBody>
          <a:bodyPr wrap="none" anchor="ctr"/>
          <a:lstStyle/>
          <a:p>
            <a:endParaRPr lang="en-US"/>
          </a:p>
        </p:txBody>
      </p:sp>
      <p:sp>
        <p:nvSpPr>
          <p:cNvPr id="438344" name="Text Box 72"/>
          <p:cNvSpPr txBox="1">
            <a:spLocks noChangeArrowheads="1"/>
          </p:cNvSpPr>
          <p:nvPr/>
        </p:nvSpPr>
        <p:spPr bwMode="auto">
          <a:xfrm>
            <a:off x="457200" y="4572000"/>
            <a:ext cx="3586163" cy="396875"/>
          </a:xfrm>
          <a:prstGeom prst="rect">
            <a:avLst/>
          </a:prstGeom>
          <a:noFill/>
          <a:ln w="9525">
            <a:noFill/>
            <a:miter lim="800000"/>
            <a:headEnd/>
            <a:tailEnd/>
          </a:ln>
        </p:spPr>
        <p:txBody>
          <a:bodyPr wrap="none">
            <a:spAutoFit/>
          </a:bodyPr>
          <a:lstStyle/>
          <a:p>
            <a:r>
              <a:rPr lang="en-US">
                <a:solidFill>
                  <a:schemeClr val="hlink"/>
                </a:solidFill>
              </a:rPr>
              <a:t>Infinite tape with tape symbols</a:t>
            </a:r>
          </a:p>
        </p:txBody>
      </p:sp>
      <p:sp>
        <p:nvSpPr>
          <p:cNvPr id="438345" name="Text Box 73"/>
          <p:cNvSpPr txBox="1">
            <a:spLocks noChangeArrowheads="1"/>
          </p:cNvSpPr>
          <p:nvPr/>
        </p:nvSpPr>
        <p:spPr bwMode="auto">
          <a:xfrm>
            <a:off x="788988" y="6080125"/>
            <a:ext cx="7934325" cy="400050"/>
          </a:xfrm>
          <a:prstGeom prst="rect">
            <a:avLst/>
          </a:prstGeom>
          <a:noFill/>
          <a:ln w="9525">
            <a:noFill/>
            <a:miter lim="800000"/>
            <a:headEnd/>
            <a:tailEnd/>
          </a:ln>
        </p:spPr>
        <p:txBody>
          <a:bodyPr wrap="none">
            <a:spAutoFit/>
          </a:bodyPr>
          <a:lstStyle/>
          <a:p>
            <a:r>
              <a:rPr lang="en-US">
                <a:solidFill>
                  <a:schemeClr val="hlink"/>
                </a:solidFill>
              </a:rPr>
              <a:t>B: blank symbol (special symbol reserved to indicate data boundary)</a:t>
            </a:r>
          </a:p>
        </p:txBody>
      </p:sp>
      <p:sp>
        <p:nvSpPr>
          <p:cNvPr id="438346" name="Text Box 74"/>
          <p:cNvSpPr txBox="1">
            <a:spLocks noChangeArrowheads="1"/>
          </p:cNvSpPr>
          <p:nvPr/>
        </p:nvSpPr>
        <p:spPr bwMode="auto">
          <a:xfrm>
            <a:off x="3468688" y="5638800"/>
            <a:ext cx="3332162" cy="396875"/>
          </a:xfrm>
          <a:prstGeom prst="rect">
            <a:avLst/>
          </a:prstGeom>
          <a:noFill/>
          <a:ln w="9525">
            <a:noFill/>
            <a:miter lim="800000"/>
            <a:headEnd/>
            <a:tailEnd/>
          </a:ln>
        </p:spPr>
        <p:txBody>
          <a:bodyPr wrap="none">
            <a:spAutoFit/>
          </a:bodyPr>
          <a:lstStyle/>
          <a:p>
            <a:r>
              <a:rPr lang="en-US">
                <a:solidFill>
                  <a:schemeClr val="hlink"/>
                </a:solidFill>
              </a:rPr>
              <a:t>Input &amp; output tape symbols</a:t>
            </a:r>
          </a:p>
        </p:txBody>
      </p:sp>
      <p:sp>
        <p:nvSpPr>
          <p:cNvPr id="438347" name="Line 75"/>
          <p:cNvSpPr>
            <a:spLocks noChangeShapeType="1"/>
          </p:cNvSpPr>
          <p:nvPr/>
        </p:nvSpPr>
        <p:spPr bwMode="auto">
          <a:xfrm flipH="1">
            <a:off x="2438400" y="5867400"/>
            <a:ext cx="1066800" cy="0"/>
          </a:xfrm>
          <a:prstGeom prst="line">
            <a:avLst/>
          </a:prstGeom>
          <a:noFill/>
          <a:ln w="9525">
            <a:solidFill>
              <a:schemeClr val="tx1"/>
            </a:solidFill>
            <a:round/>
            <a:headEnd/>
            <a:tailEnd type="triangle" w="med" len="med"/>
          </a:ln>
        </p:spPr>
        <p:txBody>
          <a:bodyPr wrap="none" anchor="ctr"/>
          <a:lstStyle/>
          <a:p>
            <a:endParaRPr lang="en-US"/>
          </a:p>
        </p:txBody>
      </p:sp>
      <p:sp>
        <p:nvSpPr>
          <p:cNvPr id="438348" name="Line 76"/>
          <p:cNvSpPr>
            <a:spLocks noChangeShapeType="1"/>
          </p:cNvSpPr>
          <p:nvPr/>
        </p:nvSpPr>
        <p:spPr bwMode="auto">
          <a:xfrm>
            <a:off x="6781800" y="5867400"/>
            <a:ext cx="533400" cy="0"/>
          </a:xfrm>
          <a:prstGeom prst="line">
            <a:avLst/>
          </a:prstGeom>
          <a:noFill/>
          <a:ln w="9525">
            <a:solidFill>
              <a:schemeClr val="tx1"/>
            </a:solidFill>
            <a:round/>
            <a:headEnd/>
            <a:tailEnd type="triangle" w="med" len="med"/>
          </a:ln>
        </p:spPr>
        <p:txBody>
          <a:bodyPr wrap="none" anchor="ctr"/>
          <a:lstStyle/>
          <a:p>
            <a:endParaRPr lang="en-US"/>
          </a:p>
        </p:txBody>
      </p:sp>
      <p:sp>
        <p:nvSpPr>
          <p:cNvPr id="438349" name="Text Box 77"/>
          <p:cNvSpPr txBox="1">
            <a:spLocks noChangeArrowheads="1"/>
          </p:cNvSpPr>
          <p:nvPr/>
        </p:nvSpPr>
        <p:spPr bwMode="auto">
          <a:xfrm>
            <a:off x="5257800" y="4419600"/>
            <a:ext cx="1398588" cy="396875"/>
          </a:xfrm>
          <a:prstGeom prst="rect">
            <a:avLst/>
          </a:prstGeom>
          <a:noFill/>
          <a:ln w="9525">
            <a:noFill/>
            <a:miter lim="800000"/>
            <a:headEnd/>
            <a:tailEnd/>
          </a:ln>
        </p:spPr>
        <p:txBody>
          <a:bodyPr wrap="none">
            <a:spAutoFit/>
          </a:bodyPr>
          <a:lstStyle/>
          <a:p>
            <a:r>
              <a:rPr lang="en-US">
                <a:solidFill>
                  <a:schemeClr val="hlink"/>
                </a:solidFill>
              </a:rPr>
              <a:t>Tape head</a:t>
            </a:r>
          </a:p>
        </p:txBody>
      </p:sp>
      <p:sp>
        <p:nvSpPr>
          <p:cNvPr id="438350" name="AutoShape 78"/>
          <p:cNvSpPr>
            <a:spLocks/>
          </p:cNvSpPr>
          <p:nvPr/>
        </p:nvSpPr>
        <p:spPr bwMode="auto">
          <a:xfrm>
            <a:off x="7391400" y="1905000"/>
            <a:ext cx="1422400" cy="1320800"/>
          </a:xfrm>
          <a:prstGeom prst="borderCallout2">
            <a:avLst>
              <a:gd name="adj1" fmla="val 8653"/>
              <a:gd name="adj2" fmla="val -5356"/>
              <a:gd name="adj3" fmla="val 8653"/>
              <a:gd name="adj4" fmla="val -70088"/>
              <a:gd name="adj5" fmla="val 139421"/>
              <a:gd name="adj6" fmla="val -137500"/>
            </a:avLst>
          </a:prstGeom>
          <a:solidFill>
            <a:schemeClr val="accent1"/>
          </a:solidFill>
          <a:ln w="9525">
            <a:solidFill>
              <a:schemeClr val="tx1"/>
            </a:solidFill>
            <a:miter lim="800000"/>
            <a:headEnd/>
            <a:tailEnd/>
          </a:ln>
        </p:spPr>
        <p:txBody>
          <a:bodyPr>
            <a:spAutoFit/>
          </a:bodyPr>
          <a:lstStyle/>
          <a:p>
            <a:r>
              <a:rPr lang="en-US"/>
              <a:t>This is like the CPU &amp; program counter</a:t>
            </a:r>
          </a:p>
        </p:txBody>
      </p:sp>
      <p:sp>
        <p:nvSpPr>
          <p:cNvPr id="438351" name="AutoShape 79"/>
          <p:cNvSpPr>
            <a:spLocks/>
          </p:cNvSpPr>
          <p:nvPr/>
        </p:nvSpPr>
        <p:spPr bwMode="auto">
          <a:xfrm>
            <a:off x="7543800" y="3681413"/>
            <a:ext cx="1422400" cy="708025"/>
          </a:xfrm>
          <a:prstGeom prst="borderCallout2">
            <a:avLst>
              <a:gd name="adj1" fmla="val 16069"/>
              <a:gd name="adj2" fmla="val -5356"/>
              <a:gd name="adj3" fmla="val 16069"/>
              <a:gd name="adj4" fmla="val -30356"/>
              <a:gd name="adj5" fmla="val 175880"/>
              <a:gd name="adj6" fmla="val -45537"/>
            </a:avLst>
          </a:prstGeom>
          <a:solidFill>
            <a:schemeClr val="accent1"/>
          </a:solidFill>
          <a:ln w="9525">
            <a:solidFill>
              <a:schemeClr val="tx1"/>
            </a:solidFill>
            <a:miter lim="800000"/>
            <a:headEnd/>
            <a:tailEnd/>
          </a:ln>
        </p:spPr>
        <p:txBody>
          <a:bodyPr>
            <a:spAutoFit/>
          </a:bodyPr>
          <a:lstStyle/>
          <a:p>
            <a:r>
              <a:rPr lang="en-US"/>
              <a:t>Tape is the memory</a:t>
            </a:r>
          </a:p>
        </p:txBody>
      </p:sp>
      <p:grpSp>
        <p:nvGrpSpPr>
          <p:cNvPr id="2" name="Group 26"/>
          <p:cNvGrpSpPr>
            <a:grpSpLocks/>
          </p:cNvGrpSpPr>
          <p:nvPr/>
        </p:nvGrpSpPr>
        <p:grpSpPr bwMode="auto">
          <a:xfrm>
            <a:off x="2438400" y="5486400"/>
            <a:ext cx="4876800" cy="609600"/>
            <a:chOff x="2438400" y="5486400"/>
            <a:chExt cx="4876800" cy="609600"/>
          </a:xfrm>
        </p:grpSpPr>
        <p:cxnSp>
          <p:nvCxnSpPr>
            <p:cNvPr id="5170" name="Straight Connector 22"/>
            <p:cNvCxnSpPr>
              <a:cxnSpLocks noChangeShapeType="1"/>
            </p:cNvCxnSpPr>
            <p:nvPr/>
          </p:nvCxnSpPr>
          <p:spPr bwMode="auto">
            <a:xfrm rot="5400000">
              <a:off x="2133600" y="5791200"/>
              <a:ext cx="609600" cy="0"/>
            </a:xfrm>
            <a:prstGeom prst="line">
              <a:avLst/>
            </a:prstGeom>
            <a:noFill/>
            <a:ln w="9525" algn="ctr">
              <a:solidFill>
                <a:schemeClr val="tx1"/>
              </a:solidFill>
              <a:prstDash val="dash"/>
              <a:round/>
              <a:headEnd/>
              <a:tailEnd/>
            </a:ln>
          </p:spPr>
        </p:cxnSp>
        <p:cxnSp>
          <p:nvCxnSpPr>
            <p:cNvPr id="5171" name="Straight Connector 25"/>
            <p:cNvCxnSpPr>
              <a:cxnSpLocks noChangeShapeType="1"/>
            </p:cNvCxnSpPr>
            <p:nvPr/>
          </p:nvCxnSpPr>
          <p:spPr bwMode="auto">
            <a:xfrm rot="5400000">
              <a:off x="7010400" y="5791200"/>
              <a:ext cx="609600" cy="0"/>
            </a:xfrm>
            <a:prstGeom prst="line">
              <a:avLst/>
            </a:prstGeom>
            <a:noFill/>
            <a:ln w="9525" algn="ctr">
              <a:solidFill>
                <a:schemeClr val="tx1"/>
              </a:solidFill>
              <a:prstDash val="dash"/>
              <a:round/>
              <a:headEnd/>
              <a:tailEn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83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38346"/>
                                        </p:tgtEl>
                                        <p:attrNameLst>
                                          <p:attrName>style.visibility</p:attrName>
                                        </p:attrNameLst>
                                      </p:cBhvr>
                                      <p:to>
                                        <p:strVal val="visible"/>
                                      </p:to>
                                    </p:set>
                                    <p:animEffect transition="in" filter="blinds(horizontal)">
                                      <p:cBhvr>
                                        <p:cTn id="11" dur="500"/>
                                        <p:tgtEl>
                                          <p:spTgt spid="438346"/>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438347"/>
                                        </p:tgtEl>
                                        <p:attrNameLst>
                                          <p:attrName>style.visibility</p:attrName>
                                        </p:attrNameLst>
                                      </p:cBhvr>
                                      <p:to>
                                        <p:strVal val="visible"/>
                                      </p:to>
                                    </p:set>
                                    <p:animEffect transition="in" filter="blinds(horizontal)">
                                      <p:cBhvr>
                                        <p:cTn id="14" dur="500"/>
                                        <p:tgtEl>
                                          <p:spTgt spid="438347"/>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438348"/>
                                        </p:tgtEl>
                                        <p:attrNameLst>
                                          <p:attrName>style.visibility</p:attrName>
                                        </p:attrNameLst>
                                      </p:cBhvr>
                                      <p:to>
                                        <p:strVal val="visible"/>
                                      </p:to>
                                    </p:set>
                                    <p:animEffect transition="in" filter="blinds(horizontal)">
                                      <p:cBhvr>
                                        <p:cTn id="17" dur="500"/>
                                        <p:tgtEl>
                                          <p:spTgt spid="438348"/>
                                        </p:tgtEl>
                                      </p:cBhvr>
                                    </p:animEffect>
                                  </p:childTnLst>
                                </p:cTn>
                              </p:par>
                              <p:par>
                                <p:cTn id="18" presetID="3" presetClass="entr" presetSubtype="10"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383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38351"/>
                                        </p:tgtEl>
                                        <p:attrNameLst>
                                          <p:attrName>style.visibility</p:attrName>
                                        </p:attrNameLst>
                                      </p:cBhvr>
                                      <p:to>
                                        <p:strVal val="visible"/>
                                      </p:to>
                                    </p:set>
                                    <p:animEffect transition="in" filter="blinds(horizontal)">
                                      <p:cBhvr>
                                        <p:cTn id="29" dur="500"/>
                                        <p:tgtEl>
                                          <p:spTgt spid="438351"/>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3834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38350"/>
                                        </p:tgtEl>
                                        <p:attrNameLst>
                                          <p:attrName>style.visibility</p:attrName>
                                        </p:attrNameLst>
                                      </p:cBhvr>
                                      <p:to>
                                        <p:strVal val="visible"/>
                                      </p:to>
                                    </p:set>
                                    <p:animEffect transition="in" filter="blinds(horizontal)">
                                      <p:cBhvr>
                                        <p:cTn id="38" dur="500"/>
                                        <p:tgtEl>
                                          <p:spTgt spid="438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344" grpId="0"/>
      <p:bldP spid="438345" grpId="0"/>
      <p:bldP spid="438346" grpId="0"/>
      <p:bldP spid="438347" grpId="0" animBg="1"/>
      <p:bldP spid="438348" grpId="0" animBg="1"/>
      <p:bldP spid="438349" grpId="0"/>
      <p:bldP spid="438350" grpId="0" animBg="1"/>
      <p:bldP spid="43835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dirty="0"/>
              <a:t>Transition function </a:t>
            </a:r>
          </a:p>
        </p:txBody>
      </p:sp>
      <p:sp>
        <p:nvSpPr>
          <p:cNvPr id="439299" name="Rectangle 3"/>
          <p:cNvSpPr>
            <a:spLocks noGrp="1" noChangeArrowheads="1"/>
          </p:cNvSpPr>
          <p:nvPr>
            <p:ph idx="1"/>
          </p:nvPr>
        </p:nvSpPr>
        <p:spPr>
          <a:xfrm>
            <a:off x="1182688" y="2017713"/>
            <a:ext cx="5751512" cy="4114800"/>
          </a:xfrm>
        </p:spPr>
        <p:txBody>
          <a:bodyPr/>
          <a:lstStyle/>
          <a:p>
            <a:pPr eaLnBrk="1" hangingPunct="1">
              <a:lnSpc>
                <a:spcPct val="90000"/>
              </a:lnSpc>
            </a:pPr>
            <a:r>
              <a:rPr lang="en-US" sz="2800"/>
              <a:t>One move (denoted by </a:t>
            </a:r>
            <a:r>
              <a:rPr lang="en-US" sz="2800">
                <a:solidFill>
                  <a:srgbClr val="FF0000"/>
                </a:solidFill>
              </a:rPr>
              <a:t>|---</a:t>
            </a:r>
            <a:r>
              <a:rPr lang="en-US" sz="2800"/>
              <a:t>) </a:t>
            </a:r>
            <a:br>
              <a:rPr lang="en-US" sz="2800"/>
            </a:br>
            <a:r>
              <a:rPr lang="en-US" sz="2800"/>
              <a:t>in a TM does the following:</a:t>
            </a:r>
          </a:p>
          <a:p>
            <a:pPr lvl="1" eaLnBrk="1" hangingPunct="1">
              <a:lnSpc>
                <a:spcPct val="90000"/>
              </a:lnSpc>
            </a:pPr>
            <a:r>
              <a:rPr lang="en-US" sz="2400" b="1" i="1">
                <a:sym typeface="Symbol" pitchFamily="28" charset="2"/>
              </a:rPr>
              <a:t>(q,X) = (p,Y,D)</a:t>
            </a:r>
            <a:endParaRPr lang="en-US" sz="2400">
              <a:sym typeface="Symbol" pitchFamily="28" charset="2"/>
            </a:endParaRPr>
          </a:p>
          <a:p>
            <a:pPr lvl="2" eaLnBrk="1" hangingPunct="1">
              <a:lnSpc>
                <a:spcPct val="90000"/>
              </a:lnSpc>
            </a:pPr>
            <a:r>
              <a:rPr lang="en-US" sz="2000"/>
              <a:t>q is the current state</a:t>
            </a:r>
          </a:p>
          <a:p>
            <a:pPr lvl="2" eaLnBrk="1" hangingPunct="1">
              <a:lnSpc>
                <a:spcPct val="90000"/>
              </a:lnSpc>
            </a:pPr>
            <a:r>
              <a:rPr lang="en-US" sz="2000"/>
              <a:t>X is the current tape symbol pointed by tape head</a:t>
            </a:r>
          </a:p>
          <a:p>
            <a:pPr lvl="2" eaLnBrk="1" hangingPunct="1">
              <a:lnSpc>
                <a:spcPct val="90000"/>
              </a:lnSpc>
            </a:pPr>
            <a:r>
              <a:rPr lang="en-US" sz="2000"/>
              <a:t>State changes from q to p</a:t>
            </a:r>
          </a:p>
          <a:p>
            <a:pPr lvl="2" eaLnBrk="1" hangingPunct="1">
              <a:lnSpc>
                <a:spcPct val="90000"/>
              </a:lnSpc>
            </a:pPr>
            <a:r>
              <a:rPr lang="en-US" sz="2000" u="sng"/>
              <a:t>After the move:</a:t>
            </a:r>
            <a:endParaRPr lang="en-US" sz="2000"/>
          </a:p>
          <a:p>
            <a:pPr lvl="3" eaLnBrk="1" hangingPunct="1">
              <a:lnSpc>
                <a:spcPct val="90000"/>
              </a:lnSpc>
            </a:pPr>
            <a:r>
              <a:rPr lang="en-US" sz="1800"/>
              <a:t>X is replaced with symbol Y</a:t>
            </a:r>
          </a:p>
          <a:p>
            <a:pPr lvl="3" eaLnBrk="1" hangingPunct="1">
              <a:lnSpc>
                <a:spcPct val="90000"/>
              </a:lnSpc>
            </a:pPr>
            <a:r>
              <a:rPr lang="en-US" sz="1800"/>
              <a:t>If D=“L”, the tape head moves “left” by one position. </a:t>
            </a:r>
            <a:br>
              <a:rPr lang="en-US" sz="1800"/>
            </a:br>
            <a:r>
              <a:rPr lang="en-US" sz="1800"/>
              <a:t>Alternatively, if D=“R” the tape head moves “right” by one position.</a:t>
            </a:r>
          </a:p>
        </p:txBody>
      </p:sp>
      <p:sp>
        <p:nvSpPr>
          <p:cNvPr id="6146" name="Slide Number Placeholder 5"/>
          <p:cNvSpPr>
            <a:spLocks noGrp="1"/>
          </p:cNvSpPr>
          <p:nvPr>
            <p:ph type="sldNum" sz="quarter" idx="12"/>
          </p:nvPr>
        </p:nvSpPr>
        <p:spPr>
          <a:noFill/>
        </p:spPr>
        <p:txBody>
          <a:bodyPr/>
          <a:lstStyle/>
          <a:p>
            <a:fld id="{28DD5AD6-6BB9-4879-B119-674BE178951D}" type="slidenum">
              <a:rPr lang="en-US" smtClean="0"/>
              <a:pPr/>
              <a:t>19</a:t>
            </a:fld>
            <a:endParaRPr lang="en-US"/>
          </a:p>
        </p:txBody>
      </p:sp>
      <p:sp>
        <p:nvSpPr>
          <p:cNvPr id="6149" name="Oval 4"/>
          <p:cNvSpPr>
            <a:spLocks noChangeArrowheads="1"/>
          </p:cNvSpPr>
          <p:nvPr/>
        </p:nvSpPr>
        <p:spPr bwMode="auto">
          <a:xfrm>
            <a:off x="6477000" y="2743200"/>
            <a:ext cx="457200" cy="457200"/>
          </a:xfrm>
          <a:prstGeom prst="ellipse">
            <a:avLst/>
          </a:prstGeom>
          <a:solidFill>
            <a:schemeClr val="accent1"/>
          </a:solidFill>
          <a:ln w="9525">
            <a:solidFill>
              <a:schemeClr val="tx1"/>
            </a:solidFill>
            <a:round/>
            <a:headEnd/>
            <a:tailEnd/>
          </a:ln>
        </p:spPr>
        <p:txBody>
          <a:bodyPr wrap="none" anchor="ctr"/>
          <a:lstStyle/>
          <a:p>
            <a:pPr algn="ctr"/>
            <a:r>
              <a:rPr lang="en-US"/>
              <a:t>q</a:t>
            </a:r>
          </a:p>
        </p:txBody>
      </p:sp>
      <p:sp>
        <p:nvSpPr>
          <p:cNvPr id="6150" name="Oval 6"/>
          <p:cNvSpPr>
            <a:spLocks noChangeArrowheads="1"/>
          </p:cNvSpPr>
          <p:nvPr/>
        </p:nvSpPr>
        <p:spPr bwMode="auto">
          <a:xfrm>
            <a:off x="8153400" y="2743200"/>
            <a:ext cx="457200" cy="457200"/>
          </a:xfrm>
          <a:prstGeom prst="ellipse">
            <a:avLst/>
          </a:prstGeom>
          <a:solidFill>
            <a:schemeClr val="accent1"/>
          </a:solidFill>
          <a:ln w="9525">
            <a:solidFill>
              <a:schemeClr val="tx1"/>
            </a:solidFill>
            <a:round/>
            <a:headEnd/>
            <a:tailEnd/>
          </a:ln>
        </p:spPr>
        <p:txBody>
          <a:bodyPr wrap="none" anchor="ctr"/>
          <a:lstStyle/>
          <a:p>
            <a:pPr algn="ctr"/>
            <a:r>
              <a:rPr lang="en-US"/>
              <a:t>p</a:t>
            </a:r>
          </a:p>
        </p:txBody>
      </p:sp>
      <p:sp>
        <p:nvSpPr>
          <p:cNvPr id="6151" name="Line 7"/>
          <p:cNvSpPr>
            <a:spLocks noChangeShapeType="1"/>
          </p:cNvSpPr>
          <p:nvPr/>
        </p:nvSpPr>
        <p:spPr bwMode="auto">
          <a:xfrm>
            <a:off x="6934200" y="2971800"/>
            <a:ext cx="1143000" cy="0"/>
          </a:xfrm>
          <a:prstGeom prst="line">
            <a:avLst/>
          </a:prstGeom>
          <a:noFill/>
          <a:ln w="9525">
            <a:solidFill>
              <a:schemeClr val="tx1"/>
            </a:solidFill>
            <a:round/>
            <a:headEnd/>
            <a:tailEnd type="triangle" w="med" len="med"/>
          </a:ln>
        </p:spPr>
        <p:txBody>
          <a:bodyPr wrap="none" anchor="ctr"/>
          <a:lstStyle/>
          <a:p>
            <a:endParaRPr lang="en-US"/>
          </a:p>
        </p:txBody>
      </p:sp>
      <p:sp>
        <p:nvSpPr>
          <p:cNvPr id="6152" name="Text Box 8"/>
          <p:cNvSpPr txBox="1">
            <a:spLocks noChangeArrowheads="1"/>
          </p:cNvSpPr>
          <p:nvPr/>
        </p:nvSpPr>
        <p:spPr bwMode="auto">
          <a:xfrm>
            <a:off x="7146925" y="2533650"/>
            <a:ext cx="989013" cy="396875"/>
          </a:xfrm>
          <a:prstGeom prst="rect">
            <a:avLst/>
          </a:prstGeom>
          <a:noFill/>
          <a:ln w="9525">
            <a:noFill/>
            <a:miter lim="800000"/>
            <a:headEnd/>
            <a:tailEnd/>
          </a:ln>
        </p:spPr>
        <p:txBody>
          <a:bodyPr wrap="none">
            <a:spAutoFit/>
          </a:bodyPr>
          <a:lstStyle/>
          <a:p>
            <a:r>
              <a:rPr lang="en-US"/>
              <a:t>X / Y,D</a:t>
            </a:r>
          </a:p>
        </p:txBody>
      </p:sp>
      <p:sp>
        <p:nvSpPr>
          <p:cNvPr id="439305" name="Text Box 9"/>
          <p:cNvSpPr txBox="1">
            <a:spLocks noChangeArrowheads="1"/>
          </p:cNvSpPr>
          <p:nvPr/>
        </p:nvSpPr>
        <p:spPr bwMode="auto">
          <a:xfrm>
            <a:off x="6400800" y="457200"/>
            <a:ext cx="2241550" cy="1016000"/>
          </a:xfrm>
          <a:prstGeom prst="rect">
            <a:avLst/>
          </a:prstGeom>
          <a:noFill/>
          <a:ln w="9525">
            <a:noFill/>
            <a:miter lim="800000"/>
            <a:headEnd/>
            <a:tailEnd/>
          </a:ln>
        </p:spPr>
        <p:txBody>
          <a:bodyPr wrap="none">
            <a:spAutoFit/>
          </a:bodyPr>
          <a:lstStyle/>
          <a:p>
            <a:r>
              <a:rPr lang="en-US"/>
              <a:t>You can also use:</a:t>
            </a:r>
          </a:p>
          <a:p>
            <a:r>
              <a:rPr lang="en-US"/>
              <a:t>	</a:t>
            </a:r>
            <a:r>
              <a:rPr lang="en-US">
                <a:sym typeface="Wingdings" pitchFamily="28" charset="2"/>
              </a:rPr>
              <a:t></a:t>
            </a:r>
            <a:r>
              <a:rPr lang="en-US"/>
              <a:t> for R</a:t>
            </a:r>
          </a:p>
          <a:p>
            <a:r>
              <a:rPr lang="en-US"/>
              <a:t>	</a:t>
            </a:r>
            <a:r>
              <a:rPr lang="en-US">
                <a:sym typeface="Wingdings" pitchFamily="28" charset="2"/>
              </a:rPr>
              <a:t> </a:t>
            </a:r>
            <a:r>
              <a:rPr lang="en-US"/>
              <a:t>for 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9299">
                                            <p:txEl>
                                              <p:pRg st="0" end="0"/>
                                            </p:txEl>
                                          </p:spTgt>
                                        </p:tgtEl>
                                        <p:attrNameLst>
                                          <p:attrName>style.visibility</p:attrName>
                                        </p:attrNameLst>
                                      </p:cBhvr>
                                      <p:to>
                                        <p:strVal val="visible"/>
                                      </p:to>
                                    </p:set>
                                    <p:animEffect transition="in" filter="blinds(horizontal)">
                                      <p:cBhvr>
                                        <p:cTn id="7" dur="500"/>
                                        <p:tgtEl>
                                          <p:spTgt spid="439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9299">
                                            <p:txEl>
                                              <p:pRg st="1" end="1"/>
                                            </p:txEl>
                                          </p:spTgt>
                                        </p:tgtEl>
                                        <p:attrNameLst>
                                          <p:attrName>style.visibility</p:attrName>
                                        </p:attrNameLst>
                                      </p:cBhvr>
                                      <p:to>
                                        <p:strVal val="visible"/>
                                      </p:to>
                                    </p:set>
                                    <p:animEffect transition="in" filter="blinds(horizontal)">
                                      <p:cBhvr>
                                        <p:cTn id="12" dur="500"/>
                                        <p:tgtEl>
                                          <p:spTgt spid="439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9299">
                                            <p:txEl>
                                              <p:pRg st="2" end="2"/>
                                            </p:txEl>
                                          </p:spTgt>
                                        </p:tgtEl>
                                        <p:attrNameLst>
                                          <p:attrName>style.visibility</p:attrName>
                                        </p:attrNameLst>
                                      </p:cBhvr>
                                      <p:to>
                                        <p:strVal val="visible"/>
                                      </p:to>
                                    </p:set>
                                    <p:animEffect transition="in" filter="blinds(horizontal)">
                                      <p:cBhvr>
                                        <p:cTn id="17" dur="500"/>
                                        <p:tgtEl>
                                          <p:spTgt spid="4392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9299">
                                            <p:txEl>
                                              <p:pRg st="3" end="3"/>
                                            </p:txEl>
                                          </p:spTgt>
                                        </p:tgtEl>
                                        <p:attrNameLst>
                                          <p:attrName>style.visibility</p:attrName>
                                        </p:attrNameLst>
                                      </p:cBhvr>
                                      <p:to>
                                        <p:strVal val="visible"/>
                                      </p:to>
                                    </p:set>
                                    <p:animEffect transition="in" filter="blinds(horizontal)">
                                      <p:cBhvr>
                                        <p:cTn id="22" dur="500"/>
                                        <p:tgtEl>
                                          <p:spTgt spid="4392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9299">
                                            <p:txEl>
                                              <p:pRg st="4" end="4"/>
                                            </p:txEl>
                                          </p:spTgt>
                                        </p:tgtEl>
                                        <p:attrNameLst>
                                          <p:attrName>style.visibility</p:attrName>
                                        </p:attrNameLst>
                                      </p:cBhvr>
                                      <p:to>
                                        <p:strVal val="visible"/>
                                      </p:to>
                                    </p:set>
                                    <p:animEffect transition="in" filter="blinds(horizontal)">
                                      <p:cBhvr>
                                        <p:cTn id="27" dur="500"/>
                                        <p:tgtEl>
                                          <p:spTgt spid="4392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39299">
                                            <p:txEl>
                                              <p:pRg st="5" end="5"/>
                                            </p:txEl>
                                          </p:spTgt>
                                        </p:tgtEl>
                                        <p:attrNameLst>
                                          <p:attrName>style.visibility</p:attrName>
                                        </p:attrNameLst>
                                      </p:cBhvr>
                                      <p:to>
                                        <p:strVal val="visible"/>
                                      </p:to>
                                    </p:set>
                                    <p:animEffect transition="in" filter="blinds(horizontal)">
                                      <p:cBhvr>
                                        <p:cTn id="32" dur="500"/>
                                        <p:tgtEl>
                                          <p:spTgt spid="4392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9299">
                                            <p:txEl>
                                              <p:pRg st="6" end="6"/>
                                            </p:txEl>
                                          </p:spTgt>
                                        </p:tgtEl>
                                        <p:attrNameLst>
                                          <p:attrName>style.visibility</p:attrName>
                                        </p:attrNameLst>
                                      </p:cBhvr>
                                      <p:to>
                                        <p:strVal val="visible"/>
                                      </p:to>
                                    </p:set>
                                    <p:animEffect transition="in" filter="blinds(horizontal)">
                                      <p:cBhvr>
                                        <p:cTn id="37" dur="500"/>
                                        <p:tgtEl>
                                          <p:spTgt spid="43929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39299">
                                            <p:txEl>
                                              <p:pRg st="7" end="7"/>
                                            </p:txEl>
                                          </p:spTgt>
                                        </p:tgtEl>
                                        <p:attrNameLst>
                                          <p:attrName>style.visibility</p:attrName>
                                        </p:attrNameLst>
                                      </p:cBhvr>
                                      <p:to>
                                        <p:strVal val="visible"/>
                                      </p:to>
                                    </p:set>
                                    <p:animEffect transition="in" filter="blinds(horizontal)">
                                      <p:cBhvr>
                                        <p:cTn id="42" dur="500"/>
                                        <p:tgtEl>
                                          <p:spTgt spid="43929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9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9" grpId="0" build="p"/>
      <p:bldP spid="43930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a:extLst>
              <a:ext uri="{FF2B5EF4-FFF2-40B4-BE49-F238E27FC236}">
                <a16:creationId xmlns:a16="http://schemas.microsoft.com/office/drawing/2014/main" id="{1099A7CB-4132-4928-A841-F98788C83D0C}"/>
              </a:ext>
            </a:extLst>
          </p:cNvPr>
          <p:cNvSpPr>
            <a:spLocks noChangeArrowheads="1"/>
          </p:cNvSpPr>
          <p:nvPr/>
        </p:nvSpPr>
        <p:spPr bwMode="auto">
          <a:xfrm>
            <a:off x="838200" y="2130425"/>
            <a:ext cx="8153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altLang="en-US" b="1"/>
              <a:t>Algorithms and Decision Procedures for </a:t>
            </a:r>
            <a:br>
              <a:rPr lang="en-US" altLang="en-US" b="1"/>
            </a:br>
            <a:r>
              <a:rPr lang="en-US" altLang="en-US" b="1"/>
              <a:t>Context-Free Languages</a:t>
            </a:r>
          </a:p>
        </p:txBody>
      </p:sp>
      <p:sp>
        <p:nvSpPr>
          <p:cNvPr id="2053" name="Text Box 5">
            <a:extLst>
              <a:ext uri="{FF2B5EF4-FFF2-40B4-BE49-F238E27FC236}">
                <a16:creationId xmlns:a16="http://schemas.microsoft.com/office/drawing/2014/main" id="{CF7EB7B3-5890-48FB-A95F-050039C179F5}"/>
              </a:ext>
            </a:extLst>
          </p:cNvPr>
          <p:cNvSpPr txBox="1">
            <a:spLocks noChangeArrowheads="1"/>
          </p:cNvSpPr>
          <p:nvPr/>
        </p:nvSpPr>
        <p:spPr bwMode="auto">
          <a:xfrm>
            <a:off x="-152400" y="44196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000" dirty="0">
                <a:solidFill>
                  <a:schemeClr val="tx2"/>
                </a:solidFill>
              </a:rPr>
              <a:t>Chapter 14</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t>ID of a TM</a:t>
            </a:r>
          </a:p>
        </p:txBody>
      </p:sp>
      <p:sp>
        <p:nvSpPr>
          <p:cNvPr id="440323" name="Rectangle 3"/>
          <p:cNvSpPr>
            <a:spLocks noGrp="1" noChangeArrowheads="1"/>
          </p:cNvSpPr>
          <p:nvPr>
            <p:ph idx="1"/>
          </p:nvPr>
        </p:nvSpPr>
        <p:spPr/>
        <p:txBody>
          <a:bodyPr>
            <a:normAutofit lnSpcReduction="10000"/>
          </a:bodyPr>
          <a:lstStyle/>
          <a:p>
            <a:pPr eaLnBrk="1" hangingPunct="1">
              <a:lnSpc>
                <a:spcPct val="90000"/>
              </a:lnSpc>
            </a:pPr>
            <a:r>
              <a:rPr lang="en-US" sz="2800"/>
              <a:t>Instantaneous Description or ID :</a:t>
            </a:r>
          </a:p>
          <a:p>
            <a:pPr lvl="1" eaLnBrk="1" hangingPunct="1">
              <a:lnSpc>
                <a:spcPct val="90000"/>
              </a:lnSpc>
            </a:pPr>
            <a:r>
              <a:rPr lang="en-US" sz="2400"/>
              <a:t>X</a:t>
            </a:r>
            <a:r>
              <a:rPr lang="en-US" sz="2400" baseline="-25000"/>
              <a:t>1</a:t>
            </a:r>
            <a:r>
              <a:rPr lang="en-US" sz="2400"/>
              <a:t>X</a:t>
            </a:r>
            <a:r>
              <a:rPr lang="en-US" sz="2400" baseline="-25000"/>
              <a:t>2</a:t>
            </a:r>
            <a:r>
              <a:rPr lang="en-US" sz="2400"/>
              <a:t>…X</a:t>
            </a:r>
            <a:r>
              <a:rPr lang="en-US" sz="2400" baseline="-25000"/>
              <a:t>i-1</a:t>
            </a:r>
            <a:r>
              <a:rPr lang="en-US" sz="2400">
                <a:solidFill>
                  <a:srgbClr val="FF0000"/>
                </a:solidFill>
              </a:rPr>
              <a:t>q</a:t>
            </a:r>
            <a:r>
              <a:rPr lang="en-US" sz="2400"/>
              <a:t>X</a:t>
            </a:r>
            <a:r>
              <a:rPr lang="en-US" sz="2400" baseline="-25000"/>
              <a:t>i</a:t>
            </a:r>
            <a:r>
              <a:rPr lang="en-US" sz="2400"/>
              <a:t>X</a:t>
            </a:r>
            <a:r>
              <a:rPr lang="en-US" sz="2400" baseline="-25000"/>
              <a:t>i+1</a:t>
            </a:r>
            <a:r>
              <a:rPr lang="en-US" sz="2400"/>
              <a:t>…X</a:t>
            </a:r>
            <a:r>
              <a:rPr lang="en-US" sz="2400" baseline="-25000"/>
              <a:t>n</a:t>
            </a:r>
            <a:r>
              <a:rPr lang="en-US" sz="2400"/>
              <a:t> </a:t>
            </a:r>
          </a:p>
          <a:p>
            <a:pPr lvl="1" eaLnBrk="1" hangingPunct="1">
              <a:lnSpc>
                <a:spcPct val="90000"/>
              </a:lnSpc>
              <a:buFont typeface="Wingdings" pitchFamily="28" charset="2"/>
              <a:buNone/>
            </a:pPr>
            <a:r>
              <a:rPr lang="en-US" sz="2400"/>
              <a:t>   means: </a:t>
            </a:r>
          </a:p>
          <a:p>
            <a:pPr lvl="2" eaLnBrk="1" hangingPunct="1">
              <a:lnSpc>
                <a:spcPct val="90000"/>
              </a:lnSpc>
            </a:pPr>
            <a:r>
              <a:rPr lang="en-US" sz="2000">
                <a:solidFill>
                  <a:srgbClr val="FF0000"/>
                </a:solidFill>
              </a:rPr>
              <a:t>q</a:t>
            </a:r>
            <a:r>
              <a:rPr lang="en-US" sz="2000"/>
              <a:t> is the current state</a:t>
            </a:r>
          </a:p>
          <a:p>
            <a:pPr lvl="2" eaLnBrk="1" hangingPunct="1">
              <a:lnSpc>
                <a:spcPct val="90000"/>
              </a:lnSpc>
            </a:pPr>
            <a:r>
              <a:rPr lang="en-US" sz="2000"/>
              <a:t>Tape head is pointing to X</a:t>
            </a:r>
            <a:r>
              <a:rPr lang="en-US" sz="2000" baseline="-25000"/>
              <a:t>i</a:t>
            </a:r>
          </a:p>
          <a:p>
            <a:pPr lvl="2" eaLnBrk="1" hangingPunct="1">
              <a:lnSpc>
                <a:spcPct val="90000"/>
              </a:lnSpc>
            </a:pPr>
            <a:r>
              <a:rPr lang="en-US" sz="2000"/>
              <a:t>X</a:t>
            </a:r>
            <a:r>
              <a:rPr lang="en-US" sz="2000" baseline="-25000"/>
              <a:t>1</a:t>
            </a:r>
            <a:r>
              <a:rPr lang="en-US" sz="2000"/>
              <a:t>X</a:t>
            </a:r>
            <a:r>
              <a:rPr lang="en-US" sz="2000" baseline="-25000"/>
              <a:t>2</a:t>
            </a:r>
            <a:r>
              <a:rPr lang="en-US" sz="2000"/>
              <a:t>…X</a:t>
            </a:r>
            <a:r>
              <a:rPr lang="en-US" sz="2000" baseline="-25000"/>
              <a:t>i-1</a:t>
            </a:r>
            <a:r>
              <a:rPr lang="en-US" sz="2000"/>
              <a:t>X</a:t>
            </a:r>
            <a:r>
              <a:rPr lang="en-US" sz="2000" baseline="-25000"/>
              <a:t>i</a:t>
            </a:r>
            <a:r>
              <a:rPr lang="en-US" sz="2000"/>
              <a:t>X</a:t>
            </a:r>
            <a:r>
              <a:rPr lang="en-US" sz="2000" baseline="-25000"/>
              <a:t>i+1</a:t>
            </a:r>
            <a:r>
              <a:rPr lang="en-US" sz="2000"/>
              <a:t>…X</a:t>
            </a:r>
            <a:r>
              <a:rPr lang="en-US" sz="2000" baseline="-25000"/>
              <a:t>n</a:t>
            </a:r>
            <a:r>
              <a:rPr lang="en-US" sz="2000"/>
              <a:t>  are the current tape symbols</a:t>
            </a:r>
          </a:p>
          <a:p>
            <a:pPr eaLnBrk="1" hangingPunct="1">
              <a:lnSpc>
                <a:spcPct val="90000"/>
              </a:lnSpc>
            </a:pPr>
            <a:endParaRPr lang="en-US" sz="2800">
              <a:sym typeface="Symbol" pitchFamily="28" charset="2"/>
            </a:endParaRPr>
          </a:p>
          <a:p>
            <a:pPr eaLnBrk="1" hangingPunct="1">
              <a:lnSpc>
                <a:spcPct val="90000"/>
              </a:lnSpc>
            </a:pPr>
            <a:r>
              <a:rPr lang="en-US" sz="2800">
                <a:sym typeface="Symbol" pitchFamily="28" charset="2"/>
              </a:rPr>
              <a:t>(</a:t>
            </a:r>
            <a:r>
              <a:rPr lang="en-US" sz="2800">
                <a:solidFill>
                  <a:schemeClr val="folHlink"/>
                </a:solidFill>
                <a:sym typeface="Symbol" pitchFamily="28" charset="2"/>
              </a:rPr>
              <a:t>q</a:t>
            </a:r>
            <a:r>
              <a:rPr lang="en-US" sz="2800">
                <a:sym typeface="Symbol" pitchFamily="28" charset="2"/>
              </a:rPr>
              <a:t>,X</a:t>
            </a:r>
            <a:r>
              <a:rPr lang="en-US" sz="2800" baseline="-25000"/>
              <a:t>i</a:t>
            </a:r>
            <a:r>
              <a:rPr lang="en-US" sz="2800">
                <a:sym typeface="Symbol" pitchFamily="28" charset="2"/>
              </a:rPr>
              <a:t>) = (</a:t>
            </a:r>
            <a:r>
              <a:rPr lang="en-US" sz="2800">
                <a:solidFill>
                  <a:schemeClr val="hlink"/>
                </a:solidFill>
                <a:sym typeface="Symbol" pitchFamily="28" charset="2"/>
              </a:rPr>
              <a:t>p</a:t>
            </a:r>
            <a:r>
              <a:rPr lang="en-US" sz="2800">
                <a:sym typeface="Symbol" pitchFamily="28" charset="2"/>
              </a:rPr>
              <a:t>,</a:t>
            </a:r>
            <a:r>
              <a:rPr lang="en-US" sz="2800">
                <a:solidFill>
                  <a:srgbClr val="CC3499"/>
                </a:solidFill>
                <a:sym typeface="Symbol" pitchFamily="28" charset="2"/>
              </a:rPr>
              <a:t>Y</a:t>
            </a:r>
            <a:r>
              <a:rPr lang="en-US" sz="2800">
                <a:sym typeface="Symbol" pitchFamily="28" charset="2"/>
              </a:rPr>
              <a:t>,R)  is same as:</a:t>
            </a:r>
          </a:p>
          <a:p>
            <a:pPr lvl="1" eaLnBrk="1" hangingPunct="1">
              <a:lnSpc>
                <a:spcPct val="90000"/>
              </a:lnSpc>
              <a:buFont typeface="Wingdings" pitchFamily="28" charset="2"/>
              <a:buNone/>
            </a:pPr>
            <a:r>
              <a:rPr lang="en-US" sz="2400"/>
              <a:t>X</a:t>
            </a:r>
            <a:r>
              <a:rPr lang="en-US" sz="2400" baseline="-25000"/>
              <a:t>1</a:t>
            </a:r>
            <a:r>
              <a:rPr lang="en-US" sz="2400"/>
              <a:t>…X</a:t>
            </a:r>
            <a:r>
              <a:rPr lang="en-US" sz="2400" baseline="-25000"/>
              <a:t>i-1</a:t>
            </a:r>
            <a:r>
              <a:rPr lang="en-US" sz="2400">
                <a:solidFill>
                  <a:schemeClr val="folHlink"/>
                </a:solidFill>
              </a:rPr>
              <a:t>q</a:t>
            </a:r>
            <a:r>
              <a:rPr lang="en-US" sz="2400"/>
              <a:t>X</a:t>
            </a:r>
            <a:r>
              <a:rPr lang="en-US" sz="2400" baseline="-25000"/>
              <a:t>i</a:t>
            </a:r>
            <a:r>
              <a:rPr lang="en-US" sz="2400"/>
              <a:t>…X</a:t>
            </a:r>
            <a:r>
              <a:rPr lang="en-US" sz="2400" baseline="-25000"/>
              <a:t>n</a:t>
            </a:r>
            <a:r>
              <a:rPr lang="en-US" sz="2400"/>
              <a:t>   </a:t>
            </a:r>
            <a:r>
              <a:rPr lang="en-US" sz="2400" b="1">
                <a:solidFill>
                  <a:srgbClr val="006600"/>
                </a:solidFill>
              </a:rPr>
              <a:t>|----</a:t>
            </a:r>
            <a:r>
              <a:rPr lang="en-US" sz="2400">
                <a:solidFill>
                  <a:srgbClr val="006600"/>
                </a:solidFill>
                <a:sym typeface="Symbol" pitchFamily="28" charset="2"/>
              </a:rPr>
              <a:t>   </a:t>
            </a:r>
            <a:r>
              <a:rPr lang="en-US" sz="2400"/>
              <a:t>X</a:t>
            </a:r>
            <a:r>
              <a:rPr lang="en-US" sz="2400" baseline="-25000"/>
              <a:t>1</a:t>
            </a:r>
            <a:r>
              <a:rPr lang="en-US" sz="2400"/>
              <a:t>…X</a:t>
            </a:r>
            <a:r>
              <a:rPr lang="en-US" sz="2400" baseline="-25000"/>
              <a:t>i-1</a:t>
            </a:r>
            <a:r>
              <a:rPr lang="en-US" sz="2400">
                <a:solidFill>
                  <a:srgbClr val="CC3499"/>
                </a:solidFill>
              </a:rPr>
              <a:t>Y</a:t>
            </a:r>
            <a:r>
              <a:rPr lang="en-US" sz="2400">
                <a:solidFill>
                  <a:schemeClr val="hlink"/>
                </a:solidFill>
              </a:rPr>
              <a:t>p</a:t>
            </a:r>
            <a:r>
              <a:rPr lang="en-US" sz="2400"/>
              <a:t>X</a:t>
            </a:r>
            <a:r>
              <a:rPr lang="en-US" sz="2400" baseline="-25000"/>
              <a:t>i+1</a:t>
            </a:r>
            <a:r>
              <a:rPr lang="en-US" sz="2400"/>
              <a:t>…X</a:t>
            </a:r>
            <a:r>
              <a:rPr lang="en-US" sz="2400" baseline="-25000"/>
              <a:t>n</a:t>
            </a:r>
            <a:r>
              <a:rPr lang="en-US" sz="2400"/>
              <a:t> </a:t>
            </a:r>
          </a:p>
          <a:p>
            <a:pPr eaLnBrk="1" hangingPunct="1">
              <a:lnSpc>
                <a:spcPct val="90000"/>
              </a:lnSpc>
            </a:pPr>
            <a:r>
              <a:rPr lang="en-US" sz="2800">
                <a:sym typeface="Symbol" pitchFamily="28" charset="2"/>
              </a:rPr>
              <a:t>(</a:t>
            </a:r>
            <a:r>
              <a:rPr lang="en-US" sz="2800">
                <a:solidFill>
                  <a:schemeClr val="folHlink"/>
                </a:solidFill>
                <a:sym typeface="Symbol" pitchFamily="28" charset="2"/>
              </a:rPr>
              <a:t>q</a:t>
            </a:r>
            <a:r>
              <a:rPr lang="en-US" sz="2800">
                <a:sym typeface="Symbol" pitchFamily="28" charset="2"/>
              </a:rPr>
              <a:t>,X</a:t>
            </a:r>
            <a:r>
              <a:rPr lang="en-US" sz="2800" baseline="-25000"/>
              <a:t>i</a:t>
            </a:r>
            <a:r>
              <a:rPr lang="en-US" sz="2800">
                <a:sym typeface="Symbol" pitchFamily="28" charset="2"/>
              </a:rPr>
              <a:t>) = (</a:t>
            </a:r>
            <a:r>
              <a:rPr lang="en-US" sz="2800">
                <a:solidFill>
                  <a:schemeClr val="hlink"/>
                </a:solidFill>
                <a:sym typeface="Symbol" pitchFamily="28" charset="2"/>
              </a:rPr>
              <a:t>p</a:t>
            </a:r>
            <a:r>
              <a:rPr lang="en-US" sz="2800">
                <a:sym typeface="Symbol" pitchFamily="28" charset="2"/>
              </a:rPr>
              <a:t>,</a:t>
            </a:r>
            <a:r>
              <a:rPr lang="en-US" sz="2800">
                <a:solidFill>
                  <a:srgbClr val="CC3499"/>
                </a:solidFill>
                <a:sym typeface="Symbol" pitchFamily="28" charset="2"/>
              </a:rPr>
              <a:t>Y</a:t>
            </a:r>
            <a:r>
              <a:rPr lang="en-US" sz="2800">
                <a:sym typeface="Symbol" pitchFamily="28" charset="2"/>
              </a:rPr>
              <a:t>,L)   is same as:</a:t>
            </a:r>
          </a:p>
          <a:p>
            <a:pPr lvl="1" eaLnBrk="1" hangingPunct="1">
              <a:lnSpc>
                <a:spcPct val="90000"/>
              </a:lnSpc>
              <a:buFont typeface="Wingdings" pitchFamily="28" charset="2"/>
              <a:buNone/>
            </a:pPr>
            <a:r>
              <a:rPr lang="en-US" sz="2400"/>
              <a:t>X</a:t>
            </a:r>
            <a:r>
              <a:rPr lang="en-US" sz="2400" baseline="-25000"/>
              <a:t>1</a:t>
            </a:r>
            <a:r>
              <a:rPr lang="en-US" sz="2400"/>
              <a:t>…X</a:t>
            </a:r>
            <a:r>
              <a:rPr lang="en-US" sz="2400" baseline="-25000"/>
              <a:t>i-1</a:t>
            </a:r>
            <a:r>
              <a:rPr lang="en-US" sz="2400">
                <a:solidFill>
                  <a:schemeClr val="folHlink"/>
                </a:solidFill>
              </a:rPr>
              <a:t>q</a:t>
            </a:r>
            <a:r>
              <a:rPr lang="en-US" sz="2400"/>
              <a:t>X</a:t>
            </a:r>
            <a:r>
              <a:rPr lang="en-US" sz="2400" baseline="-25000"/>
              <a:t>i</a:t>
            </a:r>
            <a:r>
              <a:rPr lang="en-US" sz="2400"/>
              <a:t>…X</a:t>
            </a:r>
            <a:r>
              <a:rPr lang="en-US" sz="2400" baseline="-25000"/>
              <a:t>n</a:t>
            </a:r>
            <a:r>
              <a:rPr lang="en-US" sz="2400"/>
              <a:t>   </a:t>
            </a:r>
            <a:r>
              <a:rPr lang="en-US" sz="2400" b="1">
                <a:solidFill>
                  <a:srgbClr val="006600"/>
                </a:solidFill>
              </a:rPr>
              <a:t>|----</a:t>
            </a:r>
            <a:r>
              <a:rPr lang="en-US" sz="2400">
                <a:solidFill>
                  <a:srgbClr val="006600"/>
                </a:solidFill>
                <a:sym typeface="Symbol" pitchFamily="28" charset="2"/>
              </a:rPr>
              <a:t>   </a:t>
            </a:r>
            <a:r>
              <a:rPr lang="en-US" sz="2400"/>
              <a:t>X</a:t>
            </a:r>
            <a:r>
              <a:rPr lang="en-US" sz="2400" baseline="-25000"/>
              <a:t>1</a:t>
            </a:r>
            <a:r>
              <a:rPr lang="en-US" sz="2400"/>
              <a:t>…</a:t>
            </a:r>
            <a:r>
              <a:rPr lang="en-US" sz="2400">
                <a:solidFill>
                  <a:schemeClr val="hlink"/>
                </a:solidFill>
              </a:rPr>
              <a:t>p</a:t>
            </a:r>
            <a:r>
              <a:rPr lang="en-US" sz="2400"/>
              <a:t>X</a:t>
            </a:r>
            <a:r>
              <a:rPr lang="en-US" sz="2400" baseline="-25000"/>
              <a:t>i-1</a:t>
            </a:r>
            <a:r>
              <a:rPr lang="en-US" sz="2400">
                <a:solidFill>
                  <a:srgbClr val="CC3499"/>
                </a:solidFill>
              </a:rPr>
              <a:t>Y</a:t>
            </a:r>
            <a:r>
              <a:rPr lang="en-US" sz="2400"/>
              <a:t>X</a:t>
            </a:r>
            <a:r>
              <a:rPr lang="en-US" sz="2400" baseline="-25000"/>
              <a:t>i+1</a:t>
            </a:r>
            <a:r>
              <a:rPr lang="en-US" sz="2400"/>
              <a:t>…X</a:t>
            </a:r>
            <a:r>
              <a:rPr lang="en-US" sz="2400" baseline="-25000"/>
              <a:t>n</a:t>
            </a:r>
            <a:r>
              <a:rPr lang="en-US" sz="2400"/>
              <a:t> </a:t>
            </a:r>
            <a:endParaRPr lang="en-US" sz="2400">
              <a:sym typeface="Symbol" pitchFamily="28" charset="2"/>
            </a:endParaRPr>
          </a:p>
          <a:p>
            <a:pPr eaLnBrk="1" hangingPunct="1">
              <a:lnSpc>
                <a:spcPct val="90000"/>
              </a:lnSpc>
            </a:pPr>
            <a:endParaRPr lang="en-US" sz="2800">
              <a:sym typeface="Symbol" pitchFamily="28" charset="2"/>
            </a:endParaRPr>
          </a:p>
        </p:txBody>
      </p:sp>
      <p:sp>
        <p:nvSpPr>
          <p:cNvPr id="7170" name="Slide Number Placeholder 5"/>
          <p:cNvSpPr>
            <a:spLocks noGrp="1"/>
          </p:cNvSpPr>
          <p:nvPr>
            <p:ph type="sldNum" sz="quarter" idx="12"/>
          </p:nvPr>
        </p:nvSpPr>
        <p:spPr>
          <a:noFill/>
        </p:spPr>
        <p:txBody>
          <a:bodyPr/>
          <a:lstStyle/>
          <a:p>
            <a:fld id="{D3AF73F5-6899-44A5-BE91-73374B33EBBE}"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032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032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032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032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032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032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46.png"/>
          <p:cNvPicPr/>
          <p:nvPr/>
        </p:nvPicPr>
        <p:blipFill>
          <a:blip r:embed="rId2"/>
          <a:srcRect/>
          <a:stretch>
            <a:fillRect/>
          </a:stretch>
        </p:blipFill>
        <p:spPr>
          <a:xfrm>
            <a:off x="357158" y="4572000"/>
            <a:ext cx="8286808" cy="2143140"/>
          </a:xfrm>
          <a:prstGeom prst="rect">
            <a:avLst/>
          </a:prstGeom>
          <a:ln/>
        </p:spPr>
      </p:pic>
      <p:pic>
        <p:nvPicPr>
          <p:cNvPr id="6" name="image16.png"/>
          <p:cNvPicPr/>
          <p:nvPr/>
        </p:nvPicPr>
        <p:blipFill>
          <a:blip r:embed="rId3"/>
          <a:srcRect/>
          <a:stretch>
            <a:fillRect/>
          </a:stretch>
        </p:blipFill>
        <p:spPr>
          <a:xfrm>
            <a:off x="1357290" y="1571612"/>
            <a:ext cx="6429420" cy="1857388"/>
          </a:xfrm>
          <a:prstGeom prst="rect">
            <a:avLst/>
          </a:prstGeom>
          <a:ln/>
        </p:spPr>
      </p:pic>
      <p:sp>
        <p:nvSpPr>
          <p:cNvPr id="92161" name="Rectangle 1"/>
          <p:cNvSpPr>
            <a:spLocks noChangeArrowheads="1"/>
          </p:cNvSpPr>
          <p:nvPr/>
        </p:nvSpPr>
        <p:spPr bwMode="auto">
          <a:xfrm>
            <a:off x="234947" y="522379"/>
            <a:ext cx="8674106"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eaLnBrk="1" hangingPunct="1"/>
            <a:r>
              <a:rPr lang="en-US" sz="3200" dirty="0">
                <a:solidFill>
                  <a:schemeClr val="tx2"/>
                </a:solidFill>
                <a:latin typeface="+mj-lt"/>
                <a:ea typeface="+mj-ea"/>
                <a:cs typeface="+mj-cs"/>
              </a:rPr>
              <a:t>INSTANTANEOUS DESCRIPTIONS EXAMPLE </a:t>
            </a:r>
          </a:p>
        </p:txBody>
      </p:sp>
      <p:sp>
        <p:nvSpPr>
          <p:cNvPr id="5" name="Rectangle 4"/>
          <p:cNvSpPr/>
          <p:nvPr/>
        </p:nvSpPr>
        <p:spPr>
          <a:xfrm>
            <a:off x="-7495" y="1114692"/>
            <a:ext cx="9144000" cy="523220"/>
          </a:xfrm>
          <a:prstGeom prst="rect">
            <a:avLst/>
          </a:prstGeom>
          <a:solidFill>
            <a:schemeClr val="tx1">
              <a:lumMod val="50000"/>
            </a:schemeClr>
          </a:solidFill>
        </p:spPr>
        <p:txBody>
          <a:bodyPr wrap="square">
            <a:spAutoFit/>
          </a:bodyPr>
          <a:lstStyle/>
          <a:p>
            <a:r>
              <a:rPr lang="en-US" sz="2800" dirty="0">
                <a:solidFill>
                  <a:schemeClr val="bg1"/>
                </a:solidFill>
              </a:rPr>
              <a:t>A snapshot of Turing machine is shown in below Fig.</a:t>
            </a:r>
          </a:p>
        </p:txBody>
      </p:sp>
      <p:sp>
        <p:nvSpPr>
          <p:cNvPr id="92162" name="Rectangle 2"/>
          <p:cNvSpPr>
            <a:spLocks noChangeArrowheads="1"/>
          </p:cNvSpPr>
          <p:nvPr/>
        </p:nvSpPr>
        <p:spPr bwMode="auto">
          <a:xfrm>
            <a:off x="0" y="3810000"/>
            <a:ext cx="5243743" cy="523220"/>
          </a:xfrm>
          <a:prstGeom prst="rect">
            <a:avLst/>
          </a:prstGeom>
          <a:solidFill>
            <a:schemeClr val="tx1">
              <a:lumMod val="50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19050" algn="just" defTabSz="914400" rtl="0" eaLnBrk="1" fontAlgn="base" latinLnBrk="0" hangingPunct="1">
              <a:lnSpc>
                <a:spcPct val="100000"/>
              </a:lnSpc>
              <a:spcBef>
                <a:spcPct val="0"/>
              </a:spcBef>
              <a:spcAft>
                <a:spcPct val="0"/>
              </a:spcAft>
              <a:buClrTx/>
              <a:buSzTx/>
              <a:buFontTx/>
              <a:buNone/>
              <a:tabLst/>
            </a:pPr>
            <a:r>
              <a:rPr lang="en-US" sz="2800" dirty="0">
                <a:solidFill>
                  <a:schemeClr val="bg1"/>
                </a:solidFill>
                <a:latin typeface="Arial" pitchFamily="34" charset="0"/>
                <a:ea typeface="Times New Roman" pitchFamily="18" charset="0"/>
                <a:cs typeface="Arial" pitchFamily="34" charset="0"/>
              </a:rPr>
              <a:t>T</a:t>
            </a:r>
            <a:r>
              <a:rPr kumimoji="0" lang="en-US" sz="2800" b="0" i="0" u="none" strike="noStrike" cap="none" normalizeH="0" baseline="0" dirty="0">
                <a:ln>
                  <a:noFill/>
                </a:ln>
                <a:solidFill>
                  <a:schemeClr val="bg1"/>
                </a:solidFill>
                <a:effectLst/>
                <a:latin typeface="Arial" pitchFamily="34" charset="0"/>
                <a:ea typeface="Times New Roman" pitchFamily="18" charset="0"/>
                <a:cs typeface="Arial" pitchFamily="34" charset="0"/>
              </a:rPr>
              <a:t>he ID is as given in below Fig.</a:t>
            </a:r>
            <a:r>
              <a:rPr kumimoji="0" lang="en-US" sz="1200" b="0" i="0" u="none" strike="noStrike" cap="none" normalizeH="0" baseline="0" dirty="0">
                <a:ln>
                  <a:noFill/>
                </a:ln>
                <a:solidFill>
                  <a:schemeClr val="bg1"/>
                </a:solidFill>
                <a:effectLst/>
                <a:latin typeface="Arial" pitchFamily="34" charset="0"/>
                <a:ea typeface="Times New Roman" pitchFamily="18" charset="0"/>
                <a:cs typeface="Arial" pitchFamily="34" charset="0"/>
              </a:rPr>
              <a:t>.</a:t>
            </a:r>
            <a:endParaRPr kumimoji="0" lang="en-US" sz="1800" b="0" i="0" u="none" strike="noStrike" cap="none" normalizeH="0" baseline="0" dirty="0">
              <a:ln>
                <a:noFill/>
              </a:ln>
              <a:solidFill>
                <a:schemeClr val="bg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216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t>Way to check for Membership</a:t>
            </a:r>
          </a:p>
        </p:txBody>
      </p:sp>
      <p:sp>
        <p:nvSpPr>
          <p:cNvPr id="8196" name="Rectangle 3"/>
          <p:cNvSpPr>
            <a:spLocks noGrp="1" noChangeArrowheads="1"/>
          </p:cNvSpPr>
          <p:nvPr>
            <p:ph idx="1"/>
          </p:nvPr>
        </p:nvSpPr>
        <p:spPr/>
        <p:txBody>
          <a:bodyPr/>
          <a:lstStyle/>
          <a:p>
            <a:pPr eaLnBrk="1" hangingPunct="1">
              <a:lnSpc>
                <a:spcPct val="90000"/>
              </a:lnSpc>
            </a:pPr>
            <a:r>
              <a:rPr lang="en-US" sz="2800"/>
              <a:t>Is a string </a:t>
            </a:r>
            <a:r>
              <a:rPr lang="en-US" sz="2800" i="1"/>
              <a:t>w</a:t>
            </a:r>
            <a:r>
              <a:rPr lang="en-US" sz="2800"/>
              <a:t> accepted by a TM?</a:t>
            </a:r>
          </a:p>
          <a:p>
            <a:pPr eaLnBrk="1" hangingPunct="1">
              <a:lnSpc>
                <a:spcPct val="90000"/>
              </a:lnSpc>
            </a:pPr>
            <a:endParaRPr lang="en-US" sz="2800"/>
          </a:p>
          <a:p>
            <a:pPr eaLnBrk="1" hangingPunct="1">
              <a:lnSpc>
                <a:spcPct val="90000"/>
              </a:lnSpc>
            </a:pPr>
            <a:r>
              <a:rPr lang="en-US" sz="2800" u="sng"/>
              <a:t>Initial condition:</a:t>
            </a:r>
            <a:r>
              <a:rPr lang="en-US" sz="2800"/>
              <a:t> </a:t>
            </a:r>
          </a:p>
          <a:p>
            <a:pPr lvl="1" eaLnBrk="1" hangingPunct="1">
              <a:lnSpc>
                <a:spcPct val="90000"/>
              </a:lnSpc>
            </a:pPr>
            <a:r>
              <a:rPr lang="en-US" sz="2400"/>
              <a:t>The (whole) input string </a:t>
            </a:r>
            <a:r>
              <a:rPr lang="en-US" sz="2400" i="1"/>
              <a:t>w</a:t>
            </a:r>
            <a:r>
              <a:rPr lang="en-US" sz="2400"/>
              <a:t> is present in TM, preceded and followed by infinite blank symbols</a:t>
            </a:r>
          </a:p>
          <a:p>
            <a:pPr eaLnBrk="1" hangingPunct="1">
              <a:lnSpc>
                <a:spcPct val="90000"/>
              </a:lnSpc>
            </a:pPr>
            <a:r>
              <a:rPr lang="en-US" sz="2800" u="sng"/>
              <a:t>Final acceptance:</a:t>
            </a:r>
            <a:endParaRPr lang="en-US" sz="2800"/>
          </a:p>
          <a:p>
            <a:pPr lvl="1" eaLnBrk="1" hangingPunct="1">
              <a:lnSpc>
                <a:spcPct val="90000"/>
              </a:lnSpc>
            </a:pPr>
            <a:r>
              <a:rPr lang="en-US" sz="2400"/>
              <a:t>Accept </a:t>
            </a:r>
            <a:r>
              <a:rPr lang="en-US" sz="2400" i="1"/>
              <a:t>w</a:t>
            </a:r>
            <a:r>
              <a:rPr lang="en-US" sz="2400"/>
              <a:t> if TM enters </a:t>
            </a:r>
            <a:r>
              <a:rPr lang="en-US" sz="2400" u="sng"/>
              <a:t>final state</a:t>
            </a:r>
            <a:r>
              <a:rPr lang="en-US" sz="2400"/>
              <a:t> and halts</a:t>
            </a:r>
          </a:p>
          <a:p>
            <a:pPr lvl="1" eaLnBrk="1" hangingPunct="1">
              <a:lnSpc>
                <a:spcPct val="90000"/>
              </a:lnSpc>
            </a:pPr>
            <a:r>
              <a:rPr lang="en-US" sz="2400"/>
              <a:t>If TM halts and not final state, then reject</a:t>
            </a:r>
          </a:p>
          <a:p>
            <a:pPr eaLnBrk="1" hangingPunct="1">
              <a:lnSpc>
                <a:spcPct val="90000"/>
              </a:lnSpc>
            </a:pPr>
            <a:endParaRPr lang="en-US" sz="2800"/>
          </a:p>
        </p:txBody>
      </p:sp>
      <p:sp>
        <p:nvSpPr>
          <p:cNvPr id="8194" name="Slide Number Placeholder 5"/>
          <p:cNvSpPr>
            <a:spLocks noGrp="1"/>
          </p:cNvSpPr>
          <p:nvPr>
            <p:ph type="sldNum" sz="quarter" idx="12"/>
          </p:nvPr>
        </p:nvSpPr>
        <p:spPr>
          <a:noFill/>
        </p:spPr>
        <p:txBody>
          <a:bodyPr/>
          <a:lstStyle/>
          <a:p>
            <a:fld id="{FA4BAC97-A146-4804-ACDA-AEC54E996E50}"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 y="606536"/>
            <a:ext cx="9144000" cy="584775"/>
          </a:xfrm>
          <a:prstGeom prst="rect">
            <a:avLst/>
          </a:prstGeom>
        </p:spPr>
        <p:txBody>
          <a:bodyPr wrap="square">
            <a:spAutoFit/>
          </a:bodyPr>
          <a:lstStyle/>
          <a:p>
            <a:r>
              <a:rPr lang="en-US" sz="3200" b="1" u="sng" dirty="0"/>
              <a:t>EXAMPLE 1</a:t>
            </a:r>
            <a:endParaRPr lang="en-US" sz="3200" dirty="0"/>
          </a:p>
        </p:txBody>
      </p:sp>
      <p:sp>
        <p:nvSpPr>
          <p:cNvPr id="5" name="Rectangle 4"/>
          <p:cNvSpPr/>
          <p:nvPr/>
        </p:nvSpPr>
        <p:spPr>
          <a:xfrm>
            <a:off x="642910" y="1221482"/>
            <a:ext cx="7967690" cy="523220"/>
          </a:xfrm>
          <a:prstGeom prst="rect">
            <a:avLst/>
          </a:prstGeom>
        </p:spPr>
        <p:txBody>
          <a:bodyPr wrap="square">
            <a:spAutoFit/>
          </a:bodyPr>
          <a:lstStyle/>
          <a:p>
            <a:r>
              <a:rPr lang="en-US" sz="2800" b="1" dirty="0"/>
              <a:t>Design a TM that accepts {0</a:t>
            </a:r>
            <a:r>
              <a:rPr lang="en-US" sz="2800" b="1" baseline="30000" dirty="0"/>
              <a:t>n</a:t>
            </a:r>
            <a:r>
              <a:rPr lang="en-US" sz="2800" b="1" dirty="0"/>
              <a:t>1</a:t>
            </a:r>
            <a:r>
              <a:rPr lang="en-US" sz="2800" b="1" baseline="30000" dirty="0"/>
              <a:t>n</a:t>
            </a:r>
            <a:r>
              <a:rPr lang="en-US" sz="2800" b="1" dirty="0"/>
              <a:t> | n≥ 1} </a:t>
            </a:r>
          </a:p>
        </p:txBody>
      </p:sp>
      <p:sp>
        <p:nvSpPr>
          <p:cNvPr id="6" name="Rectangle 5"/>
          <p:cNvSpPr/>
          <p:nvPr/>
        </p:nvSpPr>
        <p:spPr>
          <a:xfrm>
            <a:off x="214282" y="2000240"/>
            <a:ext cx="1184940" cy="369332"/>
          </a:xfrm>
          <a:prstGeom prst="rect">
            <a:avLst/>
          </a:prstGeom>
        </p:spPr>
        <p:txBody>
          <a:bodyPr wrap="none">
            <a:spAutoFit/>
          </a:bodyPr>
          <a:lstStyle/>
          <a:p>
            <a:r>
              <a:rPr lang="en-US" b="1" i="1" dirty="0"/>
              <a:t>Solution:</a:t>
            </a:r>
            <a:endParaRPr lang="en-US" dirty="0"/>
          </a:p>
        </p:txBody>
      </p:sp>
      <p:sp>
        <p:nvSpPr>
          <p:cNvPr id="7" name="Rectangle 6"/>
          <p:cNvSpPr/>
          <p:nvPr/>
        </p:nvSpPr>
        <p:spPr>
          <a:xfrm>
            <a:off x="642910" y="2285992"/>
            <a:ext cx="5572164" cy="523220"/>
          </a:xfrm>
          <a:prstGeom prst="rect">
            <a:avLst/>
          </a:prstGeom>
        </p:spPr>
        <p:txBody>
          <a:bodyPr wrap="square">
            <a:spAutoFit/>
          </a:bodyPr>
          <a:lstStyle/>
          <a:p>
            <a:r>
              <a:rPr lang="en-US" sz="2800" dirty="0"/>
              <a:t>We require the following moves:</a:t>
            </a:r>
          </a:p>
        </p:txBody>
      </p:sp>
      <p:sp>
        <p:nvSpPr>
          <p:cNvPr id="8" name="Rectangle 7"/>
          <p:cNvSpPr/>
          <p:nvPr/>
        </p:nvSpPr>
        <p:spPr>
          <a:xfrm>
            <a:off x="214282" y="2847331"/>
            <a:ext cx="8472518" cy="1200329"/>
          </a:xfrm>
          <a:prstGeom prst="rect">
            <a:avLst/>
          </a:prstGeom>
        </p:spPr>
        <p:txBody>
          <a:bodyPr wrap="square">
            <a:spAutoFit/>
          </a:bodyPr>
          <a:lstStyle/>
          <a:p>
            <a:pPr marL="457200" indent="-457200" algn="just">
              <a:buAutoNum type="alphaLcParenBoth"/>
            </a:pPr>
            <a:r>
              <a:rPr lang="en-US" sz="2400" dirty="0"/>
              <a:t>If the leftmost symbol in the given input string </a:t>
            </a:r>
            <a:r>
              <a:rPr lang="en-US" sz="2400" i="1" dirty="0"/>
              <a:t>w</a:t>
            </a:r>
            <a:r>
              <a:rPr lang="en-US" sz="2400" dirty="0"/>
              <a:t> is 0, replace it  by </a:t>
            </a:r>
            <a:r>
              <a:rPr lang="en-US" sz="2400" i="1" dirty="0"/>
              <a:t>x </a:t>
            </a:r>
            <a:r>
              <a:rPr lang="en-US" sz="2400" dirty="0"/>
              <a:t>and move right till we encounter a leftmost 1 in </a:t>
            </a:r>
            <a:r>
              <a:rPr lang="en-US" sz="2400" i="1" dirty="0"/>
              <a:t>w</a:t>
            </a:r>
            <a:r>
              <a:rPr lang="en-US" sz="2400" dirty="0"/>
              <a:t>. Change it to </a:t>
            </a:r>
            <a:r>
              <a:rPr lang="en-US" sz="2400" i="1" dirty="0"/>
              <a:t>y and </a:t>
            </a:r>
            <a:r>
              <a:rPr lang="en-US" sz="2400" dirty="0"/>
              <a:t>move backwards.</a:t>
            </a:r>
          </a:p>
        </p:txBody>
      </p:sp>
      <p:sp>
        <p:nvSpPr>
          <p:cNvPr id="9" name="Rectangle 8"/>
          <p:cNvSpPr/>
          <p:nvPr/>
        </p:nvSpPr>
        <p:spPr>
          <a:xfrm>
            <a:off x="214282" y="4143380"/>
            <a:ext cx="8929718" cy="830997"/>
          </a:xfrm>
          <a:prstGeom prst="rect">
            <a:avLst/>
          </a:prstGeom>
        </p:spPr>
        <p:txBody>
          <a:bodyPr wrap="square">
            <a:spAutoFit/>
          </a:bodyPr>
          <a:lstStyle/>
          <a:p>
            <a:r>
              <a:rPr lang="en-US" sz="2400" dirty="0"/>
              <a:t>(b) Repeat (a) with the leftmost 0. If we move back and forth and </a:t>
            </a:r>
          </a:p>
          <a:p>
            <a:r>
              <a:rPr lang="en-US" sz="2400" dirty="0"/>
              <a:t>     no 0 or 1 remains. move to a final state.</a:t>
            </a:r>
          </a:p>
        </p:txBody>
      </p:sp>
      <p:sp>
        <p:nvSpPr>
          <p:cNvPr id="10" name="Rectangle 9"/>
          <p:cNvSpPr/>
          <p:nvPr/>
        </p:nvSpPr>
        <p:spPr>
          <a:xfrm>
            <a:off x="381000" y="5143512"/>
            <a:ext cx="8763000" cy="830997"/>
          </a:xfrm>
          <a:prstGeom prst="rect">
            <a:avLst/>
          </a:prstGeom>
        </p:spPr>
        <p:txBody>
          <a:bodyPr wrap="square">
            <a:spAutoFit/>
          </a:bodyPr>
          <a:lstStyle/>
          <a:p>
            <a:r>
              <a:rPr lang="en-US" sz="2400" dirty="0"/>
              <a:t>(c) For strings not in the form 0</a:t>
            </a:r>
            <a:r>
              <a:rPr lang="en-US" sz="2400" baseline="30000" dirty="0"/>
              <a:t>n</a:t>
            </a:r>
            <a:r>
              <a:rPr lang="en-US" sz="2400" dirty="0"/>
              <a:t>1</a:t>
            </a:r>
            <a:r>
              <a:rPr lang="en-US" sz="2400" baseline="30000" dirty="0"/>
              <a:t>n</a:t>
            </a:r>
            <a:r>
              <a:rPr lang="en-US" sz="2400" dirty="0"/>
              <a:t>, the resulting state has to be  </a:t>
            </a:r>
          </a:p>
          <a:p>
            <a:r>
              <a:rPr lang="en-US" sz="2400" dirty="0"/>
              <a:t>    non-final.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t>Example: L = {0</a:t>
            </a:r>
            <a:r>
              <a:rPr lang="en-US" baseline="30000"/>
              <a:t>n</a:t>
            </a:r>
            <a:r>
              <a:rPr lang="en-US"/>
              <a:t>1</a:t>
            </a:r>
            <a:r>
              <a:rPr lang="en-US" baseline="30000"/>
              <a:t>n</a:t>
            </a:r>
            <a:r>
              <a:rPr lang="en-US"/>
              <a:t> | n≥1}</a:t>
            </a:r>
          </a:p>
        </p:txBody>
      </p:sp>
      <p:sp>
        <p:nvSpPr>
          <p:cNvPr id="9220" name="Rectangle 3"/>
          <p:cNvSpPr>
            <a:spLocks noGrp="1" noChangeArrowheads="1"/>
          </p:cNvSpPr>
          <p:nvPr>
            <p:ph idx="1"/>
          </p:nvPr>
        </p:nvSpPr>
        <p:spPr>
          <a:xfrm>
            <a:off x="1182688" y="2017713"/>
            <a:ext cx="7772400" cy="1335087"/>
          </a:xfrm>
        </p:spPr>
        <p:txBody>
          <a:bodyPr/>
          <a:lstStyle/>
          <a:p>
            <a:pPr eaLnBrk="1" hangingPunct="1">
              <a:lnSpc>
                <a:spcPct val="90000"/>
              </a:lnSpc>
            </a:pPr>
            <a:r>
              <a:rPr lang="en-US" sz="2800"/>
              <a:t>Strategy:		w = 000111</a:t>
            </a:r>
          </a:p>
          <a:p>
            <a:pPr lvl="1" eaLnBrk="1" hangingPunct="1">
              <a:lnSpc>
                <a:spcPct val="90000"/>
              </a:lnSpc>
            </a:pPr>
            <a:endParaRPr lang="en-US" sz="2400"/>
          </a:p>
          <a:p>
            <a:pPr lvl="1" eaLnBrk="1" hangingPunct="1">
              <a:lnSpc>
                <a:spcPct val="90000"/>
              </a:lnSpc>
            </a:pPr>
            <a:endParaRPr lang="en-US" sz="2400"/>
          </a:p>
        </p:txBody>
      </p:sp>
      <p:sp>
        <p:nvSpPr>
          <p:cNvPr id="9218" name="Slide Number Placeholder 5"/>
          <p:cNvSpPr>
            <a:spLocks noGrp="1"/>
          </p:cNvSpPr>
          <p:nvPr>
            <p:ph type="sldNum" sz="quarter" idx="12"/>
          </p:nvPr>
        </p:nvSpPr>
        <p:spPr>
          <a:noFill/>
        </p:spPr>
        <p:txBody>
          <a:bodyPr/>
          <a:lstStyle/>
          <a:p>
            <a:fld id="{53E2AF3F-8284-4852-B974-5F7FF0D20DCA}" type="slidenum">
              <a:rPr lang="en-US" smtClean="0"/>
              <a:pPr/>
              <a:t>24</a:t>
            </a:fld>
            <a:endParaRPr lang="en-US"/>
          </a:p>
        </p:txBody>
      </p:sp>
      <p:grpSp>
        <p:nvGrpSpPr>
          <p:cNvPr id="2" name="Group 371"/>
          <p:cNvGrpSpPr>
            <a:grpSpLocks/>
          </p:cNvGrpSpPr>
          <p:nvPr/>
        </p:nvGrpSpPr>
        <p:grpSpPr bwMode="auto">
          <a:xfrm>
            <a:off x="152400" y="3200400"/>
            <a:ext cx="4664075" cy="457200"/>
            <a:chOff x="96" y="2016"/>
            <a:chExt cx="2938" cy="288"/>
          </a:xfrm>
        </p:grpSpPr>
        <p:sp>
          <p:nvSpPr>
            <p:cNvPr id="9444" name="Rectangle 58"/>
            <p:cNvSpPr>
              <a:spLocks noChangeArrowheads="1"/>
            </p:cNvSpPr>
            <p:nvPr/>
          </p:nvSpPr>
          <p:spPr bwMode="auto">
            <a:xfrm>
              <a:off x="1411" y="201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t>0</a:t>
              </a:r>
            </a:p>
          </p:txBody>
        </p:sp>
        <p:sp>
          <p:nvSpPr>
            <p:cNvPr id="9445" name="Rectangle 55"/>
            <p:cNvSpPr>
              <a:spLocks noChangeArrowheads="1"/>
            </p:cNvSpPr>
            <p:nvPr/>
          </p:nvSpPr>
          <p:spPr bwMode="auto">
            <a:xfrm>
              <a:off x="1617" y="201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t>1</a:t>
              </a:r>
            </a:p>
          </p:txBody>
        </p:sp>
        <p:sp>
          <p:nvSpPr>
            <p:cNvPr id="9446" name="Rectangle 52"/>
            <p:cNvSpPr>
              <a:spLocks noChangeArrowheads="1"/>
            </p:cNvSpPr>
            <p:nvPr/>
          </p:nvSpPr>
          <p:spPr bwMode="auto">
            <a:xfrm>
              <a:off x="1823" y="201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t>1</a:t>
              </a:r>
            </a:p>
          </p:txBody>
        </p:sp>
        <p:sp>
          <p:nvSpPr>
            <p:cNvPr id="9447" name="Rectangle 49"/>
            <p:cNvSpPr>
              <a:spLocks noChangeArrowheads="1"/>
            </p:cNvSpPr>
            <p:nvPr/>
          </p:nvSpPr>
          <p:spPr bwMode="auto">
            <a:xfrm>
              <a:off x="2029" y="201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t>1</a:t>
              </a:r>
            </a:p>
          </p:txBody>
        </p:sp>
        <p:sp>
          <p:nvSpPr>
            <p:cNvPr id="9448" name="Rectangle 46"/>
            <p:cNvSpPr>
              <a:spLocks noChangeArrowheads="1"/>
            </p:cNvSpPr>
            <p:nvPr/>
          </p:nvSpPr>
          <p:spPr bwMode="auto">
            <a:xfrm>
              <a:off x="1205" y="201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t>0</a:t>
              </a:r>
            </a:p>
          </p:txBody>
        </p:sp>
        <p:sp>
          <p:nvSpPr>
            <p:cNvPr id="9449" name="Rectangle 43"/>
            <p:cNvSpPr>
              <a:spLocks noChangeArrowheads="1"/>
            </p:cNvSpPr>
            <p:nvPr/>
          </p:nvSpPr>
          <p:spPr bwMode="auto">
            <a:xfrm>
              <a:off x="999" y="201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t>0</a:t>
              </a:r>
            </a:p>
          </p:txBody>
        </p:sp>
        <p:sp>
          <p:nvSpPr>
            <p:cNvPr id="9450" name="Rectangle 40"/>
            <p:cNvSpPr>
              <a:spLocks noChangeArrowheads="1"/>
            </p:cNvSpPr>
            <p:nvPr/>
          </p:nvSpPr>
          <p:spPr bwMode="auto">
            <a:xfrm>
              <a:off x="2235" y="201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451" name="Rectangle 5"/>
            <p:cNvSpPr>
              <a:spLocks noChangeArrowheads="1"/>
            </p:cNvSpPr>
            <p:nvPr/>
          </p:nvSpPr>
          <p:spPr bwMode="auto">
            <a:xfrm>
              <a:off x="2441" y="201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452" name="Rectangle 14"/>
            <p:cNvSpPr>
              <a:spLocks noChangeArrowheads="1"/>
            </p:cNvSpPr>
            <p:nvPr/>
          </p:nvSpPr>
          <p:spPr bwMode="auto">
            <a:xfrm>
              <a:off x="793" y="201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453" name="Rectangle 15"/>
            <p:cNvSpPr>
              <a:spLocks noChangeArrowheads="1"/>
            </p:cNvSpPr>
            <p:nvPr/>
          </p:nvSpPr>
          <p:spPr bwMode="auto">
            <a:xfrm>
              <a:off x="586" y="2016"/>
              <a:ext cx="207"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454" name="Line 17"/>
            <p:cNvSpPr>
              <a:spLocks noChangeShapeType="1"/>
            </p:cNvSpPr>
            <p:nvPr/>
          </p:nvSpPr>
          <p:spPr bwMode="auto">
            <a:xfrm>
              <a:off x="586" y="2016"/>
              <a:ext cx="2061" cy="0"/>
            </a:xfrm>
            <a:prstGeom prst="line">
              <a:avLst/>
            </a:prstGeom>
            <a:noFill/>
            <a:ln w="28575" cap="sq">
              <a:solidFill>
                <a:schemeClr val="tx1"/>
              </a:solidFill>
              <a:round/>
              <a:headEnd/>
              <a:tailEnd/>
            </a:ln>
          </p:spPr>
          <p:txBody>
            <a:bodyPr/>
            <a:lstStyle/>
            <a:p>
              <a:endParaRPr lang="en-US"/>
            </a:p>
          </p:txBody>
        </p:sp>
        <p:sp>
          <p:nvSpPr>
            <p:cNvPr id="9455" name="Line 18"/>
            <p:cNvSpPr>
              <a:spLocks noChangeShapeType="1"/>
            </p:cNvSpPr>
            <p:nvPr/>
          </p:nvSpPr>
          <p:spPr bwMode="auto">
            <a:xfrm>
              <a:off x="586" y="2288"/>
              <a:ext cx="2061" cy="0"/>
            </a:xfrm>
            <a:prstGeom prst="line">
              <a:avLst/>
            </a:prstGeom>
            <a:noFill/>
            <a:ln w="28575" cap="sq">
              <a:solidFill>
                <a:schemeClr val="tx1"/>
              </a:solidFill>
              <a:round/>
              <a:headEnd/>
              <a:tailEnd/>
            </a:ln>
          </p:spPr>
          <p:txBody>
            <a:bodyPr/>
            <a:lstStyle/>
            <a:p>
              <a:endParaRPr lang="en-US"/>
            </a:p>
          </p:txBody>
        </p:sp>
        <p:sp>
          <p:nvSpPr>
            <p:cNvPr id="9456" name="Line 19"/>
            <p:cNvSpPr>
              <a:spLocks noChangeShapeType="1"/>
            </p:cNvSpPr>
            <p:nvPr/>
          </p:nvSpPr>
          <p:spPr bwMode="auto">
            <a:xfrm>
              <a:off x="586" y="2016"/>
              <a:ext cx="0" cy="272"/>
            </a:xfrm>
            <a:prstGeom prst="line">
              <a:avLst/>
            </a:prstGeom>
            <a:noFill/>
            <a:ln w="28575" cap="sq">
              <a:solidFill>
                <a:schemeClr val="tx1"/>
              </a:solidFill>
              <a:round/>
              <a:headEnd/>
              <a:tailEnd/>
            </a:ln>
          </p:spPr>
          <p:txBody>
            <a:bodyPr/>
            <a:lstStyle/>
            <a:p>
              <a:endParaRPr lang="en-US"/>
            </a:p>
          </p:txBody>
        </p:sp>
        <p:sp>
          <p:nvSpPr>
            <p:cNvPr id="9457" name="Line 21"/>
            <p:cNvSpPr>
              <a:spLocks noChangeShapeType="1"/>
            </p:cNvSpPr>
            <p:nvPr/>
          </p:nvSpPr>
          <p:spPr bwMode="auto">
            <a:xfrm>
              <a:off x="793" y="2016"/>
              <a:ext cx="0" cy="272"/>
            </a:xfrm>
            <a:prstGeom prst="line">
              <a:avLst/>
            </a:prstGeom>
            <a:noFill/>
            <a:ln w="12700">
              <a:solidFill>
                <a:schemeClr val="tx1"/>
              </a:solidFill>
              <a:round/>
              <a:headEnd/>
              <a:tailEnd/>
            </a:ln>
          </p:spPr>
          <p:txBody>
            <a:bodyPr/>
            <a:lstStyle/>
            <a:p>
              <a:endParaRPr lang="en-US"/>
            </a:p>
          </p:txBody>
        </p:sp>
        <p:sp>
          <p:nvSpPr>
            <p:cNvPr id="9458" name="Line 22"/>
            <p:cNvSpPr>
              <a:spLocks noChangeShapeType="1"/>
            </p:cNvSpPr>
            <p:nvPr/>
          </p:nvSpPr>
          <p:spPr bwMode="auto">
            <a:xfrm>
              <a:off x="999" y="2016"/>
              <a:ext cx="0" cy="272"/>
            </a:xfrm>
            <a:prstGeom prst="line">
              <a:avLst/>
            </a:prstGeom>
            <a:noFill/>
            <a:ln w="12700">
              <a:solidFill>
                <a:schemeClr val="tx1"/>
              </a:solidFill>
              <a:round/>
              <a:headEnd/>
              <a:tailEnd/>
            </a:ln>
          </p:spPr>
          <p:txBody>
            <a:bodyPr/>
            <a:lstStyle/>
            <a:p>
              <a:endParaRPr lang="en-US"/>
            </a:p>
          </p:txBody>
        </p:sp>
        <p:sp>
          <p:nvSpPr>
            <p:cNvPr id="9459" name="Line 31"/>
            <p:cNvSpPr>
              <a:spLocks noChangeShapeType="1"/>
            </p:cNvSpPr>
            <p:nvPr/>
          </p:nvSpPr>
          <p:spPr bwMode="auto">
            <a:xfrm>
              <a:off x="2647" y="2016"/>
              <a:ext cx="0" cy="272"/>
            </a:xfrm>
            <a:prstGeom prst="line">
              <a:avLst/>
            </a:prstGeom>
            <a:noFill/>
            <a:ln w="28575" cap="sq">
              <a:solidFill>
                <a:schemeClr val="tx1"/>
              </a:solidFill>
              <a:round/>
              <a:headEnd/>
              <a:tailEnd/>
            </a:ln>
          </p:spPr>
          <p:txBody>
            <a:bodyPr/>
            <a:lstStyle/>
            <a:p>
              <a:endParaRPr lang="en-US"/>
            </a:p>
          </p:txBody>
        </p:sp>
        <p:sp>
          <p:nvSpPr>
            <p:cNvPr id="9460" name="Line 41"/>
            <p:cNvSpPr>
              <a:spLocks noChangeShapeType="1"/>
            </p:cNvSpPr>
            <p:nvPr/>
          </p:nvSpPr>
          <p:spPr bwMode="auto">
            <a:xfrm>
              <a:off x="2441" y="2016"/>
              <a:ext cx="0" cy="272"/>
            </a:xfrm>
            <a:prstGeom prst="line">
              <a:avLst/>
            </a:prstGeom>
            <a:noFill/>
            <a:ln w="12700">
              <a:solidFill>
                <a:schemeClr val="tx1"/>
              </a:solidFill>
              <a:round/>
              <a:headEnd/>
              <a:tailEnd/>
            </a:ln>
          </p:spPr>
          <p:txBody>
            <a:bodyPr/>
            <a:lstStyle/>
            <a:p>
              <a:endParaRPr lang="en-US"/>
            </a:p>
          </p:txBody>
        </p:sp>
        <p:sp>
          <p:nvSpPr>
            <p:cNvPr id="9461" name="Line 44"/>
            <p:cNvSpPr>
              <a:spLocks noChangeShapeType="1"/>
            </p:cNvSpPr>
            <p:nvPr/>
          </p:nvSpPr>
          <p:spPr bwMode="auto">
            <a:xfrm>
              <a:off x="1205" y="2016"/>
              <a:ext cx="0" cy="272"/>
            </a:xfrm>
            <a:prstGeom prst="line">
              <a:avLst/>
            </a:prstGeom>
            <a:noFill/>
            <a:ln w="12700">
              <a:solidFill>
                <a:schemeClr val="tx1"/>
              </a:solidFill>
              <a:round/>
              <a:headEnd/>
              <a:tailEnd/>
            </a:ln>
          </p:spPr>
          <p:txBody>
            <a:bodyPr/>
            <a:lstStyle/>
            <a:p>
              <a:endParaRPr lang="en-US"/>
            </a:p>
          </p:txBody>
        </p:sp>
        <p:sp>
          <p:nvSpPr>
            <p:cNvPr id="9462" name="Line 47"/>
            <p:cNvSpPr>
              <a:spLocks noChangeShapeType="1"/>
            </p:cNvSpPr>
            <p:nvPr/>
          </p:nvSpPr>
          <p:spPr bwMode="auto">
            <a:xfrm>
              <a:off x="1411" y="2016"/>
              <a:ext cx="0" cy="272"/>
            </a:xfrm>
            <a:prstGeom prst="line">
              <a:avLst/>
            </a:prstGeom>
            <a:noFill/>
            <a:ln w="12700">
              <a:solidFill>
                <a:schemeClr val="tx1"/>
              </a:solidFill>
              <a:round/>
              <a:headEnd/>
              <a:tailEnd/>
            </a:ln>
          </p:spPr>
          <p:txBody>
            <a:bodyPr/>
            <a:lstStyle/>
            <a:p>
              <a:endParaRPr lang="en-US"/>
            </a:p>
          </p:txBody>
        </p:sp>
        <p:sp>
          <p:nvSpPr>
            <p:cNvPr id="9463" name="Line 50"/>
            <p:cNvSpPr>
              <a:spLocks noChangeShapeType="1"/>
            </p:cNvSpPr>
            <p:nvPr/>
          </p:nvSpPr>
          <p:spPr bwMode="auto">
            <a:xfrm>
              <a:off x="2235" y="2016"/>
              <a:ext cx="0" cy="272"/>
            </a:xfrm>
            <a:prstGeom prst="line">
              <a:avLst/>
            </a:prstGeom>
            <a:noFill/>
            <a:ln w="12700">
              <a:solidFill>
                <a:schemeClr val="tx1"/>
              </a:solidFill>
              <a:round/>
              <a:headEnd/>
              <a:tailEnd/>
            </a:ln>
          </p:spPr>
          <p:txBody>
            <a:bodyPr/>
            <a:lstStyle/>
            <a:p>
              <a:endParaRPr lang="en-US"/>
            </a:p>
          </p:txBody>
        </p:sp>
        <p:sp>
          <p:nvSpPr>
            <p:cNvPr id="9464" name="Line 53"/>
            <p:cNvSpPr>
              <a:spLocks noChangeShapeType="1"/>
            </p:cNvSpPr>
            <p:nvPr/>
          </p:nvSpPr>
          <p:spPr bwMode="auto">
            <a:xfrm>
              <a:off x="2029" y="2016"/>
              <a:ext cx="0" cy="272"/>
            </a:xfrm>
            <a:prstGeom prst="line">
              <a:avLst/>
            </a:prstGeom>
            <a:noFill/>
            <a:ln w="12700">
              <a:solidFill>
                <a:schemeClr val="tx1"/>
              </a:solidFill>
              <a:round/>
              <a:headEnd/>
              <a:tailEnd/>
            </a:ln>
          </p:spPr>
          <p:txBody>
            <a:bodyPr/>
            <a:lstStyle/>
            <a:p>
              <a:endParaRPr lang="en-US"/>
            </a:p>
          </p:txBody>
        </p:sp>
        <p:sp>
          <p:nvSpPr>
            <p:cNvPr id="9465" name="Line 56"/>
            <p:cNvSpPr>
              <a:spLocks noChangeShapeType="1"/>
            </p:cNvSpPr>
            <p:nvPr/>
          </p:nvSpPr>
          <p:spPr bwMode="auto">
            <a:xfrm>
              <a:off x="1823" y="2016"/>
              <a:ext cx="0" cy="272"/>
            </a:xfrm>
            <a:prstGeom prst="line">
              <a:avLst/>
            </a:prstGeom>
            <a:noFill/>
            <a:ln w="12700">
              <a:solidFill>
                <a:schemeClr val="tx1"/>
              </a:solidFill>
              <a:round/>
              <a:headEnd/>
              <a:tailEnd/>
            </a:ln>
          </p:spPr>
          <p:txBody>
            <a:bodyPr/>
            <a:lstStyle/>
            <a:p>
              <a:endParaRPr lang="en-US"/>
            </a:p>
          </p:txBody>
        </p:sp>
        <p:sp>
          <p:nvSpPr>
            <p:cNvPr id="9466" name="Line 59"/>
            <p:cNvSpPr>
              <a:spLocks noChangeShapeType="1"/>
            </p:cNvSpPr>
            <p:nvPr/>
          </p:nvSpPr>
          <p:spPr bwMode="auto">
            <a:xfrm>
              <a:off x="1617" y="2016"/>
              <a:ext cx="0" cy="272"/>
            </a:xfrm>
            <a:prstGeom prst="line">
              <a:avLst/>
            </a:prstGeom>
            <a:noFill/>
            <a:ln w="12700">
              <a:solidFill>
                <a:schemeClr val="tx1"/>
              </a:solidFill>
              <a:round/>
              <a:headEnd/>
              <a:tailEnd/>
            </a:ln>
          </p:spPr>
          <p:txBody>
            <a:bodyPr/>
            <a:lstStyle/>
            <a:p>
              <a:endParaRPr lang="en-US"/>
            </a:p>
          </p:txBody>
        </p:sp>
        <p:sp>
          <p:nvSpPr>
            <p:cNvPr id="9467" name="Line 32"/>
            <p:cNvSpPr>
              <a:spLocks noChangeShapeType="1"/>
            </p:cNvSpPr>
            <p:nvPr/>
          </p:nvSpPr>
          <p:spPr bwMode="auto">
            <a:xfrm>
              <a:off x="202" y="2016"/>
              <a:ext cx="384" cy="0"/>
            </a:xfrm>
            <a:prstGeom prst="line">
              <a:avLst/>
            </a:prstGeom>
            <a:noFill/>
            <a:ln w="9525">
              <a:solidFill>
                <a:schemeClr val="tx1"/>
              </a:solidFill>
              <a:round/>
              <a:headEnd/>
              <a:tailEnd/>
            </a:ln>
          </p:spPr>
          <p:txBody>
            <a:bodyPr wrap="none" anchor="ctr"/>
            <a:lstStyle/>
            <a:p>
              <a:endParaRPr lang="en-US"/>
            </a:p>
          </p:txBody>
        </p:sp>
        <p:sp>
          <p:nvSpPr>
            <p:cNvPr id="9468" name="Line 33"/>
            <p:cNvSpPr>
              <a:spLocks noChangeShapeType="1"/>
            </p:cNvSpPr>
            <p:nvPr/>
          </p:nvSpPr>
          <p:spPr bwMode="auto">
            <a:xfrm>
              <a:off x="202" y="2304"/>
              <a:ext cx="384" cy="0"/>
            </a:xfrm>
            <a:prstGeom prst="line">
              <a:avLst/>
            </a:prstGeom>
            <a:noFill/>
            <a:ln w="9525">
              <a:solidFill>
                <a:schemeClr val="tx1"/>
              </a:solidFill>
              <a:round/>
              <a:headEnd/>
              <a:tailEnd/>
            </a:ln>
          </p:spPr>
          <p:txBody>
            <a:bodyPr wrap="none" anchor="ctr"/>
            <a:lstStyle/>
            <a:p>
              <a:endParaRPr lang="en-US"/>
            </a:p>
          </p:txBody>
        </p:sp>
        <p:sp>
          <p:nvSpPr>
            <p:cNvPr id="9469" name="Line 34"/>
            <p:cNvSpPr>
              <a:spLocks noChangeShapeType="1"/>
            </p:cNvSpPr>
            <p:nvPr/>
          </p:nvSpPr>
          <p:spPr bwMode="auto">
            <a:xfrm>
              <a:off x="2650" y="2016"/>
              <a:ext cx="384" cy="0"/>
            </a:xfrm>
            <a:prstGeom prst="line">
              <a:avLst/>
            </a:prstGeom>
            <a:noFill/>
            <a:ln w="9525">
              <a:solidFill>
                <a:schemeClr val="tx1"/>
              </a:solidFill>
              <a:round/>
              <a:headEnd/>
              <a:tailEnd/>
            </a:ln>
          </p:spPr>
          <p:txBody>
            <a:bodyPr wrap="none" anchor="ctr"/>
            <a:lstStyle/>
            <a:p>
              <a:endParaRPr lang="en-US"/>
            </a:p>
          </p:txBody>
        </p:sp>
        <p:sp>
          <p:nvSpPr>
            <p:cNvPr id="9470" name="Line 35"/>
            <p:cNvSpPr>
              <a:spLocks noChangeShapeType="1"/>
            </p:cNvSpPr>
            <p:nvPr/>
          </p:nvSpPr>
          <p:spPr bwMode="auto">
            <a:xfrm>
              <a:off x="2650" y="2256"/>
              <a:ext cx="384" cy="0"/>
            </a:xfrm>
            <a:prstGeom prst="line">
              <a:avLst/>
            </a:prstGeom>
            <a:noFill/>
            <a:ln w="9525">
              <a:solidFill>
                <a:schemeClr val="tx1"/>
              </a:solidFill>
              <a:round/>
              <a:headEnd/>
              <a:tailEnd/>
            </a:ln>
          </p:spPr>
          <p:txBody>
            <a:bodyPr wrap="none" anchor="ctr"/>
            <a:lstStyle/>
            <a:p>
              <a:endParaRPr lang="en-US"/>
            </a:p>
          </p:txBody>
        </p:sp>
        <p:sp>
          <p:nvSpPr>
            <p:cNvPr id="9471" name="Text Box 36"/>
            <p:cNvSpPr txBox="1">
              <a:spLocks noChangeArrowheads="1"/>
            </p:cNvSpPr>
            <p:nvPr/>
          </p:nvSpPr>
          <p:spPr bwMode="auto">
            <a:xfrm>
              <a:off x="96" y="2057"/>
              <a:ext cx="244" cy="212"/>
            </a:xfrm>
            <a:prstGeom prst="rect">
              <a:avLst/>
            </a:prstGeom>
            <a:noFill/>
            <a:ln w="9525">
              <a:noFill/>
              <a:miter lim="800000"/>
              <a:headEnd/>
              <a:tailEnd/>
            </a:ln>
          </p:spPr>
          <p:txBody>
            <a:bodyPr wrap="none">
              <a:spAutoFit/>
            </a:bodyPr>
            <a:lstStyle/>
            <a:p>
              <a:r>
                <a:rPr lang="en-US" sz="1600"/>
                <a:t>…</a:t>
              </a:r>
            </a:p>
          </p:txBody>
        </p:sp>
        <p:sp>
          <p:nvSpPr>
            <p:cNvPr id="9472" name="Text Box 37"/>
            <p:cNvSpPr txBox="1">
              <a:spLocks noChangeArrowheads="1"/>
            </p:cNvSpPr>
            <p:nvPr/>
          </p:nvSpPr>
          <p:spPr bwMode="auto">
            <a:xfrm>
              <a:off x="2710" y="2045"/>
              <a:ext cx="244" cy="212"/>
            </a:xfrm>
            <a:prstGeom prst="rect">
              <a:avLst/>
            </a:prstGeom>
            <a:noFill/>
            <a:ln w="9525">
              <a:noFill/>
              <a:miter lim="800000"/>
              <a:headEnd/>
              <a:tailEnd/>
            </a:ln>
          </p:spPr>
          <p:txBody>
            <a:bodyPr wrap="none">
              <a:spAutoFit/>
            </a:bodyPr>
            <a:lstStyle/>
            <a:p>
              <a:r>
                <a:rPr lang="en-US" sz="1600"/>
                <a:t>…</a:t>
              </a:r>
            </a:p>
          </p:txBody>
        </p:sp>
      </p:grpSp>
      <p:grpSp>
        <p:nvGrpSpPr>
          <p:cNvPr id="3" name="Group 372"/>
          <p:cNvGrpSpPr>
            <a:grpSpLocks/>
          </p:cNvGrpSpPr>
          <p:nvPr/>
        </p:nvGrpSpPr>
        <p:grpSpPr bwMode="auto">
          <a:xfrm>
            <a:off x="152400" y="3962400"/>
            <a:ext cx="4664075" cy="457200"/>
            <a:chOff x="96" y="2496"/>
            <a:chExt cx="2938" cy="288"/>
          </a:xfrm>
        </p:grpSpPr>
        <p:sp>
          <p:nvSpPr>
            <p:cNvPr id="9415" name="Rectangle 156"/>
            <p:cNvSpPr>
              <a:spLocks noChangeArrowheads="1"/>
            </p:cNvSpPr>
            <p:nvPr/>
          </p:nvSpPr>
          <p:spPr bwMode="auto">
            <a:xfrm>
              <a:off x="1411" y="249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t>0</a:t>
              </a:r>
            </a:p>
          </p:txBody>
        </p:sp>
        <p:sp>
          <p:nvSpPr>
            <p:cNvPr id="9416" name="Rectangle 157"/>
            <p:cNvSpPr>
              <a:spLocks noChangeArrowheads="1"/>
            </p:cNvSpPr>
            <p:nvPr/>
          </p:nvSpPr>
          <p:spPr bwMode="auto">
            <a:xfrm>
              <a:off x="1617" y="249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t>1</a:t>
              </a:r>
            </a:p>
          </p:txBody>
        </p:sp>
        <p:sp>
          <p:nvSpPr>
            <p:cNvPr id="9417" name="Rectangle 158"/>
            <p:cNvSpPr>
              <a:spLocks noChangeArrowheads="1"/>
            </p:cNvSpPr>
            <p:nvPr/>
          </p:nvSpPr>
          <p:spPr bwMode="auto">
            <a:xfrm>
              <a:off x="1823" y="249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t>1</a:t>
              </a:r>
            </a:p>
          </p:txBody>
        </p:sp>
        <p:sp>
          <p:nvSpPr>
            <p:cNvPr id="9418" name="Rectangle 159"/>
            <p:cNvSpPr>
              <a:spLocks noChangeArrowheads="1"/>
            </p:cNvSpPr>
            <p:nvPr/>
          </p:nvSpPr>
          <p:spPr bwMode="auto">
            <a:xfrm>
              <a:off x="2029" y="249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t>1</a:t>
              </a:r>
            </a:p>
          </p:txBody>
        </p:sp>
        <p:sp>
          <p:nvSpPr>
            <p:cNvPr id="9419" name="Rectangle 160"/>
            <p:cNvSpPr>
              <a:spLocks noChangeArrowheads="1"/>
            </p:cNvSpPr>
            <p:nvPr/>
          </p:nvSpPr>
          <p:spPr bwMode="auto">
            <a:xfrm>
              <a:off x="1205" y="249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t>0</a:t>
              </a:r>
            </a:p>
          </p:txBody>
        </p:sp>
        <p:sp>
          <p:nvSpPr>
            <p:cNvPr id="9420" name="Rectangle 161"/>
            <p:cNvSpPr>
              <a:spLocks noChangeArrowheads="1"/>
            </p:cNvSpPr>
            <p:nvPr/>
          </p:nvSpPr>
          <p:spPr bwMode="auto">
            <a:xfrm>
              <a:off x="999" y="249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hlink"/>
                  </a:solidFill>
                </a:rPr>
                <a:t>X</a:t>
              </a:r>
              <a:endParaRPr lang="en-US" sz="1600"/>
            </a:p>
          </p:txBody>
        </p:sp>
        <p:sp>
          <p:nvSpPr>
            <p:cNvPr id="9421" name="Rectangle 162"/>
            <p:cNvSpPr>
              <a:spLocks noChangeArrowheads="1"/>
            </p:cNvSpPr>
            <p:nvPr/>
          </p:nvSpPr>
          <p:spPr bwMode="auto">
            <a:xfrm>
              <a:off x="2235" y="249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422" name="Rectangle 163"/>
            <p:cNvSpPr>
              <a:spLocks noChangeArrowheads="1"/>
            </p:cNvSpPr>
            <p:nvPr/>
          </p:nvSpPr>
          <p:spPr bwMode="auto">
            <a:xfrm>
              <a:off x="2441" y="249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423" name="Rectangle 164"/>
            <p:cNvSpPr>
              <a:spLocks noChangeArrowheads="1"/>
            </p:cNvSpPr>
            <p:nvPr/>
          </p:nvSpPr>
          <p:spPr bwMode="auto">
            <a:xfrm>
              <a:off x="793" y="249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424" name="Rectangle 165"/>
            <p:cNvSpPr>
              <a:spLocks noChangeArrowheads="1"/>
            </p:cNvSpPr>
            <p:nvPr/>
          </p:nvSpPr>
          <p:spPr bwMode="auto">
            <a:xfrm>
              <a:off x="586" y="2496"/>
              <a:ext cx="207"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425" name="Line 166"/>
            <p:cNvSpPr>
              <a:spLocks noChangeShapeType="1"/>
            </p:cNvSpPr>
            <p:nvPr/>
          </p:nvSpPr>
          <p:spPr bwMode="auto">
            <a:xfrm>
              <a:off x="586" y="2496"/>
              <a:ext cx="2061" cy="0"/>
            </a:xfrm>
            <a:prstGeom prst="line">
              <a:avLst/>
            </a:prstGeom>
            <a:noFill/>
            <a:ln w="28575" cap="sq">
              <a:solidFill>
                <a:schemeClr val="tx1"/>
              </a:solidFill>
              <a:round/>
              <a:headEnd/>
              <a:tailEnd/>
            </a:ln>
          </p:spPr>
          <p:txBody>
            <a:bodyPr/>
            <a:lstStyle/>
            <a:p>
              <a:endParaRPr lang="en-US"/>
            </a:p>
          </p:txBody>
        </p:sp>
        <p:sp>
          <p:nvSpPr>
            <p:cNvPr id="9426" name="Line 167"/>
            <p:cNvSpPr>
              <a:spLocks noChangeShapeType="1"/>
            </p:cNvSpPr>
            <p:nvPr/>
          </p:nvSpPr>
          <p:spPr bwMode="auto">
            <a:xfrm>
              <a:off x="586" y="2768"/>
              <a:ext cx="2061" cy="0"/>
            </a:xfrm>
            <a:prstGeom prst="line">
              <a:avLst/>
            </a:prstGeom>
            <a:noFill/>
            <a:ln w="28575" cap="sq">
              <a:solidFill>
                <a:schemeClr val="tx1"/>
              </a:solidFill>
              <a:round/>
              <a:headEnd/>
              <a:tailEnd/>
            </a:ln>
          </p:spPr>
          <p:txBody>
            <a:bodyPr/>
            <a:lstStyle/>
            <a:p>
              <a:endParaRPr lang="en-US"/>
            </a:p>
          </p:txBody>
        </p:sp>
        <p:sp>
          <p:nvSpPr>
            <p:cNvPr id="9427" name="Line 168"/>
            <p:cNvSpPr>
              <a:spLocks noChangeShapeType="1"/>
            </p:cNvSpPr>
            <p:nvPr/>
          </p:nvSpPr>
          <p:spPr bwMode="auto">
            <a:xfrm>
              <a:off x="586" y="2496"/>
              <a:ext cx="0" cy="272"/>
            </a:xfrm>
            <a:prstGeom prst="line">
              <a:avLst/>
            </a:prstGeom>
            <a:noFill/>
            <a:ln w="28575" cap="sq">
              <a:solidFill>
                <a:schemeClr val="tx1"/>
              </a:solidFill>
              <a:round/>
              <a:headEnd/>
              <a:tailEnd/>
            </a:ln>
          </p:spPr>
          <p:txBody>
            <a:bodyPr/>
            <a:lstStyle/>
            <a:p>
              <a:endParaRPr lang="en-US"/>
            </a:p>
          </p:txBody>
        </p:sp>
        <p:sp>
          <p:nvSpPr>
            <p:cNvPr id="9428" name="Line 169"/>
            <p:cNvSpPr>
              <a:spLocks noChangeShapeType="1"/>
            </p:cNvSpPr>
            <p:nvPr/>
          </p:nvSpPr>
          <p:spPr bwMode="auto">
            <a:xfrm>
              <a:off x="793" y="2496"/>
              <a:ext cx="0" cy="272"/>
            </a:xfrm>
            <a:prstGeom prst="line">
              <a:avLst/>
            </a:prstGeom>
            <a:noFill/>
            <a:ln w="12700">
              <a:solidFill>
                <a:schemeClr val="tx1"/>
              </a:solidFill>
              <a:round/>
              <a:headEnd/>
              <a:tailEnd/>
            </a:ln>
          </p:spPr>
          <p:txBody>
            <a:bodyPr/>
            <a:lstStyle/>
            <a:p>
              <a:endParaRPr lang="en-US"/>
            </a:p>
          </p:txBody>
        </p:sp>
        <p:sp>
          <p:nvSpPr>
            <p:cNvPr id="9429" name="Line 170"/>
            <p:cNvSpPr>
              <a:spLocks noChangeShapeType="1"/>
            </p:cNvSpPr>
            <p:nvPr/>
          </p:nvSpPr>
          <p:spPr bwMode="auto">
            <a:xfrm>
              <a:off x="999" y="2496"/>
              <a:ext cx="0" cy="272"/>
            </a:xfrm>
            <a:prstGeom prst="line">
              <a:avLst/>
            </a:prstGeom>
            <a:noFill/>
            <a:ln w="12700">
              <a:solidFill>
                <a:schemeClr val="tx1"/>
              </a:solidFill>
              <a:round/>
              <a:headEnd/>
              <a:tailEnd/>
            </a:ln>
          </p:spPr>
          <p:txBody>
            <a:bodyPr/>
            <a:lstStyle/>
            <a:p>
              <a:endParaRPr lang="en-US"/>
            </a:p>
          </p:txBody>
        </p:sp>
        <p:sp>
          <p:nvSpPr>
            <p:cNvPr id="9430" name="Line 171"/>
            <p:cNvSpPr>
              <a:spLocks noChangeShapeType="1"/>
            </p:cNvSpPr>
            <p:nvPr/>
          </p:nvSpPr>
          <p:spPr bwMode="auto">
            <a:xfrm>
              <a:off x="2647" y="2496"/>
              <a:ext cx="0" cy="272"/>
            </a:xfrm>
            <a:prstGeom prst="line">
              <a:avLst/>
            </a:prstGeom>
            <a:noFill/>
            <a:ln w="28575" cap="sq">
              <a:solidFill>
                <a:schemeClr val="tx1"/>
              </a:solidFill>
              <a:round/>
              <a:headEnd/>
              <a:tailEnd/>
            </a:ln>
          </p:spPr>
          <p:txBody>
            <a:bodyPr/>
            <a:lstStyle/>
            <a:p>
              <a:endParaRPr lang="en-US"/>
            </a:p>
          </p:txBody>
        </p:sp>
        <p:sp>
          <p:nvSpPr>
            <p:cNvPr id="9431" name="Line 172"/>
            <p:cNvSpPr>
              <a:spLocks noChangeShapeType="1"/>
            </p:cNvSpPr>
            <p:nvPr/>
          </p:nvSpPr>
          <p:spPr bwMode="auto">
            <a:xfrm>
              <a:off x="2441" y="2496"/>
              <a:ext cx="0" cy="272"/>
            </a:xfrm>
            <a:prstGeom prst="line">
              <a:avLst/>
            </a:prstGeom>
            <a:noFill/>
            <a:ln w="12700">
              <a:solidFill>
                <a:schemeClr val="tx1"/>
              </a:solidFill>
              <a:round/>
              <a:headEnd/>
              <a:tailEnd/>
            </a:ln>
          </p:spPr>
          <p:txBody>
            <a:bodyPr/>
            <a:lstStyle/>
            <a:p>
              <a:endParaRPr lang="en-US"/>
            </a:p>
          </p:txBody>
        </p:sp>
        <p:sp>
          <p:nvSpPr>
            <p:cNvPr id="9432" name="Line 173"/>
            <p:cNvSpPr>
              <a:spLocks noChangeShapeType="1"/>
            </p:cNvSpPr>
            <p:nvPr/>
          </p:nvSpPr>
          <p:spPr bwMode="auto">
            <a:xfrm>
              <a:off x="1205" y="2496"/>
              <a:ext cx="0" cy="272"/>
            </a:xfrm>
            <a:prstGeom prst="line">
              <a:avLst/>
            </a:prstGeom>
            <a:noFill/>
            <a:ln w="12700">
              <a:solidFill>
                <a:schemeClr val="tx1"/>
              </a:solidFill>
              <a:round/>
              <a:headEnd/>
              <a:tailEnd/>
            </a:ln>
          </p:spPr>
          <p:txBody>
            <a:bodyPr/>
            <a:lstStyle/>
            <a:p>
              <a:endParaRPr lang="en-US"/>
            </a:p>
          </p:txBody>
        </p:sp>
        <p:sp>
          <p:nvSpPr>
            <p:cNvPr id="9433" name="Line 174"/>
            <p:cNvSpPr>
              <a:spLocks noChangeShapeType="1"/>
            </p:cNvSpPr>
            <p:nvPr/>
          </p:nvSpPr>
          <p:spPr bwMode="auto">
            <a:xfrm>
              <a:off x="1411" y="2496"/>
              <a:ext cx="0" cy="272"/>
            </a:xfrm>
            <a:prstGeom prst="line">
              <a:avLst/>
            </a:prstGeom>
            <a:noFill/>
            <a:ln w="12700">
              <a:solidFill>
                <a:schemeClr val="tx1"/>
              </a:solidFill>
              <a:round/>
              <a:headEnd/>
              <a:tailEnd/>
            </a:ln>
          </p:spPr>
          <p:txBody>
            <a:bodyPr/>
            <a:lstStyle/>
            <a:p>
              <a:endParaRPr lang="en-US"/>
            </a:p>
          </p:txBody>
        </p:sp>
        <p:sp>
          <p:nvSpPr>
            <p:cNvPr id="9434" name="Line 175"/>
            <p:cNvSpPr>
              <a:spLocks noChangeShapeType="1"/>
            </p:cNvSpPr>
            <p:nvPr/>
          </p:nvSpPr>
          <p:spPr bwMode="auto">
            <a:xfrm>
              <a:off x="2235" y="2496"/>
              <a:ext cx="0" cy="272"/>
            </a:xfrm>
            <a:prstGeom prst="line">
              <a:avLst/>
            </a:prstGeom>
            <a:noFill/>
            <a:ln w="12700">
              <a:solidFill>
                <a:schemeClr val="tx1"/>
              </a:solidFill>
              <a:round/>
              <a:headEnd/>
              <a:tailEnd/>
            </a:ln>
          </p:spPr>
          <p:txBody>
            <a:bodyPr/>
            <a:lstStyle/>
            <a:p>
              <a:endParaRPr lang="en-US"/>
            </a:p>
          </p:txBody>
        </p:sp>
        <p:sp>
          <p:nvSpPr>
            <p:cNvPr id="9435" name="Line 176"/>
            <p:cNvSpPr>
              <a:spLocks noChangeShapeType="1"/>
            </p:cNvSpPr>
            <p:nvPr/>
          </p:nvSpPr>
          <p:spPr bwMode="auto">
            <a:xfrm>
              <a:off x="2029" y="2496"/>
              <a:ext cx="0" cy="272"/>
            </a:xfrm>
            <a:prstGeom prst="line">
              <a:avLst/>
            </a:prstGeom>
            <a:noFill/>
            <a:ln w="12700">
              <a:solidFill>
                <a:schemeClr val="tx1"/>
              </a:solidFill>
              <a:round/>
              <a:headEnd/>
              <a:tailEnd/>
            </a:ln>
          </p:spPr>
          <p:txBody>
            <a:bodyPr/>
            <a:lstStyle/>
            <a:p>
              <a:endParaRPr lang="en-US"/>
            </a:p>
          </p:txBody>
        </p:sp>
        <p:sp>
          <p:nvSpPr>
            <p:cNvPr id="9436" name="Line 177"/>
            <p:cNvSpPr>
              <a:spLocks noChangeShapeType="1"/>
            </p:cNvSpPr>
            <p:nvPr/>
          </p:nvSpPr>
          <p:spPr bwMode="auto">
            <a:xfrm>
              <a:off x="1823" y="2496"/>
              <a:ext cx="0" cy="272"/>
            </a:xfrm>
            <a:prstGeom prst="line">
              <a:avLst/>
            </a:prstGeom>
            <a:noFill/>
            <a:ln w="12700">
              <a:solidFill>
                <a:schemeClr val="tx1"/>
              </a:solidFill>
              <a:round/>
              <a:headEnd/>
              <a:tailEnd/>
            </a:ln>
          </p:spPr>
          <p:txBody>
            <a:bodyPr/>
            <a:lstStyle/>
            <a:p>
              <a:endParaRPr lang="en-US"/>
            </a:p>
          </p:txBody>
        </p:sp>
        <p:sp>
          <p:nvSpPr>
            <p:cNvPr id="9437" name="Line 178"/>
            <p:cNvSpPr>
              <a:spLocks noChangeShapeType="1"/>
            </p:cNvSpPr>
            <p:nvPr/>
          </p:nvSpPr>
          <p:spPr bwMode="auto">
            <a:xfrm>
              <a:off x="1617" y="2496"/>
              <a:ext cx="0" cy="272"/>
            </a:xfrm>
            <a:prstGeom prst="line">
              <a:avLst/>
            </a:prstGeom>
            <a:noFill/>
            <a:ln w="12700">
              <a:solidFill>
                <a:schemeClr val="tx1"/>
              </a:solidFill>
              <a:round/>
              <a:headEnd/>
              <a:tailEnd/>
            </a:ln>
          </p:spPr>
          <p:txBody>
            <a:bodyPr/>
            <a:lstStyle/>
            <a:p>
              <a:endParaRPr lang="en-US"/>
            </a:p>
          </p:txBody>
        </p:sp>
        <p:sp>
          <p:nvSpPr>
            <p:cNvPr id="9438" name="Line 179"/>
            <p:cNvSpPr>
              <a:spLocks noChangeShapeType="1"/>
            </p:cNvSpPr>
            <p:nvPr/>
          </p:nvSpPr>
          <p:spPr bwMode="auto">
            <a:xfrm>
              <a:off x="202" y="2496"/>
              <a:ext cx="384" cy="0"/>
            </a:xfrm>
            <a:prstGeom prst="line">
              <a:avLst/>
            </a:prstGeom>
            <a:noFill/>
            <a:ln w="9525">
              <a:solidFill>
                <a:schemeClr val="tx1"/>
              </a:solidFill>
              <a:round/>
              <a:headEnd/>
              <a:tailEnd/>
            </a:ln>
          </p:spPr>
          <p:txBody>
            <a:bodyPr wrap="none" anchor="ctr"/>
            <a:lstStyle/>
            <a:p>
              <a:endParaRPr lang="en-US"/>
            </a:p>
          </p:txBody>
        </p:sp>
        <p:sp>
          <p:nvSpPr>
            <p:cNvPr id="9439" name="Line 180"/>
            <p:cNvSpPr>
              <a:spLocks noChangeShapeType="1"/>
            </p:cNvSpPr>
            <p:nvPr/>
          </p:nvSpPr>
          <p:spPr bwMode="auto">
            <a:xfrm>
              <a:off x="202" y="2784"/>
              <a:ext cx="384" cy="0"/>
            </a:xfrm>
            <a:prstGeom prst="line">
              <a:avLst/>
            </a:prstGeom>
            <a:noFill/>
            <a:ln w="9525">
              <a:solidFill>
                <a:schemeClr val="tx1"/>
              </a:solidFill>
              <a:round/>
              <a:headEnd/>
              <a:tailEnd/>
            </a:ln>
          </p:spPr>
          <p:txBody>
            <a:bodyPr wrap="none" anchor="ctr"/>
            <a:lstStyle/>
            <a:p>
              <a:endParaRPr lang="en-US"/>
            </a:p>
          </p:txBody>
        </p:sp>
        <p:sp>
          <p:nvSpPr>
            <p:cNvPr id="9440" name="Line 181"/>
            <p:cNvSpPr>
              <a:spLocks noChangeShapeType="1"/>
            </p:cNvSpPr>
            <p:nvPr/>
          </p:nvSpPr>
          <p:spPr bwMode="auto">
            <a:xfrm>
              <a:off x="2650" y="2496"/>
              <a:ext cx="384" cy="0"/>
            </a:xfrm>
            <a:prstGeom prst="line">
              <a:avLst/>
            </a:prstGeom>
            <a:noFill/>
            <a:ln w="9525">
              <a:solidFill>
                <a:schemeClr val="tx1"/>
              </a:solidFill>
              <a:round/>
              <a:headEnd/>
              <a:tailEnd/>
            </a:ln>
          </p:spPr>
          <p:txBody>
            <a:bodyPr wrap="none" anchor="ctr"/>
            <a:lstStyle/>
            <a:p>
              <a:endParaRPr lang="en-US"/>
            </a:p>
          </p:txBody>
        </p:sp>
        <p:sp>
          <p:nvSpPr>
            <p:cNvPr id="9441" name="Line 182"/>
            <p:cNvSpPr>
              <a:spLocks noChangeShapeType="1"/>
            </p:cNvSpPr>
            <p:nvPr/>
          </p:nvSpPr>
          <p:spPr bwMode="auto">
            <a:xfrm>
              <a:off x="2640" y="2736"/>
              <a:ext cx="394" cy="0"/>
            </a:xfrm>
            <a:prstGeom prst="line">
              <a:avLst/>
            </a:prstGeom>
            <a:noFill/>
            <a:ln w="9525">
              <a:solidFill>
                <a:schemeClr val="tx1"/>
              </a:solidFill>
              <a:round/>
              <a:headEnd/>
              <a:tailEnd/>
            </a:ln>
          </p:spPr>
          <p:txBody>
            <a:bodyPr wrap="none" anchor="ctr"/>
            <a:lstStyle/>
            <a:p>
              <a:endParaRPr lang="en-US"/>
            </a:p>
          </p:txBody>
        </p:sp>
        <p:sp>
          <p:nvSpPr>
            <p:cNvPr id="9442" name="Text Box 183"/>
            <p:cNvSpPr txBox="1">
              <a:spLocks noChangeArrowheads="1"/>
            </p:cNvSpPr>
            <p:nvPr/>
          </p:nvSpPr>
          <p:spPr bwMode="auto">
            <a:xfrm>
              <a:off x="96" y="2537"/>
              <a:ext cx="244" cy="212"/>
            </a:xfrm>
            <a:prstGeom prst="rect">
              <a:avLst/>
            </a:prstGeom>
            <a:noFill/>
            <a:ln w="9525">
              <a:noFill/>
              <a:miter lim="800000"/>
              <a:headEnd/>
              <a:tailEnd/>
            </a:ln>
          </p:spPr>
          <p:txBody>
            <a:bodyPr wrap="none">
              <a:spAutoFit/>
            </a:bodyPr>
            <a:lstStyle/>
            <a:p>
              <a:r>
                <a:rPr lang="en-US" sz="1600"/>
                <a:t>…</a:t>
              </a:r>
            </a:p>
          </p:txBody>
        </p:sp>
        <p:sp>
          <p:nvSpPr>
            <p:cNvPr id="9443" name="Text Box 184"/>
            <p:cNvSpPr txBox="1">
              <a:spLocks noChangeArrowheads="1"/>
            </p:cNvSpPr>
            <p:nvPr/>
          </p:nvSpPr>
          <p:spPr bwMode="auto">
            <a:xfrm>
              <a:off x="2710" y="2525"/>
              <a:ext cx="244" cy="212"/>
            </a:xfrm>
            <a:prstGeom prst="rect">
              <a:avLst/>
            </a:prstGeom>
            <a:noFill/>
            <a:ln w="9525">
              <a:noFill/>
              <a:miter lim="800000"/>
              <a:headEnd/>
              <a:tailEnd/>
            </a:ln>
          </p:spPr>
          <p:txBody>
            <a:bodyPr wrap="none">
              <a:spAutoFit/>
            </a:bodyPr>
            <a:lstStyle/>
            <a:p>
              <a:r>
                <a:rPr lang="en-US" sz="1600"/>
                <a:t>…</a:t>
              </a:r>
            </a:p>
          </p:txBody>
        </p:sp>
      </p:grpSp>
      <p:sp>
        <p:nvSpPr>
          <p:cNvPr id="441557" name="Text Box 213"/>
          <p:cNvSpPr txBox="1">
            <a:spLocks noChangeArrowheads="1"/>
          </p:cNvSpPr>
          <p:nvPr/>
        </p:nvSpPr>
        <p:spPr bwMode="auto">
          <a:xfrm>
            <a:off x="152400" y="4789488"/>
            <a:ext cx="387350" cy="336550"/>
          </a:xfrm>
          <a:prstGeom prst="rect">
            <a:avLst/>
          </a:prstGeom>
          <a:noFill/>
          <a:ln w="9525">
            <a:noFill/>
            <a:miter lim="800000"/>
            <a:headEnd/>
            <a:tailEnd/>
          </a:ln>
        </p:spPr>
        <p:txBody>
          <a:bodyPr wrap="none">
            <a:spAutoFit/>
          </a:bodyPr>
          <a:lstStyle/>
          <a:p>
            <a:r>
              <a:rPr lang="en-US" sz="1600"/>
              <a:t>…</a:t>
            </a:r>
          </a:p>
        </p:txBody>
      </p:sp>
      <p:grpSp>
        <p:nvGrpSpPr>
          <p:cNvPr id="4" name="Group 373"/>
          <p:cNvGrpSpPr>
            <a:grpSpLocks/>
          </p:cNvGrpSpPr>
          <p:nvPr/>
        </p:nvGrpSpPr>
        <p:grpSpPr bwMode="auto">
          <a:xfrm>
            <a:off x="320675" y="4724400"/>
            <a:ext cx="4495800" cy="457200"/>
            <a:chOff x="202" y="2976"/>
            <a:chExt cx="2832" cy="288"/>
          </a:xfrm>
        </p:grpSpPr>
        <p:sp>
          <p:nvSpPr>
            <p:cNvPr id="9387" name="Rectangle 186"/>
            <p:cNvSpPr>
              <a:spLocks noChangeArrowheads="1"/>
            </p:cNvSpPr>
            <p:nvPr/>
          </p:nvSpPr>
          <p:spPr bwMode="auto">
            <a:xfrm>
              <a:off x="1411" y="297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t>0</a:t>
              </a:r>
            </a:p>
          </p:txBody>
        </p:sp>
        <p:sp>
          <p:nvSpPr>
            <p:cNvPr id="9388" name="Rectangle 187"/>
            <p:cNvSpPr>
              <a:spLocks noChangeArrowheads="1"/>
            </p:cNvSpPr>
            <p:nvPr/>
          </p:nvSpPr>
          <p:spPr bwMode="auto">
            <a:xfrm>
              <a:off x="1617" y="297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folHlink"/>
                  </a:solidFill>
                </a:rPr>
                <a:t>Y</a:t>
              </a:r>
              <a:endParaRPr lang="en-US" sz="1600"/>
            </a:p>
          </p:txBody>
        </p:sp>
        <p:sp>
          <p:nvSpPr>
            <p:cNvPr id="9389" name="Rectangle 188"/>
            <p:cNvSpPr>
              <a:spLocks noChangeArrowheads="1"/>
            </p:cNvSpPr>
            <p:nvPr/>
          </p:nvSpPr>
          <p:spPr bwMode="auto">
            <a:xfrm>
              <a:off x="1823" y="297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t>1</a:t>
              </a:r>
            </a:p>
          </p:txBody>
        </p:sp>
        <p:sp>
          <p:nvSpPr>
            <p:cNvPr id="9390" name="Rectangle 189"/>
            <p:cNvSpPr>
              <a:spLocks noChangeArrowheads="1"/>
            </p:cNvSpPr>
            <p:nvPr/>
          </p:nvSpPr>
          <p:spPr bwMode="auto">
            <a:xfrm>
              <a:off x="2029" y="297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t>1</a:t>
              </a:r>
            </a:p>
          </p:txBody>
        </p:sp>
        <p:sp>
          <p:nvSpPr>
            <p:cNvPr id="9391" name="Rectangle 190"/>
            <p:cNvSpPr>
              <a:spLocks noChangeArrowheads="1"/>
            </p:cNvSpPr>
            <p:nvPr/>
          </p:nvSpPr>
          <p:spPr bwMode="auto">
            <a:xfrm>
              <a:off x="1205" y="297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t>0</a:t>
              </a:r>
            </a:p>
          </p:txBody>
        </p:sp>
        <p:sp>
          <p:nvSpPr>
            <p:cNvPr id="9392" name="Rectangle 191"/>
            <p:cNvSpPr>
              <a:spLocks noChangeArrowheads="1"/>
            </p:cNvSpPr>
            <p:nvPr/>
          </p:nvSpPr>
          <p:spPr bwMode="auto">
            <a:xfrm>
              <a:off x="999" y="297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hlink"/>
                  </a:solidFill>
                </a:rPr>
                <a:t>X</a:t>
              </a:r>
              <a:endParaRPr lang="en-US" sz="1600"/>
            </a:p>
          </p:txBody>
        </p:sp>
        <p:sp>
          <p:nvSpPr>
            <p:cNvPr id="9393" name="Rectangle 192"/>
            <p:cNvSpPr>
              <a:spLocks noChangeArrowheads="1"/>
            </p:cNvSpPr>
            <p:nvPr/>
          </p:nvSpPr>
          <p:spPr bwMode="auto">
            <a:xfrm>
              <a:off x="2235" y="297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394" name="Rectangle 193"/>
            <p:cNvSpPr>
              <a:spLocks noChangeArrowheads="1"/>
            </p:cNvSpPr>
            <p:nvPr/>
          </p:nvSpPr>
          <p:spPr bwMode="auto">
            <a:xfrm>
              <a:off x="2441" y="297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395" name="Rectangle 194"/>
            <p:cNvSpPr>
              <a:spLocks noChangeArrowheads="1"/>
            </p:cNvSpPr>
            <p:nvPr/>
          </p:nvSpPr>
          <p:spPr bwMode="auto">
            <a:xfrm>
              <a:off x="793" y="297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396" name="Rectangle 195"/>
            <p:cNvSpPr>
              <a:spLocks noChangeArrowheads="1"/>
            </p:cNvSpPr>
            <p:nvPr/>
          </p:nvSpPr>
          <p:spPr bwMode="auto">
            <a:xfrm>
              <a:off x="586" y="2976"/>
              <a:ext cx="207"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397" name="Line 196"/>
            <p:cNvSpPr>
              <a:spLocks noChangeShapeType="1"/>
            </p:cNvSpPr>
            <p:nvPr/>
          </p:nvSpPr>
          <p:spPr bwMode="auto">
            <a:xfrm>
              <a:off x="586" y="2976"/>
              <a:ext cx="2061" cy="0"/>
            </a:xfrm>
            <a:prstGeom prst="line">
              <a:avLst/>
            </a:prstGeom>
            <a:noFill/>
            <a:ln w="28575" cap="sq">
              <a:solidFill>
                <a:schemeClr val="tx1"/>
              </a:solidFill>
              <a:round/>
              <a:headEnd/>
              <a:tailEnd/>
            </a:ln>
          </p:spPr>
          <p:txBody>
            <a:bodyPr/>
            <a:lstStyle/>
            <a:p>
              <a:endParaRPr lang="en-US"/>
            </a:p>
          </p:txBody>
        </p:sp>
        <p:sp>
          <p:nvSpPr>
            <p:cNvPr id="9398" name="Line 197"/>
            <p:cNvSpPr>
              <a:spLocks noChangeShapeType="1"/>
            </p:cNvSpPr>
            <p:nvPr/>
          </p:nvSpPr>
          <p:spPr bwMode="auto">
            <a:xfrm>
              <a:off x="586" y="3248"/>
              <a:ext cx="2061" cy="0"/>
            </a:xfrm>
            <a:prstGeom prst="line">
              <a:avLst/>
            </a:prstGeom>
            <a:noFill/>
            <a:ln w="28575" cap="sq">
              <a:solidFill>
                <a:schemeClr val="tx1"/>
              </a:solidFill>
              <a:round/>
              <a:headEnd/>
              <a:tailEnd/>
            </a:ln>
          </p:spPr>
          <p:txBody>
            <a:bodyPr/>
            <a:lstStyle/>
            <a:p>
              <a:endParaRPr lang="en-US"/>
            </a:p>
          </p:txBody>
        </p:sp>
        <p:sp>
          <p:nvSpPr>
            <p:cNvPr id="9399" name="Line 198"/>
            <p:cNvSpPr>
              <a:spLocks noChangeShapeType="1"/>
            </p:cNvSpPr>
            <p:nvPr/>
          </p:nvSpPr>
          <p:spPr bwMode="auto">
            <a:xfrm>
              <a:off x="586" y="2976"/>
              <a:ext cx="0" cy="272"/>
            </a:xfrm>
            <a:prstGeom prst="line">
              <a:avLst/>
            </a:prstGeom>
            <a:noFill/>
            <a:ln w="28575" cap="sq">
              <a:solidFill>
                <a:schemeClr val="tx1"/>
              </a:solidFill>
              <a:round/>
              <a:headEnd/>
              <a:tailEnd/>
            </a:ln>
          </p:spPr>
          <p:txBody>
            <a:bodyPr/>
            <a:lstStyle/>
            <a:p>
              <a:endParaRPr lang="en-US"/>
            </a:p>
          </p:txBody>
        </p:sp>
        <p:sp>
          <p:nvSpPr>
            <p:cNvPr id="9400" name="Line 199"/>
            <p:cNvSpPr>
              <a:spLocks noChangeShapeType="1"/>
            </p:cNvSpPr>
            <p:nvPr/>
          </p:nvSpPr>
          <p:spPr bwMode="auto">
            <a:xfrm>
              <a:off x="793" y="2976"/>
              <a:ext cx="0" cy="272"/>
            </a:xfrm>
            <a:prstGeom prst="line">
              <a:avLst/>
            </a:prstGeom>
            <a:noFill/>
            <a:ln w="12700">
              <a:solidFill>
                <a:schemeClr val="tx1"/>
              </a:solidFill>
              <a:round/>
              <a:headEnd/>
              <a:tailEnd/>
            </a:ln>
          </p:spPr>
          <p:txBody>
            <a:bodyPr/>
            <a:lstStyle/>
            <a:p>
              <a:endParaRPr lang="en-US"/>
            </a:p>
          </p:txBody>
        </p:sp>
        <p:sp>
          <p:nvSpPr>
            <p:cNvPr id="9401" name="Line 200"/>
            <p:cNvSpPr>
              <a:spLocks noChangeShapeType="1"/>
            </p:cNvSpPr>
            <p:nvPr/>
          </p:nvSpPr>
          <p:spPr bwMode="auto">
            <a:xfrm>
              <a:off x="999" y="2976"/>
              <a:ext cx="0" cy="272"/>
            </a:xfrm>
            <a:prstGeom prst="line">
              <a:avLst/>
            </a:prstGeom>
            <a:noFill/>
            <a:ln w="12700">
              <a:solidFill>
                <a:schemeClr val="tx1"/>
              </a:solidFill>
              <a:round/>
              <a:headEnd/>
              <a:tailEnd/>
            </a:ln>
          </p:spPr>
          <p:txBody>
            <a:bodyPr/>
            <a:lstStyle/>
            <a:p>
              <a:endParaRPr lang="en-US"/>
            </a:p>
          </p:txBody>
        </p:sp>
        <p:sp>
          <p:nvSpPr>
            <p:cNvPr id="9402" name="Line 201"/>
            <p:cNvSpPr>
              <a:spLocks noChangeShapeType="1"/>
            </p:cNvSpPr>
            <p:nvPr/>
          </p:nvSpPr>
          <p:spPr bwMode="auto">
            <a:xfrm>
              <a:off x="2647" y="2976"/>
              <a:ext cx="0" cy="272"/>
            </a:xfrm>
            <a:prstGeom prst="line">
              <a:avLst/>
            </a:prstGeom>
            <a:noFill/>
            <a:ln w="28575" cap="sq">
              <a:solidFill>
                <a:schemeClr val="tx1"/>
              </a:solidFill>
              <a:round/>
              <a:headEnd/>
              <a:tailEnd/>
            </a:ln>
          </p:spPr>
          <p:txBody>
            <a:bodyPr/>
            <a:lstStyle/>
            <a:p>
              <a:endParaRPr lang="en-US"/>
            </a:p>
          </p:txBody>
        </p:sp>
        <p:sp>
          <p:nvSpPr>
            <p:cNvPr id="9403" name="Line 202"/>
            <p:cNvSpPr>
              <a:spLocks noChangeShapeType="1"/>
            </p:cNvSpPr>
            <p:nvPr/>
          </p:nvSpPr>
          <p:spPr bwMode="auto">
            <a:xfrm>
              <a:off x="2441" y="2976"/>
              <a:ext cx="0" cy="272"/>
            </a:xfrm>
            <a:prstGeom prst="line">
              <a:avLst/>
            </a:prstGeom>
            <a:noFill/>
            <a:ln w="12700">
              <a:solidFill>
                <a:schemeClr val="tx1"/>
              </a:solidFill>
              <a:round/>
              <a:headEnd/>
              <a:tailEnd/>
            </a:ln>
          </p:spPr>
          <p:txBody>
            <a:bodyPr/>
            <a:lstStyle/>
            <a:p>
              <a:endParaRPr lang="en-US"/>
            </a:p>
          </p:txBody>
        </p:sp>
        <p:sp>
          <p:nvSpPr>
            <p:cNvPr id="9404" name="Line 203"/>
            <p:cNvSpPr>
              <a:spLocks noChangeShapeType="1"/>
            </p:cNvSpPr>
            <p:nvPr/>
          </p:nvSpPr>
          <p:spPr bwMode="auto">
            <a:xfrm>
              <a:off x="1205" y="2976"/>
              <a:ext cx="0" cy="272"/>
            </a:xfrm>
            <a:prstGeom prst="line">
              <a:avLst/>
            </a:prstGeom>
            <a:noFill/>
            <a:ln w="12700">
              <a:solidFill>
                <a:schemeClr val="tx1"/>
              </a:solidFill>
              <a:round/>
              <a:headEnd/>
              <a:tailEnd/>
            </a:ln>
          </p:spPr>
          <p:txBody>
            <a:bodyPr/>
            <a:lstStyle/>
            <a:p>
              <a:endParaRPr lang="en-US"/>
            </a:p>
          </p:txBody>
        </p:sp>
        <p:sp>
          <p:nvSpPr>
            <p:cNvPr id="9405" name="Line 204"/>
            <p:cNvSpPr>
              <a:spLocks noChangeShapeType="1"/>
            </p:cNvSpPr>
            <p:nvPr/>
          </p:nvSpPr>
          <p:spPr bwMode="auto">
            <a:xfrm>
              <a:off x="1411" y="2976"/>
              <a:ext cx="0" cy="272"/>
            </a:xfrm>
            <a:prstGeom prst="line">
              <a:avLst/>
            </a:prstGeom>
            <a:noFill/>
            <a:ln w="12700">
              <a:solidFill>
                <a:schemeClr val="tx1"/>
              </a:solidFill>
              <a:round/>
              <a:headEnd/>
              <a:tailEnd/>
            </a:ln>
          </p:spPr>
          <p:txBody>
            <a:bodyPr/>
            <a:lstStyle/>
            <a:p>
              <a:endParaRPr lang="en-US"/>
            </a:p>
          </p:txBody>
        </p:sp>
        <p:sp>
          <p:nvSpPr>
            <p:cNvPr id="9406" name="Line 205"/>
            <p:cNvSpPr>
              <a:spLocks noChangeShapeType="1"/>
            </p:cNvSpPr>
            <p:nvPr/>
          </p:nvSpPr>
          <p:spPr bwMode="auto">
            <a:xfrm>
              <a:off x="2235" y="2976"/>
              <a:ext cx="0" cy="272"/>
            </a:xfrm>
            <a:prstGeom prst="line">
              <a:avLst/>
            </a:prstGeom>
            <a:noFill/>
            <a:ln w="12700">
              <a:solidFill>
                <a:schemeClr val="tx1"/>
              </a:solidFill>
              <a:round/>
              <a:headEnd/>
              <a:tailEnd/>
            </a:ln>
          </p:spPr>
          <p:txBody>
            <a:bodyPr/>
            <a:lstStyle/>
            <a:p>
              <a:endParaRPr lang="en-US"/>
            </a:p>
          </p:txBody>
        </p:sp>
        <p:sp>
          <p:nvSpPr>
            <p:cNvPr id="9407" name="Line 206"/>
            <p:cNvSpPr>
              <a:spLocks noChangeShapeType="1"/>
            </p:cNvSpPr>
            <p:nvPr/>
          </p:nvSpPr>
          <p:spPr bwMode="auto">
            <a:xfrm>
              <a:off x="2029" y="2976"/>
              <a:ext cx="0" cy="272"/>
            </a:xfrm>
            <a:prstGeom prst="line">
              <a:avLst/>
            </a:prstGeom>
            <a:noFill/>
            <a:ln w="12700">
              <a:solidFill>
                <a:schemeClr val="tx1"/>
              </a:solidFill>
              <a:round/>
              <a:headEnd/>
              <a:tailEnd/>
            </a:ln>
          </p:spPr>
          <p:txBody>
            <a:bodyPr/>
            <a:lstStyle/>
            <a:p>
              <a:endParaRPr lang="en-US"/>
            </a:p>
          </p:txBody>
        </p:sp>
        <p:sp>
          <p:nvSpPr>
            <p:cNvPr id="9408" name="Line 207"/>
            <p:cNvSpPr>
              <a:spLocks noChangeShapeType="1"/>
            </p:cNvSpPr>
            <p:nvPr/>
          </p:nvSpPr>
          <p:spPr bwMode="auto">
            <a:xfrm>
              <a:off x="1823" y="2976"/>
              <a:ext cx="0" cy="272"/>
            </a:xfrm>
            <a:prstGeom prst="line">
              <a:avLst/>
            </a:prstGeom>
            <a:noFill/>
            <a:ln w="12700">
              <a:solidFill>
                <a:schemeClr val="tx1"/>
              </a:solidFill>
              <a:round/>
              <a:headEnd/>
              <a:tailEnd/>
            </a:ln>
          </p:spPr>
          <p:txBody>
            <a:bodyPr/>
            <a:lstStyle/>
            <a:p>
              <a:endParaRPr lang="en-US"/>
            </a:p>
          </p:txBody>
        </p:sp>
        <p:sp>
          <p:nvSpPr>
            <p:cNvPr id="9409" name="Line 208"/>
            <p:cNvSpPr>
              <a:spLocks noChangeShapeType="1"/>
            </p:cNvSpPr>
            <p:nvPr/>
          </p:nvSpPr>
          <p:spPr bwMode="auto">
            <a:xfrm>
              <a:off x="1617" y="2976"/>
              <a:ext cx="0" cy="272"/>
            </a:xfrm>
            <a:prstGeom prst="line">
              <a:avLst/>
            </a:prstGeom>
            <a:noFill/>
            <a:ln w="12700">
              <a:solidFill>
                <a:schemeClr val="tx1"/>
              </a:solidFill>
              <a:round/>
              <a:headEnd/>
              <a:tailEnd/>
            </a:ln>
          </p:spPr>
          <p:txBody>
            <a:bodyPr/>
            <a:lstStyle/>
            <a:p>
              <a:endParaRPr lang="en-US"/>
            </a:p>
          </p:txBody>
        </p:sp>
        <p:sp>
          <p:nvSpPr>
            <p:cNvPr id="9410" name="Line 209"/>
            <p:cNvSpPr>
              <a:spLocks noChangeShapeType="1"/>
            </p:cNvSpPr>
            <p:nvPr/>
          </p:nvSpPr>
          <p:spPr bwMode="auto">
            <a:xfrm>
              <a:off x="202" y="2976"/>
              <a:ext cx="384" cy="0"/>
            </a:xfrm>
            <a:prstGeom prst="line">
              <a:avLst/>
            </a:prstGeom>
            <a:noFill/>
            <a:ln w="9525">
              <a:solidFill>
                <a:schemeClr val="tx1"/>
              </a:solidFill>
              <a:round/>
              <a:headEnd/>
              <a:tailEnd/>
            </a:ln>
          </p:spPr>
          <p:txBody>
            <a:bodyPr wrap="none" anchor="ctr"/>
            <a:lstStyle/>
            <a:p>
              <a:endParaRPr lang="en-US"/>
            </a:p>
          </p:txBody>
        </p:sp>
        <p:sp>
          <p:nvSpPr>
            <p:cNvPr id="9411" name="Line 210"/>
            <p:cNvSpPr>
              <a:spLocks noChangeShapeType="1"/>
            </p:cNvSpPr>
            <p:nvPr/>
          </p:nvSpPr>
          <p:spPr bwMode="auto">
            <a:xfrm>
              <a:off x="202" y="3264"/>
              <a:ext cx="384" cy="0"/>
            </a:xfrm>
            <a:prstGeom prst="line">
              <a:avLst/>
            </a:prstGeom>
            <a:noFill/>
            <a:ln w="9525">
              <a:solidFill>
                <a:schemeClr val="tx1"/>
              </a:solidFill>
              <a:round/>
              <a:headEnd/>
              <a:tailEnd/>
            </a:ln>
          </p:spPr>
          <p:txBody>
            <a:bodyPr wrap="none" anchor="ctr"/>
            <a:lstStyle/>
            <a:p>
              <a:endParaRPr lang="en-US"/>
            </a:p>
          </p:txBody>
        </p:sp>
        <p:sp>
          <p:nvSpPr>
            <p:cNvPr id="9412" name="Line 211"/>
            <p:cNvSpPr>
              <a:spLocks noChangeShapeType="1"/>
            </p:cNvSpPr>
            <p:nvPr/>
          </p:nvSpPr>
          <p:spPr bwMode="auto">
            <a:xfrm>
              <a:off x="2650" y="2976"/>
              <a:ext cx="384" cy="0"/>
            </a:xfrm>
            <a:prstGeom prst="line">
              <a:avLst/>
            </a:prstGeom>
            <a:noFill/>
            <a:ln w="9525">
              <a:solidFill>
                <a:schemeClr val="tx1"/>
              </a:solidFill>
              <a:round/>
              <a:headEnd/>
              <a:tailEnd/>
            </a:ln>
          </p:spPr>
          <p:txBody>
            <a:bodyPr wrap="none" anchor="ctr"/>
            <a:lstStyle/>
            <a:p>
              <a:endParaRPr lang="en-US"/>
            </a:p>
          </p:txBody>
        </p:sp>
        <p:sp>
          <p:nvSpPr>
            <p:cNvPr id="9413" name="Line 212"/>
            <p:cNvSpPr>
              <a:spLocks noChangeShapeType="1"/>
            </p:cNvSpPr>
            <p:nvPr/>
          </p:nvSpPr>
          <p:spPr bwMode="auto">
            <a:xfrm>
              <a:off x="2650" y="3216"/>
              <a:ext cx="384" cy="0"/>
            </a:xfrm>
            <a:prstGeom prst="line">
              <a:avLst/>
            </a:prstGeom>
            <a:noFill/>
            <a:ln w="9525">
              <a:solidFill>
                <a:schemeClr val="tx1"/>
              </a:solidFill>
              <a:round/>
              <a:headEnd/>
              <a:tailEnd/>
            </a:ln>
          </p:spPr>
          <p:txBody>
            <a:bodyPr wrap="none" anchor="ctr"/>
            <a:lstStyle/>
            <a:p>
              <a:endParaRPr lang="en-US"/>
            </a:p>
          </p:txBody>
        </p:sp>
        <p:sp>
          <p:nvSpPr>
            <p:cNvPr id="9414" name="Text Box 214"/>
            <p:cNvSpPr txBox="1">
              <a:spLocks noChangeArrowheads="1"/>
            </p:cNvSpPr>
            <p:nvPr/>
          </p:nvSpPr>
          <p:spPr bwMode="auto">
            <a:xfrm>
              <a:off x="2710" y="3005"/>
              <a:ext cx="244" cy="212"/>
            </a:xfrm>
            <a:prstGeom prst="rect">
              <a:avLst/>
            </a:prstGeom>
            <a:noFill/>
            <a:ln w="9525">
              <a:noFill/>
              <a:miter lim="800000"/>
              <a:headEnd/>
              <a:tailEnd/>
            </a:ln>
          </p:spPr>
          <p:txBody>
            <a:bodyPr wrap="none">
              <a:spAutoFit/>
            </a:bodyPr>
            <a:lstStyle/>
            <a:p>
              <a:r>
                <a:rPr lang="en-US" sz="1600"/>
                <a:t>…</a:t>
              </a:r>
            </a:p>
          </p:txBody>
        </p:sp>
      </p:grpSp>
      <p:grpSp>
        <p:nvGrpSpPr>
          <p:cNvPr id="5" name="Group 374"/>
          <p:cNvGrpSpPr>
            <a:grpSpLocks/>
          </p:cNvGrpSpPr>
          <p:nvPr/>
        </p:nvGrpSpPr>
        <p:grpSpPr bwMode="auto">
          <a:xfrm>
            <a:off x="136525" y="5486400"/>
            <a:ext cx="4664075" cy="457200"/>
            <a:chOff x="86" y="3456"/>
            <a:chExt cx="2938" cy="288"/>
          </a:xfrm>
        </p:grpSpPr>
        <p:sp>
          <p:nvSpPr>
            <p:cNvPr id="9358" name="Rectangle 216"/>
            <p:cNvSpPr>
              <a:spLocks noChangeArrowheads="1"/>
            </p:cNvSpPr>
            <p:nvPr/>
          </p:nvSpPr>
          <p:spPr bwMode="auto">
            <a:xfrm>
              <a:off x="1401" y="345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t>0</a:t>
              </a:r>
            </a:p>
          </p:txBody>
        </p:sp>
        <p:sp>
          <p:nvSpPr>
            <p:cNvPr id="9359" name="Rectangle 217"/>
            <p:cNvSpPr>
              <a:spLocks noChangeArrowheads="1"/>
            </p:cNvSpPr>
            <p:nvPr/>
          </p:nvSpPr>
          <p:spPr bwMode="auto">
            <a:xfrm>
              <a:off x="1607" y="345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folHlink"/>
                  </a:solidFill>
                </a:rPr>
                <a:t>Y</a:t>
              </a:r>
            </a:p>
          </p:txBody>
        </p:sp>
        <p:sp>
          <p:nvSpPr>
            <p:cNvPr id="9360" name="Rectangle 218"/>
            <p:cNvSpPr>
              <a:spLocks noChangeArrowheads="1"/>
            </p:cNvSpPr>
            <p:nvPr/>
          </p:nvSpPr>
          <p:spPr bwMode="auto">
            <a:xfrm>
              <a:off x="1813" y="345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t>1</a:t>
              </a:r>
            </a:p>
          </p:txBody>
        </p:sp>
        <p:sp>
          <p:nvSpPr>
            <p:cNvPr id="9361" name="Rectangle 219"/>
            <p:cNvSpPr>
              <a:spLocks noChangeArrowheads="1"/>
            </p:cNvSpPr>
            <p:nvPr/>
          </p:nvSpPr>
          <p:spPr bwMode="auto">
            <a:xfrm>
              <a:off x="2019" y="345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t>1</a:t>
              </a:r>
            </a:p>
          </p:txBody>
        </p:sp>
        <p:sp>
          <p:nvSpPr>
            <p:cNvPr id="9362" name="Rectangle 220"/>
            <p:cNvSpPr>
              <a:spLocks noChangeArrowheads="1"/>
            </p:cNvSpPr>
            <p:nvPr/>
          </p:nvSpPr>
          <p:spPr bwMode="auto">
            <a:xfrm>
              <a:off x="1195" y="345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hlink"/>
                  </a:solidFill>
                </a:rPr>
                <a:t>X</a:t>
              </a:r>
            </a:p>
          </p:txBody>
        </p:sp>
        <p:sp>
          <p:nvSpPr>
            <p:cNvPr id="9363" name="Rectangle 221"/>
            <p:cNvSpPr>
              <a:spLocks noChangeArrowheads="1"/>
            </p:cNvSpPr>
            <p:nvPr/>
          </p:nvSpPr>
          <p:spPr bwMode="auto">
            <a:xfrm>
              <a:off x="989" y="345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hlink"/>
                  </a:solidFill>
                </a:rPr>
                <a:t>X</a:t>
              </a:r>
              <a:endParaRPr lang="en-US" sz="1600"/>
            </a:p>
          </p:txBody>
        </p:sp>
        <p:sp>
          <p:nvSpPr>
            <p:cNvPr id="9364" name="Rectangle 222"/>
            <p:cNvSpPr>
              <a:spLocks noChangeArrowheads="1"/>
            </p:cNvSpPr>
            <p:nvPr/>
          </p:nvSpPr>
          <p:spPr bwMode="auto">
            <a:xfrm>
              <a:off x="2225" y="345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365" name="Rectangle 223"/>
            <p:cNvSpPr>
              <a:spLocks noChangeArrowheads="1"/>
            </p:cNvSpPr>
            <p:nvPr/>
          </p:nvSpPr>
          <p:spPr bwMode="auto">
            <a:xfrm>
              <a:off x="2431" y="345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366" name="Rectangle 224"/>
            <p:cNvSpPr>
              <a:spLocks noChangeArrowheads="1"/>
            </p:cNvSpPr>
            <p:nvPr/>
          </p:nvSpPr>
          <p:spPr bwMode="auto">
            <a:xfrm>
              <a:off x="783" y="345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367" name="Rectangle 225"/>
            <p:cNvSpPr>
              <a:spLocks noChangeArrowheads="1"/>
            </p:cNvSpPr>
            <p:nvPr/>
          </p:nvSpPr>
          <p:spPr bwMode="auto">
            <a:xfrm>
              <a:off x="576" y="3456"/>
              <a:ext cx="207"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368" name="Line 226"/>
            <p:cNvSpPr>
              <a:spLocks noChangeShapeType="1"/>
            </p:cNvSpPr>
            <p:nvPr/>
          </p:nvSpPr>
          <p:spPr bwMode="auto">
            <a:xfrm>
              <a:off x="576" y="3456"/>
              <a:ext cx="2061" cy="0"/>
            </a:xfrm>
            <a:prstGeom prst="line">
              <a:avLst/>
            </a:prstGeom>
            <a:noFill/>
            <a:ln w="28575" cap="sq">
              <a:solidFill>
                <a:schemeClr val="tx1"/>
              </a:solidFill>
              <a:round/>
              <a:headEnd/>
              <a:tailEnd/>
            </a:ln>
          </p:spPr>
          <p:txBody>
            <a:bodyPr/>
            <a:lstStyle/>
            <a:p>
              <a:endParaRPr lang="en-US"/>
            </a:p>
          </p:txBody>
        </p:sp>
        <p:sp>
          <p:nvSpPr>
            <p:cNvPr id="9369" name="Line 227"/>
            <p:cNvSpPr>
              <a:spLocks noChangeShapeType="1"/>
            </p:cNvSpPr>
            <p:nvPr/>
          </p:nvSpPr>
          <p:spPr bwMode="auto">
            <a:xfrm>
              <a:off x="576" y="3728"/>
              <a:ext cx="2061" cy="0"/>
            </a:xfrm>
            <a:prstGeom prst="line">
              <a:avLst/>
            </a:prstGeom>
            <a:noFill/>
            <a:ln w="28575" cap="sq">
              <a:solidFill>
                <a:schemeClr val="tx1"/>
              </a:solidFill>
              <a:round/>
              <a:headEnd/>
              <a:tailEnd/>
            </a:ln>
          </p:spPr>
          <p:txBody>
            <a:bodyPr/>
            <a:lstStyle/>
            <a:p>
              <a:endParaRPr lang="en-US"/>
            </a:p>
          </p:txBody>
        </p:sp>
        <p:sp>
          <p:nvSpPr>
            <p:cNvPr id="9370" name="Line 228"/>
            <p:cNvSpPr>
              <a:spLocks noChangeShapeType="1"/>
            </p:cNvSpPr>
            <p:nvPr/>
          </p:nvSpPr>
          <p:spPr bwMode="auto">
            <a:xfrm>
              <a:off x="576" y="3456"/>
              <a:ext cx="0" cy="272"/>
            </a:xfrm>
            <a:prstGeom prst="line">
              <a:avLst/>
            </a:prstGeom>
            <a:noFill/>
            <a:ln w="28575" cap="sq">
              <a:solidFill>
                <a:schemeClr val="tx1"/>
              </a:solidFill>
              <a:round/>
              <a:headEnd/>
              <a:tailEnd/>
            </a:ln>
          </p:spPr>
          <p:txBody>
            <a:bodyPr/>
            <a:lstStyle/>
            <a:p>
              <a:endParaRPr lang="en-US"/>
            </a:p>
          </p:txBody>
        </p:sp>
        <p:sp>
          <p:nvSpPr>
            <p:cNvPr id="9371" name="Line 229"/>
            <p:cNvSpPr>
              <a:spLocks noChangeShapeType="1"/>
            </p:cNvSpPr>
            <p:nvPr/>
          </p:nvSpPr>
          <p:spPr bwMode="auto">
            <a:xfrm>
              <a:off x="783" y="3456"/>
              <a:ext cx="0" cy="272"/>
            </a:xfrm>
            <a:prstGeom prst="line">
              <a:avLst/>
            </a:prstGeom>
            <a:noFill/>
            <a:ln w="12700">
              <a:solidFill>
                <a:schemeClr val="tx1"/>
              </a:solidFill>
              <a:round/>
              <a:headEnd/>
              <a:tailEnd/>
            </a:ln>
          </p:spPr>
          <p:txBody>
            <a:bodyPr/>
            <a:lstStyle/>
            <a:p>
              <a:endParaRPr lang="en-US"/>
            </a:p>
          </p:txBody>
        </p:sp>
        <p:sp>
          <p:nvSpPr>
            <p:cNvPr id="9372" name="Line 230"/>
            <p:cNvSpPr>
              <a:spLocks noChangeShapeType="1"/>
            </p:cNvSpPr>
            <p:nvPr/>
          </p:nvSpPr>
          <p:spPr bwMode="auto">
            <a:xfrm>
              <a:off x="989" y="3456"/>
              <a:ext cx="0" cy="272"/>
            </a:xfrm>
            <a:prstGeom prst="line">
              <a:avLst/>
            </a:prstGeom>
            <a:noFill/>
            <a:ln w="12700">
              <a:solidFill>
                <a:schemeClr val="tx1"/>
              </a:solidFill>
              <a:round/>
              <a:headEnd/>
              <a:tailEnd/>
            </a:ln>
          </p:spPr>
          <p:txBody>
            <a:bodyPr/>
            <a:lstStyle/>
            <a:p>
              <a:endParaRPr lang="en-US"/>
            </a:p>
          </p:txBody>
        </p:sp>
        <p:sp>
          <p:nvSpPr>
            <p:cNvPr id="9373" name="Line 231"/>
            <p:cNvSpPr>
              <a:spLocks noChangeShapeType="1"/>
            </p:cNvSpPr>
            <p:nvPr/>
          </p:nvSpPr>
          <p:spPr bwMode="auto">
            <a:xfrm>
              <a:off x="2637" y="3456"/>
              <a:ext cx="0" cy="272"/>
            </a:xfrm>
            <a:prstGeom prst="line">
              <a:avLst/>
            </a:prstGeom>
            <a:noFill/>
            <a:ln w="28575" cap="sq">
              <a:solidFill>
                <a:schemeClr val="tx1"/>
              </a:solidFill>
              <a:round/>
              <a:headEnd/>
              <a:tailEnd/>
            </a:ln>
          </p:spPr>
          <p:txBody>
            <a:bodyPr/>
            <a:lstStyle/>
            <a:p>
              <a:endParaRPr lang="en-US"/>
            </a:p>
          </p:txBody>
        </p:sp>
        <p:sp>
          <p:nvSpPr>
            <p:cNvPr id="9374" name="Line 232"/>
            <p:cNvSpPr>
              <a:spLocks noChangeShapeType="1"/>
            </p:cNvSpPr>
            <p:nvPr/>
          </p:nvSpPr>
          <p:spPr bwMode="auto">
            <a:xfrm>
              <a:off x="2431" y="3456"/>
              <a:ext cx="0" cy="272"/>
            </a:xfrm>
            <a:prstGeom prst="line">
              <a:avLst/>
            </a:prstGeom>
            <a:noFill/>
            <a:ln w="12700">
              <a:solidFill>
                <a:schemeClr val="tx1"/>
              </a:solidFill>
              <a:round/>
              <a:headEnd/>
              <a:tailEnd/>
            </a:ln>
          </p:spPr>
          <p:txBody>
            <a:bodyPr/>
            <a:lstStyle/>
            <a:p>
              <a:endParaRPr lang="en-US"/>
            </a:p>
          </p:txBody>
        </p:sp>
        <p:sp>
          <p:nvSpPr>
            <p:cNvPr id="9375" name="Line 233"/>
            <p:cNvSpPr>
              <a:spLocks noChangeShapeType="1"/>
            </p:cNvSpPr>
            <p:nvPr/>
          </p:nvSpPr>
          <p:spPr bwMode="auto">
            <a:xfrm>
              <a:off x="1195" y="3456"/>
              <a:ext cx="0" cy="272"/>
            </a:xfrm>
            <a:prstGeom prst="line">
              <a:avLst/>
            </a:prstGeom>
            <a:noFill/>
            <a:ln w="12700">
              <a:solidFill>
                <a:schemeClr val="tx1"/>
              </a:solidFill>
              <a:round/>
              <a:headEnd/>
              <a:tailEnd/>
            </a:ln>
          </p:spPr>
          <p:txBody>
            <a:bodyPr/>
            <a:lstStyle/>
            <a:p>
              <a:endParaRPr lang="en-US"/>
            </a:p>
          </p:txBody>
        </p:sp>
        <p:sp>
          <p:nvSpPr>
            <p:cNvPr id="9376" name="Line 234"/>
            <p:cNvSpPr>
              <a:spLocks noChangeShapeType="1"/>
            </p:cNvSpPr>
            <p:nvPr/>
          </p:nvSpPr>
          <p:spPr bwMode="auto">
            <a:xfrm>
              <a:off x="1401" y="3456"/>
              <a:ext cx="0" cy="272"/>
            </a:xfrm>
            <a:prstGeom prst="line">
              <a:avLst/>
            </a:prstGeom>
            <a:noFill/>
            <a:ln w="12700">
              <a:solidFill>
                <a:schemeClr val="tx1"/>
              </a:solidFill>
              <a:round/>
              <a:headEnd/>
              <a:tailEnd/>
            </a:ln>
          </p:spPr>
          <p:txBody>
            <a:bodyPr/>
            <a:lstStyle/>
            <a:p>
              <a:endParaRPr lang="en-US"/>
            </a:p>
          </p:txBody>
        </p:sp>
        <p:sp>
          <p:nvSpPr>
            <p:cNvPr id="9377" name="Line 235"/>
            <p:cNvSpPr>
              <a:spLocks noChangeShapeType="1"/>
            </p:cNvSpPr>
            <p:nvPr/>
          </p:nvSpPr>
          <p:spPr bwMode="auto">
            <a:xfrm>
              <a:off x="2225" y="3456"/>
              <a:ext cx="0" cy="272"/>
            </a:xfrm>
            <a:prstGeom prst="line">
              <a:avLst/>
            </a:prstGeom>
            <a:noFill/>
            <a:ln w="12700">
              <a:solidFill>
                <a:schemeClr val="tx1"/>
              </a:solidFill>
              <a:round/>
              <a:headEnd/>
              <a:tailEnd/>
            </a:ln>
          </p:spPr>
          <p:txBody>
            <a:bodyPr/>
            <a:lstStyle/>
            <a:p>
              <a:endParaRPr lang="en-US"/>
            </a:p>
          </p:txBody>
        </p:sp>
        <p:sp>
          <p:nvSpPr>
            <p:cNvPr id="9378" name="Line 236"/>
            <p:cNvSpPr>
              <a:spLocks noChangeShapeType="1"/>
            </p:cNvSpPr>
            <p:nvPr/>
          </p:nvSpPr>
          <p:spPr bwMode="auto">
            <a:xfrm>
              <a:off x="2019" y="3456"/>
              <a:ext cx="0" cy="272"/>
            </a:xfrm>
            <a:prstGeom prst="line">
              <a:avLst/>
            </a:prstGeom>
            <a:noFill/>
            <a:ln w="12700">
              <a:solidFill>
                <a:schemeClr val="tx1"/>
              </a:solidFill>
              <a:round/>
              <a:headEnd/>
              <a:tailEnd/>
            </a:ln>
          </p:spPr>
          <p:txBody>
            <a:bodyPr/>
            <a:lstStyle/>
            <a:p>
              <a:endParaRPr lang="en-US"/>
            </a:p>
          </p:txBody>
        </p:sp>
        <p:sp>
          <p:nvSpPr>
            <p:cNvPr id="9379" name="Line 237"/>
            <p:cNvSpPr>
              <a:spLocks noChangeShapeType="1"/>
            </p:cNvSpPr>
            <p:nvPr/>
          </p:nvSpPr>
          <p:spPr bwMode="auto">
            <a:xfrm>
              <a:off x="1813" y="3456"/>
              <a:ext cx="0" cy="272"/>
            </a:xfrm>
            <a:prstGeom prst="line">
              <a:avLst/>
            </a:prstGeom>
            <a:noFill/>
            <a:ln w="12700">
              <a:solidFill>
                <a:schemeClr val="tx1"/>
              </a:solidFill>
              <a:round/>
              <a:headEnd/>
              <a:tailEnd/>
            </a:ln>
          </p:spPr>
          <p:txBody>
            <a:bodyPr/>
            <a:lstStyle/>
            <a:p>
              <a:endParaRPr lang="en-US"/>
            </a:p>
          </p:txBody>
        </p:sp>
        <p:sp>
          <p:nvSpPr>
            <p:cNvPr id="9380" name="Line 238"/>
            <p:cNvSpPr>
              <a:spLocks noChangeShapeType="1"/>
            </p:cNvSpPr>
            <p:nvPr/>
          </p:nvSpPr>
          <p:spPr bwMode="auto">
            <a:xfrm>
              <a:off x="1607" y="3456"/>
              <a:ext cx="0" cy="272"/>
            </a:xfrm>
            <a:prstGeom prst="line">
              <a:avLst/>
            </a:prstGeom>
            <a:noFill/>
            <a:ln w="12700">
              <a:solidFill>
                <a:schemeClr val="tx1"/>
              </a:solidFill>
              <a:round/>
              <a:headEnd/>
              <a:tailEnd/>
            </a:ln>
          </p:spPr>
          <p:txBody>
            <a:bodyPr/>
            <a:lstStyle/>
            <a:p>
              <a:endParaRPr lang="en-US"/>
            </a:p>
          </p:txBody>
        </p:sp>
        <p:sp>
          <p:nvSpPr>
            <p:cNvPr id="9381" name="Line 239"/>
            <p:cNvSpPr>
              <a:spLocks noChangeShapeType="1"/>
            </p:cNvSpPr>
            <p:nvPr/>
          </p:nvSpPr>
          <p:spPr bwMode="auto">
            <a:xfrm>
              <a:off x="192" y="3456"/>
              <a:ext cx="384" cy="0"/>
            </a:xfrm>
            <a:prstGeom prst="line">
              <a:avLst/>
            </a:prstGeom>
            <a:noFill/>
            <a:ln w="9525">
              <a:solidFill>
                <a:schemeClr val="tx1"/>
              </a:solidFill>
              <a:round/>
              <a:headEnd/>
              <a:tailEnd/>
            </a:ln>
          </p:spPr>
          <p:txBody>
            <a:bodyPr wrap="none" anchor="ctr"/>
            <a:lstStyle/>
            <a:p>
              <a:endParaRPr lang="en-US"/>
            </a:p>
          </p:txBody>
        </p:sp>
        <p:sp>
          <p:nvSpPr>
            <p:cNvPr id="9382" name="Line 240"/>
            <p:cNvSpPr>
              <a:spLocks noChangeShapeType="1"/>
            </p:cNvSpPr>
            <p:nvPr/>
          </p:nvSpPr>
          <p:spPr bwMode="auto">
            <a:xfrm>
              <a:off x="192" y="3744"/>
              <a:ext cx="384" cy="0"/>
            </a:xfrm>
            <a:prstGeom prst="line">
              <a:avLst/>
            </a:prstGeom>
            <a:noFill/>
            <a:ln w="9525">
              <a:solidFill>
                <a:schemeClr val="tx1"/>
              </a:solidFill>
              <a:round/>
              <a:headEnd/>
              <a:tailEnd/>
            </a:ln>
          </p:spPr>
          <p:txBody>
            <a:bodyPr wrap="none" anchor="ctr"/>
            <a:lstStyle/>
            <a:p>
              <a:endParaRPr lang="en-US"/>
            </a:p>
          </p:txBody>
        </p:sp>
        <p:sp>
          <p:nvSpPr>
            <p:cNvPr id="9383" name="Line 241"/>
            <p:cNvSpPr>
              <a:spLocks noChangeShapeType="1"/>
            </p:cNvSpPr>
            <p:nvPr/>
          </p:nvSpPr>
          <p:spPr bwMode="auto">
            <a:xfrm>
              <a:off x="2640" y="3456"/>
              <a:ext cx="384" cy="0"/>
            </a:xfrm>
            <a:prstGeom prst="line">
              <a:avLst/>
            </a:prstGeom>
            <a:noFill/>
            <a:ln w="9525">
              <a:solidFill>
                <a:schemeClr val="tx1"/>
              </a:solidFill>
              <a:round/>
              <a:headEnd/>
              <a:tailEnd/>
            </a:ln>
          </p:spPr>
          <p:txBody>
            <a:bodyPr wrap="none" anchor="ctr"/>
            <a:lstStyle/>
            <a:p>
              <a:endParaRPr lang="en-US"/>
            </a:p>
          </p:txBody>
        </p:sp>
        <p:sp>
          <p:nvSpPr>
            <p:cNvPr id="9384" name="Line 242"/>
            <p:cNvSpPr>
              <a:spLocks noChangeShapeType="1"/>
            </p:cNvSpPr>
            <p:nvPr/>
          </p:nvSpPr>
          <p:spPr bwMode="auto">
            <a:xfrm>
              <a:off x="2640" y="3696"/>
              <a:ext cx="384" cy="0"/>
            </a:xfrm>
            <a:prstGeom prst="line">
              <a:avLst/>
            </a:prstGeom>
            <a:noFill/>
            <a:ln w="9525">
              <a:solidFill>
                <a:schemeClr val="tx1"/>
              </a:solidFill>
              <a:round/>
              <a:headEnd/>
              <a:tailEnd/>
            </a:ln>
          </p:spPr>
          <p:txBody>
            <a:bodyPr wrap="none" anchor="ctr"/>
            <a:lstStyle/>
            <a:p>
              <a:endParaRPr lang="en-US"/>
            </a:p>
          </p:txBody>
        </p:sp>
        <p:sp>
          <p:nvSpPr>
            <p:cNvPr id="9385" name="Text Box 243"/>
            <p:cNvSpPr txBox="1">
              <a:spLocks noChangeArrowheads="1"/>
            </p:cNvSpPr>
            <p:nvPr/>
          </p:nvSpPr>
          <p:spPr bwMode="auto">
            <a:xfrm>
              <a:off x="86" y="3497"/>
              <a:ext cx="244" cy="212"/>
            </a:xfrm>
            <a:prstGeom prst="rect">
              <a:avLst/>
            </a:prstGeom>
            <a:noFill/>
            <a:ln w="9525">
              <a:noFill/>
              <a:miter lim="800000"/>
              <a:headEnd/>
              <a:tailEnd/>
            </a:ln>
          </p:spPr>
          <p:txBody>
            <a:bodyPr wrap="none">
              <a:spAutoFit/>
            </a:bodyPr>
            <a:lstStyle/>
            <a:p>
              <a:r>
                <a:rPr lang="en-US" sz="1600"/>
                <a:t>…</a:t>
              </a:r>
            </a:p>
          </p:txBody>
        </p:sp>
        <p:sp>
          <p:nvSpPr>
            <p:cNvPr id="9386" name="Text Box 244"/>
            <p:cNvSpPr txBox="1">
              <a:spLocks noChangeArrowheads="1"/>
            </p:cNvSpPr>
            <p:nvPr/>
          </p:nvSpPr>
          <p:spPr bwMode="auto">
            <a:xfrm>
              <a:off x="2700" y="3485"/>
              <a:ext cx="244" cy="212"/>
            </a:xfrm>
            <a:prstGeom prst="rect">
              <a:avLst/>
            </a:prstGeom>
            <a:noFill/>
            <a:ln w="9525">
              <a:noFill/>
              <a:miter lim="800000"/>
              <a:headEnd/>
              <a:tailEnd/>
            </a:ln>
          </p:spPr>
          <p:txBody>
            <a:bodyPr wrap="none">
              <a:spAutoFit/>
            </a:bodyPr>
            <a:lstStyle/>
            <a:p>
              <a:r>
                <a:rPr lang="en-US" sz="1600"/>
                <a:t>…</a:t>
              </a:r>
            </a:p>
          </p:txBody>
        </p:sp>
      </p:grpSp>
      <p:grpSp>
        <p:nvGrpSpPr>
          <p:cNvPr id="6" name="Group 375"/>
          <p:cNvGrpSpPr>
            <a:grpSpLocks/>
          </p:cNvGrpSpPr>
          <p:nvPr/>
        </p:nvGrpSpPr>
        <p:grpSpPr bwMode="auto">
          <a:xfrm>
            <a:off x="4784725" y="3124200"/>
            <a:ext cx="4664075" cy="457200"/>
            <a:chOff x="3014" y="1968"/>
            <a:chExt cx="2938" cy="288"/>
          </a:xfrm>
        </p:grpSpPr>
        <p:sp>
          <p:nvSpPr>
            <p:cNvPr id="9329" name="Rectangle 248"/>
            <p:cNvSpPr>
              <a:spLocks noChangeArrowheads="1"/>
            </p:cNvSpPr>
            <p:nvPr/>
          </p:nvSpPr>
          <p:spPr bwMode="auto">
            <a:xfrm>
              <a:off x="4329" y="1968"/>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t>0</a:t>
              </a:r>
            </a:p>
          </p:txBody>
        </p:sp>
        <p:sp>
          <p:nvSpPr>
            <p:cNvPr id="9330" name="Rectangle 249"/>
            <p:cNvSpPr>
              <a:spLocks noChangeArrowheads="1"/>
            </p:cNvSpPr>
            <p:nvPr/>
          </p:nvSpPr>
          <p:spPr bwMode="auto">
            <a:xfrm>
              <a:off x="4535" y="1968"/>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folHlink"/>
                  </a:solidFill>
                </a:rPr>
                <a:t>Y</a:t>
              </a:r>
            </a:p>
          </p:txBody>
        </p:sp>
        <p:sp>
          <p:nvSpPr>
            <p:cNvPr id="9331" name="Rectangle 250"/>
            <p:cNvSpPr>
              <a:spLocks noChangeArrowheads="1"/>
            </p:cNvSpPr>
            <p:nvPr/>
          </p:nvSpPr>
          <p:spPr bwMode="auto">
            <a:xfrm>
              <a:off x="4741" y="1968"/>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folHlink"/>
                  </a:solidFill>
                </a:rPr>
                <a:t>Y</a:t>
              </a:r>
            </a:p>
          </p:txBody>
        </p:sp>
        <p:sp>
          <p:nvSpPr>
            <p:cNvPr id="9332" name="Rectangle 251"/>
            <p:cNvSpPr>
              <a:spLocks noChangeArrowheads="1"/>
            </p:cNvSpPr>
            <p:nvPr/>
          </p:nvSpPr>
          <p:spPr bwMode="auto">
            <a:xfrm>
              <a:off x="4947" y="1968"/>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t>1</a:t>
              </a:r>
            </a:p>
          </p:txBody>
        </p:sp>
        <p:sp>
          <p:nvSpPr>
            <p:cNvPr id="9333" name="Rectangle 252"/>
            <p:cNvSpPr>
              <a:spLocks noChangeArrowheads="1"/>
            </p:cNvSpPr>
            <p:nvPr/>
          </p:nvSpPr>
          <p:spPr bwMode="auto">
            <a:xfrm>
              <a:off x="4123" y="1968"/>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hlink"/>
                  </a:solidFill>
                </a:rPr>
                <a:t>X</a:t>
              </a:r>
            </a:p>
          </p:txBody>
        </p:sp>
        <p:sp>
          <p:nvSpPr>
            <p:cNvPr id="9334" name="Rectangle 253"/>
            <p:cNvSpPr>
              <a:spLocks noChangeArrowheads="1"/>
            </p:cNvSpPr>
            <p:nvPr/>
          </p:nvSpPr>
          <p:spPr bwMode="auto">
            <a:xfrm>
              <a:off x="3917" y="1968"/>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hlink"/>
                  </a:solidFill>
                </a:rPr>
                <a:t>X</a:t>
              </a:r>
              <a:endParaRPr lang="en-US" sz="1600"/>
            </a:p>
          </p:txBody>
        </p:sp>
        <p:sp>
          <p:nvSpPr>
            <p:cNvPr id="9335" name="Rectangle 254"/>
            <p:cNvSpPr>
              <a:spLocks noChangeArrowheads="1"/>
            </p:cNvSpPr>
            <p:nvPr/>
          </p:nvSpPr>
          <p:spPr bwMode="auto">
            <a:xfrm>
              <a:off x="5153" y="1968"/>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336" name="Rectangle 255"/>
            <p:cNvSpPr>
              <a:spLocks noChangeArrowheads="1"/>
            </p:cNvSpPr>
            <p:nvPr/>
          </p:nvSpPr>
          <p:spPr bwMode="auto">
            <a:xfrm>
              <a:off x="5359" y="1968"/>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337" name="Rectangle 256"/>
            <p:cNvSpPr>
              <a:spLocks noChangeArrowheads="1"/>
            </p:cNvSpPr>
            <p:nvPr/>
          </p:nvSpPr>
          <p:spPr bwMode="auto">
            <a:xfrm>
              <a:off x="3711" y="1968"/>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338" name="Rectangle 257"/>
            <p:cNvSpPr>
              <a:spLocks noChangeArrowheads="1"/>
            </p:cNvSpPr>
            <p:nvPr/>
          </p:nvSpPr>
          <p:spPr bwMode="auto">
            <a:xfrm>
              <a:off x="3504" y="1968"/>
              <a:ext cx="207"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339" name="Line 258"/>
            <p:cNvSpPr>
              <a:spLocks noChangeShapeType="1"/>
            </p:cNvSpPr>
            <p:nvPr/>
          </p:nvSpPr>
          <p:spPr bwMode="auto">
            <a:xfrm>
              <a:off x="3504" y="1968"/>
              <a:ext cx="2061" cy="0"/>
            </a:xfrm>
            <a:prstGeom prst="line">
              <a:avLst/>
            </a:prstGeom>
            <a:noFill/>
            <a:ln w="28575" cap="sq">
              <a:solidFill>
                <a:schemeClr val="tx1"/>
              </a:solidFill>
              <a:round/>
              <a:headEnd/>
              <a:tailEnd/>
            </a:ln>
          </p:spPr>
          <p:txBody>
            <a:bodyPr/>
            <a:lstStyle/>
            <a:p>
              <a:endParaRPr lang="en-US"/>
            </a:p>
          </p:txBody>
        </p:sp>
        <p:sp>
          <p:nvSpPr>
            <p:cNvPr id="9340" name="Line 259"/>
            <p:cNvSpPr>
              <a:spLocks noChangeShapeType="1"/>
            </p:cNvSpPr>
            <p:nvPr/>
          </p:nvSpPr>
          <p:spPr bwMode="auto">
            <a:xfrm>
              <a:off x="3504" y="2240"/>
              <a:ext cx="2061" cy="0"/>
            </a:xfrm>
            <a:prstGeom prst="line">
              <a:avLst/>
            </a:prstGeom>
            <a:noFill/>
            <a:ln w="28575" cap="sq">
              <a:solidFill>
                <a:schemeClr val="tx1"/>
              </a:solidFill>
              <a:round/>
              <a:headEnd/>
              <a:tailEnd/>
            </a:ln>
          </p:spPr>
          <p:txBody>
            <a:bodyPr/>
            <a:lstStyle/>
            <a:p>
              <a:endParaRPr lang="en-US"/>
            </a:p>
          </p:txBody>
        </p:sp>
        <p:sp>
          <p:nvSpPr>
            <p:cNvPr id="9341" name="Line 260"/>
            <p:cNvSpPr>
              <a:spLocks noChangeShapeType="1"/>
            </p:cNvSpPr>
            <p:nvPr/>
          </p:nvSpPr>
          <p:spPr bwMode="auto">
            <a:xfrm>
              <a:off x="3504" y="1968"/>
              <a:ext cx="0" cy="272"/>
            </a:xfrm>
            <a:prstGeom prst="line">
              <a:avLst/>
            </a:prstGeom>
            <a:noFill/>
            <a:ln w="28575" cap="sq">
              <a:solidFill>
                <a:schemeClr val="tx1"/>
              </a:solidFill>
              <a:round/>
              <a:headEnd/>
              <a:tailEnd/>
            </a:ln>
          </p:spPr>
          <p:txBody>
            <a:bodyPr/>
            <a:lstStyle/>
            <a:p>
              <a:endParaRPr lang="en-US"/>
            </a:p>
          </p:txBody>
        </p:sp>
        <p:sp>
          <p:nvSpPr>
            <p:cNvPr id="9342" name="Line 261"/>
            <p:cNvSpPr>
              <a:spLocks noChangeShapeType="1"/>
            </p:cNvSpPr>
            <p:nvPr/>
          </p:nvSpPr>
          <p:spPr bwMode="auto">
            <a:xfrm>
              <a:off x="3711" y="1968"/>
              <a:ext cx="0" cy="272"/>
            </a:xfrm>
            <a:prstGeom prst="line">
              <a:avLst/>
            </a:prstGeom>
            <a:noFill/>
            <a:ln w="12700">
              <a:solidFill>
                <a:schemeClr val="tx1"/>
              </a:solidFill>
              <a:round/>
              <a:headEnd/>
              <a:tailEnd/>
            </a:ln>
          </p:spPr>
          <p:txBody>
            <a:bodyPr/>
            <a:lstStyle/>
            <a:p>
              <a:endParaRPr lang="en-US"/>
            </a:p>
          </p:txBody>
        </p:sp>
        <p:sp>
          <p:nvSpPr>
            <p:cNvPr id="9343" name="Line 262"/>
            <p:cNvSpPr>
              <a:spLocks noChangeShapeType="1"/>
            </p:cNvSpPr>
            <p:nvPr/>
          </p:nvSpPr>
          <p:spPr bwMode="auto">
            <a:xfrm>
              <a:off x="3917" y="1968"/>
              <a:ext cx="0" cy="272"/>
            </a:xfrm>
            <a:prstGeom prst="line">
              <a:avLst/>
            </a:prstGeom>
            <a:noFill/>
            <a:ln w="12700">
              <a:solidFill>
                <a:schemeClr val="tx1"/>
              </a:solidFill>
              <a:round/>
              <a:headEnd/>
              <a:tailEnd/>
            </a:ln>
          </p:spPr>
          <p:txBody>
            <a:bodyPr/>
            <a:lstStyle/>
            <a:p>
              <a:endParaRPr lang="en-US"/>
            </a:p>
          </p:txBody>
        </p:sp>
        <p:sp>
          <p:nvSpPr>
            <p:cNvPr id="9344" name="Line 263"/>
            <p:cNvSpPr>
              <a:spLocks noChangeShapeType="1"/>
            </p:cNvSpPr>
            <p:nvPr/>
          </p:nvSpPr>
          <p:spPr bwMode="auto">
            <a:xfrm>
              <a:off x="5565" y="1968"/>
              <a:ext cx="0" cy="272"/>
            </a:xfrm>
            <a:prstGeom prst="line">
              <a:avLst/>
            </a:prstGeom>
            <a:noFill/>
            <a:ln w="28575" cap="sq">
              <a:solidFill>
                <a:schemeClr val="tx1"/>
              </a:solidFill>
              <a:round/>
              <a:headEnd/>
              <a:tailEnd/>
            </a:ln>
          </p:spPr>
          <p:txBody>
            <a:bodyPr/>
            <a:lstStyle/>
            <a:p>
              <a:endParaRPr lang="en-US"/>
            </a:p>
          </p:txBody>
        </p:sp>
        <p:sp>
          <p:nvSpPr>
            <p:cNvPr id="9345" name="Line 264"/>
            <p:cNvSpPr>
              <a:spLocks noChangeShapeType="1"/>
            </p:cNvSpPr>
            <p:nvPr/>
          </p:nvSpPr>
          <p:spPr bwMode="auto">
            <a:xfrm>
              <a:off x="5359" y="1968"/>
              <a:ext cx="0" cy="272"/>
            </a:xfrm>
            <a:prstGeom prst="line">
              <a:avLst/>
            </a:prstGeom>
            <a:noFill/>
            <a:ln w="12700">
              <a:solidFill>
                <a:schemeClr val="tx1"/>
              </a:solidFill>
              <a:round/>
              <a:headEnd/>
              <a:tailEnd/>
            </a:ln>
          </p:spPr>
          <p:txBody>
            <a:bodyPr/>
            <a:lstStyle/>
            <a:p>
              <a:endParaRPr lang="en-US"/>
            </a:p>
          </p:txBody>
        </p:sp>
        <p:sp>
          <p:nvSpPr>
            <p:cNvPr id="9346" name="Line 265"/>
            <p:cNvSpPr>
              <a:spLocks noChangeShapeType="1"/>
            </p:cNvSpPr>
            <p:nvPr/>
          </p:nvSpPr>
          <p:spPr bwMode="auto">
            <a:xfrm>
              <a:off x="4123" y="1968"/>
              <a:ext cx="0" cy="272"/>
            </a:xfrm>
            <a:prstGeom prst="line">
              <a:avLst/>
            </a:prstGeom>
            <a:noFill/>
            <a:ln w="12700">
              <a:solidFill>
                <a:schemeClr val="tx1"/>
              </a:solidFill>
              <a:round/>
              <a:headEnd/>
              <a:tailEnd/>
            </a:ln>
          </p:spPr>
          <p:txBody>
            <a:bodyPr/>
            <a:lstStyle/>
            <a:p>
              <a:endParaRPr lang="en-US"/>
            </a:p>
          </p:txBody>
        </p:sp>
        <p:sp>
          <p:nvSpPr>
            <p:cNvPr id="9347" name="Line 266"/>
            <p:cNvSpPr>
              <a:spLocks noChangeShapeType="1"/>
            </p:cNvSpPr>
            <p:nvPr/>
          </p:nvSpPr>
          <p:spPr bwMode="auto">
            <a:xfrm>
              <a:off x="4329" y="1968"/>
              <a:ext cx="0" cy="272"/>
            </a:xfrm>
            <a:prstGeom prst="line">
              <a:avLst/>
            </a:prstGeom>
            <a:noFill/>
            <a:ln w="12700">
              <a:solidFill>
                <a:schemeClr val="tx1"/>
              </a:solidFill>
              <a:round/>
              <a:headEnd/>
              <a:tailEnd/>
            </a:ln>
          </p:spPr>
          <p:txBody>
            <a:bodyPr/>
            <a:lstStyle/>
            <a:p>
              <a:endParaRPr lang="en-US"/>
            </a:p>
          </p:txBody>
        </p:sp>
        <p:sp>
          <p:nvSpPr>
            <p:cNvPr id="9348" name="Line 267"/>
            <p:cNvSpPr>
              <a:spLocks noChangeShapeType="1"/>
            </p:cNvSpPr>
            <p:nvPr/>
          </p:nvSpPr>
          <p:spPr bwMode="auto">
            <a:xfrm>
              <a:off x="5153" y="1968"/>
              <a:ext cx="0" cy="272"/>
            </a:xfrm>
            <a:prstGeom prst="line">
              <a:avLst/>
            </a:prstGeom>
            <a:noFill/>
            <a:ln w="12700">
              <a:solidFill>
                <a:schemeClr val="tx1"/>
              </a:solidFill>
              <a:round/>
              <a:headEnd/>
              <a:tailEnd/>
            </a:ln>
          </p:spPr>
          <p:txBody>
            <a:bodyPr/>
            <a:lstStyle/>
            <a:p>
              <a:endParaRPr lang="en-US"/>
            </a:p>
          </p:txBody>
        </p:sp>
        <p:sp>
          <p:nvSpPr>
            <p:cNvPr id="9349" name="Line 268"/>
            <p:cNvSpPr>
              <a:spLocks noChangeShapeType="1"/>
            </p:cNvSpPr>
            <p:nvPr/>
          </p:nvSpPr>
          <p:spPr bwMode="auto">
            <a:xfrm>
              <a:off x="4947" y="1968"/>
              <a:ext cx="0" cy="272"/>
            </a:xfrm>
            <a:prstGeom prst="line">
              <a:avLst/>
            </a:prstGeom>
            <a:noFill/>
            <a:ln w="12700">
              <a:solidFill>
                <a:schemeClr val="tx1"/>
              </a:solidFill>
              <a:round/>
              <a:headEnd/>
              <a:tailEnd/>
            </a:ln>
          </p:spPr>
          <p:txBody>
            <a:bodyPr/>
            <a:lstStyle/>
            <a:p>
              <a:endParaRPr lang="en-US"/>
            </a:p>
          </p:txBody>
        </p:sp>
        <p:sp>
          <p:nvSpPr>
            <p:cNvPr id="9350" name="Line 269"/>
            <p:cNvSpPr>
              <a:spLocks noChangeShapeType="1"/>
            </p:cNvSpPr>
            <p:nvPr/>
          </p:nvSpPr>
          <p:spPr bwMode="auto">
            <a:xfrm>
              <a:off x="4741" y="1968"/>
              <a:ext cx="0" cy="272"/>
            </a:xfrm>
            <a:prstGeom prst="line">
              <a:avLst/>
            </a:prstGeom>
            <a:noFill/>
            <a:ln w="12700">
              <a:solidFill>
                <a:schemeClr val="tx1"/>
              </a:solidFill>
              <a:round/>
              <a:headEnd/>
              <a:tailEnd/>
            </a:ln>
          </p:spPr>
          <p:txBody>
            <a:bodyPr/>
            <a:lstStyle/>
            <a:p>
              <a:endParaRPr lang="en-US"/>
            </a:p>
          </p:txBody>
        </p:sp>
        <p:sp>
          <p:nvSpPr>
            <p:cNvPr id="9351" name="Line 270"/>
            <p:cNvSpPr>
              <a:spLocks noChangeShapeType="1"/>
            </p:cNvSpPr>
            <p:nvPr/>
          </p:nvSpPr>
          <p:spPr bwMode="auto">
            <a:xfrm>
              <a:off x="4535" y="1968"/>
              <a:ext cx="0" cy="272"/>
            </a:xfrm>
            <a:prstGeom prst="line">
              <a:avLst/>
            </a:prstGeom>
            <a:noFill/>
            <a:ln w="12700">
              <a:solidFill>
                <a:schemeClr val="tx1"/>
              </a:solidFill>
              <a:round/>
              <a:headEnd/>
              <a:tailEnd/>
            </a:ln>
          </p:spPr>
          <p:txBody>
            <a:bodyPr/>
            <a:lstStyle/>
            <a:p>
              <a:endParaRPr lang="en-US"/>
            </a:p>
          </p:txBody>
        </p:sp>
        <p:sp>
          <p:nvSpPr>
            <p:cNvPr id="9352" name="Line 271"/>
            <p:cNvSpPr>
              <a:spLocks noChangeShapeType="1"/>
            </p:cNvSpPr>
            <p:nvPr/>
          </p:nvSpPr>
          <p:spPr bwMode="auto">
            <a:xfrm>
              <a:off x="3120" y="1968"/>
              <a:ext cx="384" cy="0"/>
            </a:xfrm>
            <a:prstGeom prst="line">
              <a:avLst/>
            </a:prstGeom>
            <a:noFill/>
            <a:ln w="9525">
              <a:solidFill>
                <a:schemeClr val="tx1"/>
              </a:solidFill>
              <a:round/>
              <a:headEnd/>
              <a:tailEnd/>
            </a:ln>
          </p:spPr>
          <p:txBody>
            <a:bodyPr wrap="none" anchor="ctr"/>
            <a:lstStyle/>
            <a:p>
              <a:endParaRPr lang="en-US"/>
            </a:p>
          </p:txBody>
        </p:sp>
        <p:sp>
          <p:nvSpPr>
            <p:cNvPr id="9353" name="Line 272"/>
            <p:cNvSpPr>
              <a:spLocks noChangeShapeType="1"/>
            </p:cNvSpPr>
            <p:nvPr/>
          </p:nvSpPr>
          <p:spPr bwMode="auto">
            <a:xfrm>
              <a:off x="3120" y="2256"/>
              <a:ext cx="384" cy="0"/>
            </a:xfrm>
            <a:prstGeom prst="line">
              <a:avLst/>
            </a:prstGeom>
            <a:noFill/>
            <a:ln w="9525">
              <a:solidFill>
                <a:schemeClr val="tx1"/>
              </a:solidFill>
              <a:round/>
              <a:headEnd/>
              <a:tailEnd/>
            </a:ln>
          </p:spPr>
          <p:txBody>
            <a:bodyPr wrap="none" anchor="ctr"/>
            <a:lstStyle/>
            <a:p>
              <a:endParaRPr lang="en-US"/>
            </a:p>
          </p:txBody>
        </p:sp>
        <p:sp>
          <p:nvSpPr>
            <p:cNvPr id="9354" name="Line 273"/>
            <p:cNvSpPr>
              <a:spLocks noChangeShapeType="1"/>
            </p:cNvSpPr>
            <p:nvPr/>
          </p:nvSpPr>
          <p:spPr bwMode="auto">
            <a:xfrm>
              <a:off x="5568" y="1968"/>
              <a:ext cx="384" cy="0"/>
            </a:xfrm>
            <a:prstGeom prst="line">
              <a:avLst/>
            </a:prstGeom>
            <a:noFill/>
            <a:ln w="9525">
              <a:solidFill>
                <a:schemeClr val="tx1"/>
              </a:solidFill>
              <a:round/>
              <a:headEnd/>
              <a:tailEnd/>
            </a:ln>
          </p:spPr>
          <p:txBody>
            <a:bodyPr wrap="none" anchor="ctr"/>
            <a:lstStyle/>
            <a:p>
              <a:endParaRPr lang="en-US"/>
            </a:p>
          </p:txBody>
        </p:sp>
        <p:sp>
          <p:nvSpPr>
            <p:cNvPr id="9355" name="Line 274"/>
            <p:cNvSpPr>
              <a:spLocks noChangeShapeType="1"/>
            </p:cNvSpPr>
            <p:nvPr/>
          </p:nvSpPr>
          <p:spPr bwMode="auto">
            <a:xfrm>
              <a:off x="5568" y="2208"/>
              <a:ext cx="384" cy="0"/>
            </a:xfrm>
            <a:prstGeom prst="line">
              <a:avLst/>
            </a:prstGeom>
            <a:noFill/>
            <a:ln w="9525">
              <a:solidFill>
                <a:schemeClr val="tx1"/>
              </a:solidFill>
              <a:round/>
              <a:headEnd/>
              <a:tailEnd/>
            </a:ln>
          </p:spPr>
          <p:txBody>
            <a:bodyPr wrap="none" anchor="ctr"/>
            <a:lstStyle/>
            <a:p>
              <a:endParaRPr lang="en-US"/>
            </a:p>
          </p:txBody>
        </p:sp>
        <p:sp>
          <p:nvSpPr>
            <p:cNvPr id="9356" name="Text Box 275"/>
            <p:cNvSpPr txBox="1">
              <a:spLocks noChangeArrowheads="1"/>
            </p:cNvSpPr>
            <p:nvPr/>
          </p:nvSpPr>
          <p:spPr bwMode="auto">
            <a:xfrm>
              <a:off x="3014" y="2009"/>
              <a:ext cx="244" cy="212"/>
            </a:xfrm>
            <a:prstGeom prst="rect">
              <a:avLst/>
            </a:prstGeom>
            <a:noFill/>
            <a:ln w="9525">
              <a:noFill/>
              <a:miter lim="800000"/>
              <a:headEnd/>
              <a:tailEnd/>
            </a:ln>
          </p:spPr>
          <p:txBody>
            <a:bodyPr wrap="none">
              <a:spAutoFit/>
            </a:bodyPr>
            <a:lstStyle/>
            <a:p>
              <a:r>
                <a:rPr lang="en-US" sz="1600"/>
                <a:t>…</a:t>
              </a:r>
            </a:p>
          </p:txBody>
        </p:sp>
        <p:sp>
          <p:nvSpPr>
            <p:cNvPr id="9357" name="Text Box 276"/>
            <p:cNvSpPr txBox="1">
              <a:spLocks noChangeArrowheads="1"/>
            </p:cNvSpPr>
            <p:nvPr/>
          </p:nvSpPr>
          <p:spPr bwMode="auto">
            <a:xfrm>
              <a:off x="5628" y="1997"/>
              <a:ext cx="244" cy="212"/>
            </a:xfrm>
            <a:prstGeom prst="rect">
              <a:avLst/>
            </a:prstGeom>
            <a:noFill/>
            <a:ln w="9525">
              <a:noFill/>
              <a:miter lim="800000"/>
              <a:headEnd/>
              <a:tailEnd/>
            </a:ln>
          </p:spPr>
          <p:txBody>
            <a:bodyPr wrap="none">
              <a:spAutoFit/>
            </a:bodyPr>
            <a:lstStyle/>
            <a:p>
              <a:r>
                <a:rPr lang="en-US" sz="1600"/>
                <a:t>…</a:t>
              </a:r>
            </a:p>
          </p:txBody>
        </p:sp>
      </p:grpSp>
      <p:sp>
        <p:nvSpPr>
          <p:cNvPr id="9227" name="Line 277"/>
          <p:cNvSpPr>
            <a:spLocks noChangeShapeType="1"/>
          </p:cNvSpPr>
          <p:nvPr/>
        </p:nvSpPr>
        <p:spPr bwMode="auto">
          <a:xfrm>
            <a:off x="4876800" y="2819400"/>
            <a:ext cx="0" cy="4038600"/>
          </a:xfrm>
          <a:prstGeom prst="line">
            <a:avLst/>
          </a:prstGeom>
          <a:noFill/>
          <a:ln w="9525">
            <a:solidFill>
              <a:schemeClr val="tx1"/>
            </a:solidFill>
            <a:prstDash val="dash"/>
            <a:round/>
            <a:headEnd/>
            <a:tailEnd/>
          </a:ln>
        </p:spPr>
        <p:txBody>
          <a:bodyPr wrap="none" anchor="ctr"/>
          <a:lstStyle/>
          <a:p>
            <a:endParaRPr lang="en-US"/>
          </a:p>
        </p:txBody>
      </p:sp>
      <p:grpSp>
        <p:nvGrpSpPr>
          <p:cNvPr id="7" name="Group 376"/>
          <p:cNvGrpSpPr>
            <a:grpSpLocks/>
          </p:cNvGrpSpPr>
          <p:nvPr/>
        </p:nvGrpSpPr>
        <p:grpSpPr bwMode="auto">
          <a:xfrm>
            <a:off x="4953000" y="3962400"/>
            <a:ext cx="4495800" cy="457200"/>
            <a:chOff x="3120" y="2496"/>
            <a:chExt cx="2832" cy="288"/>
          </a:xfrm>
        </p:grpSpPr>
        <p:sp>
          <p:nvSpPr>
            <p:cNvPr id="9301" name="Rectangle 309"/>
            <p:cNvSpPr>
              <a:spLocks noChangeArrowheads="1"/>
            </p:cNvSpPr>
            <p:nvPr/>
          </p:nvSpPr>
          <p:spPr bwMode="auto">
            <a:xfrm>
              <a:off x="4329" y="249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hlink"/>
                  </a:solidFill>
                </a:rPr>
                <a:t>X</a:t>
              </a:r>
              <a:endParaRPr lang="en-US" sz="1600"/>
            </a:p>
          </p:txBody>
        </p:sp>
        <p:sp>
          <p:nvSpPr>
            <p:cNvPr id="9302" name="Rectangle 310"/>
            <p:cNvSpPr>
              <a:spLocks noChangeArrowheads="1"/>
            </p:cNvSpPr>
            <p:nvPr/>
          </p:nvSpPr>
          <p:spPr bwMode="auto">
            <a:xfrm>
              <a:off x="4535" y="249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folHlink"/>
                  </a:solidFill>
                </a:rPr>
                <a:t>Y</a:t>
              </a:r>
            </a:p>
          </p:txBody>
        </p:sp>
        <p:sp>
          <p:nvSpPr>
            <p:cNvPr id="9303" name="Rectangle 311"/>
            <p:cNvSpPr>
              <a:spLocks noChangeArrowheads="1"/>
            </p:cNvSpPr>
            <p:nvPr/>
          </p:nvSpPr>
          <p:spPr bwMode="auto">
            <a:xfrm>
              <a:off x="4741" y="249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folHlink"/>
                  </a:solidFill>
                </a:rPr>
                <a:t>Y</a:t>
              </a:r>
            </a:p>
          </p:txBody>
        </p:sp>
        <p:sp>
          <p:nvSpPr>
            <p:cNvPr id="9304" name="Rectangle 312"/>
            <p:cNvSpPr>
              <a:spLocks noChangeArrowheads="1"/>
            </p:cNvSpPr>
            <p:nvPr/>
          </p:nvSpPr>
          <p:spPr bwMode="auto">
            <a:xfrm>
              <a:off x="4947" y="249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t>1</a:t>
              </a:r>
            </a:p>
          </p:txBody>
        </p:sp>
        <p:sp>
          <p:nvSpPr>
            <p:cNvPr id="9305" name="Rectangle 313"/>
            <p:cNvSpPr>
              <a:spLocks noChangeArrowheads="1"/>
            </p:cNvSpPr>
            <p:nvPr/>
          </p:nvSpPr>
          <p:spPr bwMode="auto">
            <a:xfrm>
              <a:off x="4123" y="249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hlink"/>
                  </a:solidFill>
                </a:rPr>
                <a:t>X</a:t>
              </a:r>
            </a:p>
          </p:txBody>
        </p:sp>
        <p:sp>
          <p:nvSpPr>
            <p:cNvPr id="9306" name="Rectangle 314"/>
            <p:cNvSpPr>
              <a:spLocks noChangeArrowheads="1"/>
            </p:cNvSpPr>
            <p:nvPr/>
          </p:nvSpPr>
          <p:spPr bwMode="auto">
            <a:xfrm>
              <a:off x="3917" y="249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hlink"/>
                  </a:solidFill>
                </a:rPr>
                <a:t>X</a:t>
              </a:r>
              <a:endParaRPr lang="en-US" sz="1600"/>
            </a:p>
          </p:txBody>
        </p:sp>
        <p:sp>
          <p:nvSpPr>
            <p:cNvPr id="9307" name="Rectangle 315"/>
            <p:cNvSpPr>
              <a:spLocks noChangeArrowheads="1"/>
            </p:cNvSpPr>
            <p:nvPr/>
          </p:nvSpPr>
          <p:spPr bwMode="auto">
            <a:xfrm>
              <a:off x="5153" y="249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308" name="Rectangle 316"/>
            <p:cNvSpPr>
              <a:spLocks noChangeArrowheads="1"/>
            </p:cNvSpPr>
            <p:nvPr/>
          </p:nvSpPr>
          <p:spPr bwMode="auto">
            <a:xfrm>
              <a:off x="5359" y="249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309" name="Rectangle 317"/>
            <p:cNvSpPr>
              <a:spLocks noChangeArrowheads="1"/>
            </p:cNvSpPr>
            <p:nvPr/>
          </p:nvSpPr>
          <p:spPr bwMode="auto">
            <a:xfrm>
              <a:off x="3711" y="2496"/>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310" name="Rectangle 318"/>
            <p:cNvSpPr>
              <a:spLocks noChangeArrowheads="1"/>
            </p:cNvSpPr>
            <p:nvPr/>
          </p:nvSpPr>
          <p:spPr bwMode="auto">
            <a:xfrm>
              <a:off x="3504" y="2496"/>
              <a:ext cx="207"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311" name="Line 319"/>
            <p:cNvSpPr>
              <a:spLocks noChangeShapeType="1"/>
            </p:cNvSpPr>
            <p:nvPr/>
          </p:nvSpPr>
          <p:spPr bwMode="auto">
            <a:xfrm>
              <a:off x="3504" y="2496"/>
              <a:ext cx="2061" cy="0"/>
            </a:xfrm>
            <a:prstGeom prst="line">
              <a:avLst/>
            </a:prstGeom>
            <a:noFill/>
            <a:ln w="28575" cap="sq">
              <a:solidFill>
                <a:schemeClr val="tx1"/>
              </a:solidFill>
              <a:round/>
              <a:headEnd/>
              <a:tailEnd/>
            </a:ln>
          </p:spPr>
          <p:txBody>
            <a:bodyPr/>
            <a:lstStyle/>
            <a:p>
              <a:endParaRPr lang="en-US"/>
            </a:p>
          </p:txBody>
        </p:sp>
        <p:sp>
          <p:nvSpPr>
            <p:cNvPr id="9312" name="Line 320"/>
            <p:cNvSpPr>
              <a:spLocks noChangeShapeType="1"/>
            </p:cNvSpPr>
            <p:nvPr/>
          </p:nvSpPr>
          <p:spPr bwMode="auto">
            <a:xfrm>
              <a:off x="3504" y="2768"/>
              <a:ext cx="2061" cy="0"/>
            </a:xfrm>
            <a:prstGeom prst="line">
              <a:avLst/>
            </a:prstGeom>
            <a:noFill/>
            <a:ln w="28575" cap="sq">
              <a:solidFill>
                <a:schemeClr val="tx1"/>
              </a:solidFill>
              <a:round/>
              <a:headEnd/>
              <a:tailEnd/>
            </a:ln>
          </p:spPr>
          <p:txBody>
            <a:bodyPr/>
            <a:lstStyle/>
            <a:p>
              <a:endParaRPr lang="en-US"/>
            </a:p>
          </p:txBody>
        </p:sp>
        <p:sp>
          <p:nvSpPr>
            <p:cNvPr id="9313" name="Line 321"/>
            <p:cNvSpPr>
              <a:spLocks noChangeShapeType="1"/>
            </p:cNvSpPr>
            <p:nvPr/>
          </p:nvSpPr>
          <p:spPr bwMode="auto">
            <a:xfrm>
              <a:off x="3504" y="2496"/>
              <a:ext cx="0" cy="272"/>
            </a:xfrm>
            <a:prstGeom prst="line">
              <a:avLst/>
            </a:prstGeom>
            <a:noFill/>
            <a:ln w="28575" cap="sq">
              <a:solidFill>
                <a:schemeClr val="tx1"/>
              </a:solidFill>
              <a:round/>
              <a:headEnd/>
              <a:tailEnd/>
            </a:ln>
          </p:spPr>
          <p:txBody>
            <a:bodyPr/>
            <a:lstStyle/>
            <a:p>
              <a:endParaRPr lang="en-US"/>
            </a:p>
          </p:txBody>
        </p:sp>
        <p:sp>
          <p:nvSpPr>
            <p:cNvPr id="9314" name="Line 322"/>
            <p:cNvSpPr>
              <a:spLocks noChangeShapeType="1"/>
            </p:cNvSpPr>
            <p:nvPr/>
          </p:nvSpPr>
          <p:spPr bwMode="auto">
            <a:xfrm>
              <a:off x="3711" y="2496"/>
              <a:ext cx="0" cy="272"/>
            </a:xfrm>
            <a:prstGeom prst="line">
              <a:avLst/>
            </a:prstGeom>
            <a:noFill/>
            <a:ln w="12700">
              <a:solidFill>
                <a:schemeClr val="tx1"/>
              </a:solidFill>
              <a:round/>
              <a:headEnd/>
              <a:tailEnd/>
            </a:ln>
          </p:spPr>
          <p:txBody>
            <a:bodyPr/>
            <a:lstStyle/>
            <a:p>
              <a:endParaRPr lang="en-US"/>
            </a:p>
          </p:txBody>
        </p:sp>
        <p:sp>
          <p:nvSpPr>
            <p:cNvPr id="9315" name="Line 323"/>
            <p:cNvSpPr>
              <a:spLocks noChangeShapeType="1"/>
            </p:cNvSpPr>
            <p:nvPr/>
          </p:nvSpPr>
          <p:spPr bwMode="auto">
            <a:xfrm>
              <a:off x="3917" y="2496"/>
              <a:ext cx="0" cy="272"/>
            </a:xfrm>
            <a:prstGeom prst="line">
              <a:avLst/>
            </a:prstGeom>
            <a:noFill/>
            <a:ln w="12700">
              <a:solidFill>
                <a:schemeClr val="tx1"/>
              </a:solidFill>
              <a:round/>
              <a:headEnd/>
              <a:tailEnd/>
            </a:ln>
          </p:spPr>
          <p:txBody>
            <a:bodyPr/>
            <a:lstStyle/>
            <a:p>
              <a:endParaRPr lang="en-US"/>
            </a:p>
          </p:txBody>
        </p:sp>
        <p:sp>
          <p:nvSpPr>
            <p:cNvPr id="9316" name="Line 324"/>
            <p:cNvSpPr>
              <a:spLocks noChangeShapeType="1"/>
            </p:cNvSpPr>
            <p:nvPr/>
          </p:nvSpPr>
          <p:spPr bwMode="auto">
            <a:xfrm>
              <a:off x="5565" y="2496"/>
              <a:ext cx="0" cy="272"/>
            </a:xfrm>
            <a:prstGeom prst="line">
              <a:avLst/>
            </a:prstGeom>
            <a:noFill/>
            <a:ln w="28575" cap="sq">
              <a:solidFill>
                <a:schemeClr val="tx1"/>
              </a:solidFill>
              <a:round/>
              <a:headEnd/>
              <a:tailEnd/>
            </a:ln>
          </p:spPr>
          <p:txBody>
            <a:bodyPr/>
            <a:lstStyle/>
            <a:p>
              <a:endParaRPr lang="en-US"/>
            </a:p>
          </p:txBody>
        </p:sp>
        <p:sp>
          <p:nvSpPr>
            <p:cNvPr id="9317" name="Line 325"/>
            <p:cNvSpPr>
              <a:spLocks noChangeShapeType="1"/>
            </p:cNvSpPr>
            <p:nvPr/>
          </p:nvSpPr>
          <p:spPr bwMode="auto">
            <a:xfrm>
              <a:off x="5359" y="2496"/>
              <a:ext cx="0" cy="272"/>
            </a:xfrm>
            <a:prstGeom prst="line">
              <a:avLst/>
            </a:prstGeom>
            <a:noFill/>
            <a:ln w="12700">
              <a:solidFill>
                <a:schemeClr val="tx1"/>
              </a:solidFill>
              <a:round/>
              <a:headEnd/>
              <a:tailEnd/>
            </a:ln>
          </p:spPr>
          <p:txBody>
            <a:bodyPr/>
            <a:lstStyle/>
            <a:p>
              <a:endParaRPr lang="en-US"/>
            </a:p>
          </p:txBody>
        </p:sp>
        <p:sp>
          <p:nvSpPr>
            <p:cNvPr id="9318" name="Line 326"/>
            <p:cNvSpPr>
              <a:spLocks noChangeShapeType="1"/>
            </p:cNvSpPr>
            <p:nvPr/>
          </p:nvSpPr>
          <p:spPr bwMode="auto">
            <a:xfrm>
              <a:off x="4123" y="2496"/>
              <a:ext cx="0" cy="272"/>
            </a:xfrm>
            <a:prstGeom prst="line">
              <a:avLst/>
            </a:prstGeom>
            <a:noFill/>
            <a:ln w="12700">
              <a:solidFill>
                <a:schemeClr val="tx1"/>
              </a:solidFill>
              <a:round/>
              <a:headEnd/>
              <a:tailEnd/>
            </a:ln>
          </p:spPr>
          <p:txBody>
            <a:bodyPr/>
            <a:lstStyle/>
            <a:p>
              <a:endParaRPr lang="en-US"/>
            </a:p>
          </p:txBody>
        </p:sp>
        <p:sp>
          <p:nvSpPr>
            <p:cNvPr id="9319" name="Line 327"/>
            <p:cNvSpPr>
              <a:spLocks noChangeShapeType="1"/>
            </p:cNvSpPr>
            <p:nvPr/>
          </p:nvSpPr>
          <p:spPr bwMode="auto">
            <a:xfrm>
              <a:off x="4329" y="2496"/>
              <a:ext cx="0" cy="272"/>
            </a:xfrm>
            <a:prstGeom prst="line">
              <a:avLst/>
            </a:prstGeom>
            <a:noFill/>
            <a:ln w="12700">
              <a:solidFill>
                <a:schemeClr val="tx1"/>
              </a:solidFill>
              <a:round/>
              <a:headEnd/>
              <a:tailEnd/>
            </a:ln>
          </p:spPr>
          <p:txBody>
            <a:bodyPr/>
            <a:lstStyle/>
            <a:p>
              <a:endParaRPr lang="en-US"/>
            </a:p>
          </p:txBody>
        </p:sp>
        <p:sp>
          <p:nvSpPr>
            <p:cNvPr id="9320" name="Line 328"/>
            <p:cNvSpPr>
              <a:spLocks noChangeShapeType="1"/>
            </p:cNvSpPr>
            <p:nvPr/>
          </p:nvSpPr>
          <p:spPr bwMode="auto">
            <a:xfrm>
              <a:off x="5153" y="2496"/>
              <a:ext cx="0" cy="272"/>
            </a:xfrm>
            <a:prstGeom prst="line">
              <a:avLst/>
            </a:prstGeom>
            <a:noFill/>
            <a:ln w="12700">
              <a:solidFill>
                <a:schemeClr val="tx1"/>
              </a:solidFill>
              <a:round/>
              <a:headEnd/>
              <a:tailEnd/>
            </a:ln>
          </p:spPr>
          <p:txBody>
            <a:bodyPr/>
            <a:lstStyle/>
            <a:p>
              <a:endParaRPr lang="en-US"/>
            </a:p>
          </p:txBody>
        </p:sp>
        <p:sp>
          <p:nvSpPr>
            <p:cNvPr id="9321" name="Line 329"/>
            <p:cNvSpPr>
              <a:spLocks noChangeShapeType="1"/>
            </p:cNvSpPr>
            <p:nvPr/>
          </p:nvSpPr>
          <p:spPr bwMode="auto">
            <a:xfrm>
              <a:off x="4947" y="2496"/>
              <a:ext cx="0" cy="272"/>
            </a:xfrm>
            <a:prstGeom prst="line">
              <a:avLst/>
            </a:prstGeom>
            <a:noFill/>
            <a:ln w="12700">
              <a:solidFill>
                <a:schemeClr val="tx1"/>
              </a:solidFill>
              <a:round/>
              <a:headEnd/>
              <a:tailEnd/>
            </a:ln>
          </p:spPr>
          <p:txBody>
            <a:bodyPr/>
            <a:lstStyle/>
            <a:p>
              <a:endParaRPr lang="en-US"/>
            </a:p>
          </p:txBody>
        </p:sp>
        <p:sp>
          <p:nvSpPr>
            <p:cNvPr id="9322" name="Line 330"/>
            <p:cNvSpPr>
              <a:spLocks noChangeShapeType="1"/>
            </p:cNvSpPr>
            <p:nvPr/>
          </p:nvSpPr>
          <p:spPr bwMode="auto">
            <a:xfrm>
              <a:off x="4741" y="2496"/>
              <a:ext cx="0" cy="272"/>
            </a:xfrm>
            <a:prstGeom prst="line">
              <a:avLst/>
            </a:prstGeom>
            <a:noFill/>
            <a:ln w="12700">
              <a:solidFill>
                <a:schemeClr val="tx1"/>
              </a:solidFill>
              <a:round/>
              <a:headEnd/>
              <a:tailEnd/>
            </a:ln>
          </p:spPr>
          <p:txBody>
            <a:bodyPr/>
            <a:lstStyle/>
            <a:p>
              <a:endParaRPr lang="en-US"/>
            </a:p>
          </p:txBody>
        </p:sp>
        <p:sp>
          <p:nvSpPr>
            <p:cNvPr id="9323" name="Line 331"/>
            <p:cNvSpPr>
              <a:spLocks noChangeShapeType="1"/>
            </p:cNvSpPr>
            <p:nvPr/>
          </p:nvSpPr>
          <p:spPr bwMode="auto">
            <a:xfrm>
              <a:off x="4535" y="2496"/>
              <a:ext cx="0" cy="272"/>
            </a:xfrm>
            <a:prstGeom prst="line">
              <a:avLst/>
            </a:prstGeom>
            <a:noFill/>
            <a:ln w="12700">
              <a:solidFill>
                <a:schemeClr val="tx1"/>
              </a:solidFill>
              <a:round/>
              <a:headEnd/>
              <a:tailEnd/>
            </a:ln>
          </p:spPr>
          <p:txBody>
            <a:bodyPr/>
            <a:lstStyle/>
            <a:p>
              <a:endParaRPr lang="en-US"/>
            </a:p>
          </p:txBody>
        </p:sp>
        <p:sp>
          <p:nvSpPr>
            <p:cNvPr id="9324" name="Line 332"/>
            <p:cNvSpPr>
              <a:spLocks noChangeShapeType="1"/>
            </p:cNvSpPr>
            <p:nvPr/>
          </p:nvSpPr>
          <p:spPr bwMode="auto">
            <a:xfrm>
              <a:off x="3120" y="2496"/>
              <a:ext cx="384" cy="0"/>
            </a:xfrm>
            <a:prstGeom prst="line">
              <a:avLst/>
            </a:prstGeom>
            <a:noFill/>
            <a:ln w="9525">
              <a:solidFill>
                <a:schemeClr val="tx1"/>
              </a:solidFill>
              <a:round/>
              <a:headEnd/>
              <a:tailEnd/>
            </a:ln>
          </p:spPr>
          <p:txBody>
            <a:bodyPr wrap="none" anchor="ctr"/>
            <a:lstStyle/>
            <a:p>
              <a:endParaRPr lang="en-US"/>
            </a:p>
          </p:txBody>
        </p:sp>
        <p:sp>
          <p:nvSpPr>
            <p:cNvPr id="9325" name="Line 333"/>
            <p:cNvSpPr>
              <a:spLocks noChangeShapeType="1"/>
            </p:cNvSpPr>
            <p:nvPr/>
          </p:nvSpPr>
          <p:spPr bwMode="auto">
            <a:xfrm>
              <a:off x="3120" y="2784"/>
              <a:ext cx="384" cy="0"/>
            </a:xfrm>
            <a:prstGeom prst="line">
              <a:avLst/>
            </a:prstGeom>
            <a:noFill/>
            <a:ln w="9525">
              <a:solidFill>
                <a:schemeClr val="tx1"/>
              </a:solidFill>
              <a:round/>
              <a:headEnd/>
              <a:tailEnd/>
            </a:ln>
          </p:spPr>
          <p:txBody>
            <a:bodyPr wrap="none" anchor="ctr"/>
            <a:lstStyle/>
            <a:p>
              <a:endParaRPr lang="en-US"/>
            </a:p>
          </p:txBody>
        </p:sp>
        <p:sp>
          <p:nvSpPr>
            <p:cNvPr id="9326" name="Line 334"/>
            <p:cNvSpPr>
              <a:spLocks noChangeShapeType="1"/>
            </p:cNvSpPr>
            <p:nvPr/>
          </p:nvSpPr>
          <p:spPr bwMode="auto">
            <a:xfrm>
              <a:off x="5568" y="2496"/>
              <a:ext cx="384" cy="0"/>
            </a:xfrm>
            <a:prstGeom prst="line">
              <a:avLst/>
            </a:prstGeom>
            <a:noFill/>
            <a:ln w="9525">
              <a:solidFill>
                <a:schemeClr val="tx1"/>
              </a:solidFill>
              <a:round/>
              <a:headEnd/>
              <a:tailEnd/>
            </a:ln>
          </p:spPr>
          <p:txBody>
            <a:bodyPr wrap="none" anchor="ctr"/>
            <a:lstStyle/>
            <a:p>
              <a:endParaRPr lang="en-US"/>
            </a:p>
          </p:txBody>
        </p:sp>
        <p:sp>
          <p:nvSpPr>
            <p:cNvPr id="9327" name="Line 335"/>
            <p:cNvSpPr>
              <a:spLocks noChangeShapeType="1"/>
            </p:cNvSpPr>
            <p:nvPr/>
          </p:nvSpPr>
          <p:spPr bwMode="auto">
            <a:xfrm>
              <a:off x="5568" y="2736"/>
              <a:ext cx="384" cy="0"/>
            </a:xfrm>
            <a:prstGeom prst="line">
              <a:avLst/>
            </a:prstGeom>
            <a:noFill/>
            <a:ln w="9525">
              <a:solidFill>
                <a:schemeClr val="tx1"/>
              </a:solidFill>
              <a:round/>
              <a:headEnd/>
              <a:tailEnd/>
            </a:ln>
          </p:spPr>
          <p:txBody>
            <a:bodyPr wrap="none" anchor="ctr"/>
            <a:lstStyle/>
            <a:p>
              <a:endParaRPr lang="en-US"/>
            </a:p>
          </p:txBody>
        </p:sp>
        <p:sp>
          <p:nvSpPr>
            <p:cNvPr id="9328" name="Text Box 336"/>
            <p:cNvSpPr txBox="1">
              <a:spLocks noChangeArrowheads="1"/>
            </p:cNvSpPr>
            <p:nvPr/>
          </p:nvSpPr>
          <p:spPr bwMode="auto">
            <a:xfrm>
              <a:off x="5628" y="2525"/>
              <a:ext cx="244" cy="212"/>
            </a:xfrm>
            <a:prstGeom prst="rect">
              <a:avLst/>
            </a:prstGeom>
            <a:noFill/>
            <a:ln w="9525">
              <a:noFill/>
              <a:miter lim="800000"/>
              <a:headEnd/>
              <a:tailEnd/>
            </a:ln>
          </p:spPr>
          <p:txBody>
            <a:bodyPr wrap="none">
              <a:spAutoFit/>
            </a:bodyPr>
            <a:lstStyle/>
            <a:p>
              <a:r>
                <a:rPr lang="en-US" sz="1600"/>
                <a:t>…</a:t>
              </a:r>
            </a:p>
          </p:txBody>
        </p:sp>
      </p:grpSp>
      <p:grpSp>
        <p:nvGrpSpPr>
          <p:cNvPr id="8" name="Group 377"/>
          <p:cNvGrpSpPr>
            <a:grpSpLocks/>
          </p:cNvGrpSpPr>
          <p:nvPr/>
        </p:nvGrpSpPr>
        <p:grpSpPr bwMode="auto">
          <a:xfrm>
            <a:off x="5029200" y="4800600"/>
            <a:ext cx="4495800" cy="457200"/>
            <a:chOff x="3168" y="3024"/>
            <a:chExt cx="2832" cy="288"/>
          </a:xfrm>
        </p:grpSpPr>
        <p:sp>
          <p:nvSpPr>
            <p:cNvPr id="9273" name="Rectangle 338"/>
            <p:cNvSpPr>
              <a:spLocks noChangeArrowheads="1"/>
            </p:cNvSpPr>
            <p:nvPr/>
          </p:nvSpPr>
          <p:spPr bwMode="auto">
            <a:xfrm>
              <a:off x="4377"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hlink"/>
                  </a:solidFill>
                </a:rPr>
                <a:t>X</a:t>
              </a:r>
              <a:endParaRPr lang="en-US" sz="1600"/>
            </a:p>
          </p:txBody>
        </p:sp>
        <p:sp>
          <p:nvSpPr>
            <p:cNvPr id="9274" name="Rectangle 339"/>
            <p:cNvSpPr>
              <a:spLocks noChangeArrowheads="1"/>
            </p:cNvSpPr>
            <p:nvPr/>
          </p:nvSpPr>
          <p:spPr bwMode="auto">
            <a:xfrm>
              <a:off x="4583"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folHlink"/>
                  </a:solidFill>
                </a:rPr>
                <a:t>Y</a:t>
              </a:r>
            </a:p>
          </p:txBody>
        </p:sp>
        <p:sp>
          <p:nvSpPr>
            <p:cNvPr id="9275" name="Rectangle 340"/>
            <p:cNvSpPr>
              <a:spLocks noChangeArrowheads="1"/>
            </p:cNvSpPr>
            <p:nvPr/>
          </p:nvSpPr>
          <p:spPr bwMode="auto">
            <a:xfrm>
              <a:off x="4789"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folHlink"/>
                  </a:solidFill>
                </a:rPr>
                <a:t>Y</a:t>
              </a:r>
            </a:p>
          </p:txBody>
        </p:sp>
        <p:sp>
          <p:nvSpPr>
            <p:cNvPr id="9276" name="Rectangle 341"/>
            <p:cNvSpPr>
              <a:spLocks noChangeArrowheads="1"/>
            </p:cNvSpPr>
            <p:nvPr/>
          </p:nvSpPr>
          <p:spPr bwMode="auto">
            <a:xfrm>
              <a:off x="4995"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folHlink"/>
                  </a:solidFill>
                </a:rPr>
                <a:t>Y</a:t>
              </a:r>
            </a:p>
          </p:txBody>
        </p:sp>
        <p:sp>
          <p:nvSpPr>
            <p:cNvPr id="9277" name="Rectangle 342"/>
            <p:cNvSpPr>
              <a:spLocks noChangeArrowheads="1"/>
            </p:cNvSpPr>
            <p:nvPr/>
          </p:nvSpPr>
          <p:spPr bwMode="auto">
            <a:xfrm>
              <a:off x="4171"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hlink"/>
                  </a:solidFill>
                </a:rPr>
                <a:t>X</a:t>
              </a:r>
            </a:p>
          </p:txBody>
        </p:sp>
        <p:sp>
          <p:nvSpPr>
            <p:cNvPr id="9278" name="Rectangle 343"/>
            <p:cNvSpPr>
              <a:spLocks noChangeArrowheads="1"/>
            </p:cNvSpPr>
            <p:nvPr/>
          </p:nvSpPr>
          <p:spPr bwMode="auto">
            <a:xfrm>
              <a:off x="3965"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hlink"/>
                  </a:solidFill>
                </a:rPr>
                <a:t>X</a:t>
              </a:r>
              <a:endParaRPr lang="en-US" sz="1600"/>
            </a:p>
          </p:txBody>
        </p:sp>
        <p:sp>
          <p:nvSpPr>
            <p:cNvPr id="9279" name="Rectangle 344"/>
            <p:cNvSpPr>
              <a:spLocks noChangeArrowheads="1"/>
            </p:cNvSpPr>
            <p:nvPr/>
          </p:nvSpPr>
          <p:spPr bwMode="auto">
            <a:xfrm>
              <a:off x="5201"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280" name="Rectangle 345"/>
            <p:cNvSpPr>
              <a:spLocks noChangeArrowheads="1"/>
            </p:cNvSpPr>
            <p:nvPr/>
          </p:nvSpPr>
          <p:spPr bwMode="auto">
            <a:xfrm>
              <a:off x="5407"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281" name="Rectangle 346"/>
            <p:cNvSpPr>
              <a:spLocks noChangeArrowheads="1"/>
            </p:cNvSpPr>
            <p:nvPr/>
          </p:nvSpPr>
          <p:spPr bwMode="auto">
            <a:xfrm>
              <a:off x="3759"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282" name="Rectangle 347"/>
            <p:cNvSpPr>
              <a:spLocks noChangeArrowheads="1"/>
            </p:cNvSpPr>
            <p:nvPr/>
          </p:nvSpPr>
          <p:spPr bwMode="auto">
            <a:xfrm>
              <a:off x="3552" y="3024"/>
              <a:ext cx="207"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283" name="Line 348"/>
            <p:cNvSpPr>
              <a:spLocks noChangeShapeType="1"/>
            </p:cNvSpPr>
            <p:nvPr/>
          </p:nvSpPr>
          <p:spPr bwMode="auto">
            <a:xfrm>
              <a:off x="3552" y="3024"/>
              <a:ext cx="2061" cy="0"/>
            </a:xfrm>
            <a:prstGeom prst="line">
              <a:avLst/>
            </a:prstGeom>
            <a:noFill/>
            <a:ln w="28575" cap="sq">
              <a:solidFill>
                <a:schemeClr val="tx1"/>
              </a:solidFill>
              <a:round/>
              <a:headEnd/>
              <a:tailEnd/>
            </a:ln>
          </p:spPr>
          <p:txBody>
            <a:bodyPr/>
            <a:lstStyle/>
            <a:p>
              <a:endParaRPr lang="en-US"/>
            </a:p>
          </p:txBody>
        </p:sp>
        <p:sp>
          <p:nvSpPr>
            <p:cNvPr id="9284" name="Line 349"/>
            <p:cNvSpPr>
              <a:spLocks noChangeShapeType="1"/>
            </p:cNvSpPr>
            <p:nvPr/>
          </p:nvSpPr>
          <p:spPr bwMode="auto">
            <a:xfrm>
              <a:off x="3552" y="3296"/>
              <a:ext cx="2061" cy="0"/>
            </a:xfrm>
            <a:prstGeom prst="line">
              <a:avLst/>
            </a:prstGeom>
            <a:noFill/>
            <a:ln w="28575" cap="sq">
              <a:solidFill>
                <a:schemeClr val="tx1"/>
              </a:solidFill>
              <a:round/>
              <a:headEnd/>
              <a:tailEnd/>
            </a:ln>
          </p:spPr>
          <p:txBody>
            <a:bodyPr/>
            <a:lstStyle/>
            <a:p>
              <a:endParaRPr lang="en-US"/>
            </a:p>
          </p:txBody>
        </p:sp>
        <p:sp>
          <p:nvSpPr>
            <p:cNvPr id="9285" name="Line 350"/>
            <p:cNvSpPr>
              <a:spLocks noChangeShapeType="1"/>
            </p:cNvSpPr>
            <p:nvPr/>
          </p:nvSpPr>
          <p:spPr bwMode="auto">
            <a:xfrm>
              <a:off x="3552" y="3024"/>
              <a:ext cx="0" cy="272"/>
            </a:xfrm>
            <a:prstGeom prst="line">
              <a:avLst/>
            </a:prstGeom>
            <a:noFill/>
            <a:ln w="28575" cap="sq">
              <a:solidFill>
                <a:schemeClr val="tx1"/>
              </a:solidFill>
              <a:round/>
              <a:headEnd/>
              <a:tailEnd/>
            </a:ln>
          </p:spPr>
          <p:txBody>
            <a:bodyPr/>
            <a:lstStyle/>
            <a:p>
              <a:endParaRPr lang="en-US"/>
            </a:p>
          </p:txBody>
        </p:sp>
        <p:sp>
          <p:nvSpPr>
            <p:cNvPr id="9286" name="Line 351"/>
            <p:cNvSpPr>
              <a:spLocks noChangeShapeType="1"/>
            </p:cNvSpPr>
            <p:nvPr/>
          </p:nvSpPr>
          <p:spPr bwMode="auto">
            <a:xfrm>
              <a:off x="3759" y="3024"/>
              <a:ext cx="0" cy="272"/>
            </a:xfrm>
            <a:prstGeom prst="line">
              <a:avLst/>
            </a:prstGeom>
            <a:noFill/>
            <a:ln w="12700">
              <a:solidFill>
                <a:schemeClr val="tx1"/>
              </a:solidFill>
              <a:round/>
              <a:headEnd/>
              <a:tailEnd/>
            </a:ln>
          </p:spPr>
          <p:txBody>
            <a:bodyPr/>
            <a:lstStyle/>
            <a:p>
              <a:endParaRPr lang="en-US"/>
            </a:p>
          </p:txBody>
        </p:sp>
        <p:sp>
          <p:nvSpPr>
            <p:cNvPr id="9287" name="Line 352"/>
            <p:cNvSpPr>
              <a:spLocks noChangeShapeType="1"/>
            </p:cNvSpPr>
            <p:nvPr/>
          </p:nvSpPr>
          <p:spPr bwMode="auto">
            <a:xfrm>
              <a:off x="3965" y="3024"/>
              <a:ext cx="0" cy="272"/>
            </a:xfrm>
            <a:prstGeom prst="line">
              <a:avLst/>
            </a:prstGeom>
            <a:noFill/>
            <a:ln w="12700">
              <a:solidFill>
                <a:schemeClr val="tx1"/>
              </a:solidFill>
              <a:round/>
              <a:headEnd/>
              <a:tailEnd/>
            </a:ln>
          </p:spPr>
          <p:txBody>
            <a:bodyPr/>
            <a:lstStyle/>
            <a:p>
              <a:endParaRPr lang="en-US"/>
            </a:p>
          </p:txBody>
        </p:sp>
        <p:sp>
          <p:nvSpPr>
            <p:cNvPr id="9288" name="Line 353"/>
            <p:cNvSpPr>
              <a:spLocks noChangeShapeType="1"/>
            </p:cNvSpPr>
            <p:nvPr/>
          </p:nvSpPr>
          <p:spPr bwMode="auto">
            <a:xfrm>
              <a:off x="5613" y="3024"/>
              <a:ext cx="0" cy="272"/>
            </a:xfrm>
            <a:prstGeom prst="line">
              <a:avLst/>
            </a:prstGeom>
            <a:noFill/>
            <a:ln w="28575" cap="sq">
              <a:solidFill>
                <a:schemeClr val="tx1"/>
              </a:solidFill>
              <a:round/>
              <a:headEnd/>
              <a:tailEnd/>
            </a:ln>
          </p:spPr>
          <p:txBody>
            <a:bodyPr/>
            <a:lstStyle/>
            <a:p>
              <a:endParaRPr lang="en-US"/>
            </a:p>
          </p:txBody>
        </p:sp>
        <p:sp>
          <p:nvSpPr>
            <p:cNvPr id="9289" name="Line 354"/>
            <p:cNvSpPr>
              <a:spLocks noChangeShapeType="1"/>
            </p:cNvSpPr>
            <p:nvPr/>
          </p:nvSpPr>
          <p:spPr bwMode="auto">
            <a:xfrm>
              <a:off x="5407" y="3024"/>
              <a:ext cx="0" cy="272"/>
            </a:xfrm>
            <a:prstGeom prst="line">
              <a:avLst/>
            </a:prstGeom>
            <a:noFill/>
            <a:ln w="12700">
              <a:solidFill>
                <a:schemeClr val="tx1"/>
              </a:solidFill>
              <a:round/>
              <a:headEnd/>
              <a:tailEnd/>
            </a:ln>
          </p:spPr>
          <p:txBody>
            <a:bodyPr/>
            <a:lstStyle/>
            <a:p>
              <a:endParaRPr lang="en-US"/>
            </a:p>
          </p:txBody>
        </p:sp>
        <p:sp>
          <p:nvSpPr>
            <p:cNvPr id="9290" name="Line 355"/>
            <p:cNvSpPr>
              <a:spLocks noChangeShapeType="1"/>
            </p:cNvSpPr>
            <p:nvPr/>
          </p:nvSpPr>
          <p:spPr bwMode="auto">
            <a:xfrm>
              <a:off x="4171" y="3024"/>
              <a:ext cx="0" cy="272"/>
            </a:xfrm>
            <a:prstGeom prst="line">
              <a:avLst/>
            </a:prstGeom>
            <a:noFill/>
            <a:ln w="12700">
              <a:solidFill>
                <a:schemeClr val="tx1"/>
              </a:solidFill>
              <a:round/>
              <a:headEnd/>
              <a:tailEnd/>
            </a:ln>
          </p:spPr>
          <p:txBody>
            <a:bodyPr/>
            <a:lstStyle/>
            <a:p>
              <a:endParaRPr lang="en-US"/>
            </a:p>
          </p:txBody>
        </p:sp>
        <p:sp>
          <p:nvSpPr>
            <p:cNvPr id="9291" name="Line 356"/>
            <p:cNvSpPr>
              <a:spLocks noChangeShapeType="1"/>
            </p:cNvSpPr>
            <p:nvPr/>
          </p:nvSpPr>
          <p:spPr bwMode="auto">
            <a:xfrm>
              <a:off x="4377" y="3024"/>
              <a:ext cx="0" cy="272"/>
            </a:xfrm>
            <a:prstGeom prst="line">
              <a:avLst/>
            </a:prstGeom>
            <a:noFill/>
            <a:ln w="12700">
              <a:solidFill>
                <a:schemeClr val="tx1"/>
              </a:solidFill>
              <a:round/>
              <a:headEnd/>
              <a:tailEnd/>
            </a:ln>
          </p:spPr>
          <p:txBody>
            <a:bodyPr/>
            <a:lstStyle/>
            <a:p>
              <a:endParaRPr lang="en-US"/>
            </a:p>
          </p:txBody>
        </p:sp>
        <p:sp>
          <p:nvSpPr>
            <p:cNvPr id="9292" name="Line 357"/>
            <p:cNvSpPr>
              <a:spLocks noChangeShapeType="1"/>
            </p:cNvSpPr>
            <p:nvPr/>
          </p:nvSpPr>
          <p:spPr bwMode="auto">
            <a:xfrm>
              <a:off x="5201" y="3024"/>
              <a:ext cx="0" cy="272"/>
            </a:xfrm>
            <a:prstGeom prst="line">
              <a:avLst/>
            </a:prstGeom>
            <a:noFill/>
            <a:ln w="12700">
              <a:solidFill>
                <a:schemeClr val="tx1"/>
              </a:solidFill>
              <a:round/>
              <a:headEnd/>
              <a:tailEnd/>
            </a:ln>
          </p:spPr>
          <p:txBody>
            <a:bodyPr/>
            <a:lstStyle/>
            <a:p>
              <a:endParaRPr lang="en-US"/>
            </a:p>
          </p:txBody>
        </p:sp>
        <p:sp>
          <p:nvSpPr>
            <p:cNvPr id="9293" name="Line 358"/>
            <p:cNvSpPr>
              <a:spLocks noChangeShapeType="1"/>
            </p:cNvSpPr>
            <p:nvPr/>
          </p:nvSpPr>
          <p:spPr bwMode="auto">
            <a:xfrm>
              <a:off x="4995" y="3024"/>
              <a:ext cx="0" cy="272"/>
            </a:xfrm>
            <a:prstGeom prst="line">
              <a:avLst/>
            </a:prstGeom>
            <a:noFill/>
            <a:ln w="12700">
              <a:solidFill>
                <a:schemeClr val="tx1"/>
              </a:solidFill>
              <a:round/>
              <a:headEnd/>
              <a:tailEnd/>
            </a:ln>
          </p:spPr>
          <p:txBody>
            <a:bodyPr/>
            <a:lstStyle/>
            <a:p>
              <a:endParaRPr lang="en-US"/>
            </a:p>
          </p:txBody>
        </p:sp>
        <p:sp>
          <p:nvSpPr>
            <p:cNvPr id="9294" name="Line 359"/>
            <p:cNvSpPr>
              <a:spLocks noChangeShapeType="1"/>
            </p:cNvSpPr>
            <p:nvPr/>
          </p:nvSpPr>
          <p:spPr bwMode="auto">
            <a:xfrm>
              <a:off x="4789" y="3024"/>
              <a:ext cx="0" cy="272"/>
            </a:xfrm>
            <a:prstGeom prst="line">
              <a:avLst/>
            </a:prstGeom>
            <a:noFill/>
            <a:ln w="12700">
              <a:solidFill>
                <a:schemeClr val="tx1"/>
              </a:solidFill>
              <a:round/>
              <a:headEnd/>
              <a:tailEnd/>
            </a:ln>
          </p:spPr>
          <p:txBody>
            <a:bodyPr/>
            <a:lstStyle/>
            <a:p>
              <a:endParaRPr lang="en-US"/>
            </a:p>
          </p:txBody>
        </p:sp>
        <p:sp>
          <p:nvSpPr>
            <p:cNvPr id="9295" name="Line 360"/>
            <p:cNvSpPr>
              <a:spLocks noChangeShapeType="1"/>
            </p:cNvSpPr>
            <p:nvPr/>
          </p:nvSpPr>
          <p:spPr bwMode="auto">
            <a:xfrm>
              <a:off x="4583" y="3024"/>
              <a:ext cx="0" cy="272"/>
            </a:xfrm>
            <a:prstGeom prst="line">
              <a:avLst/>
            </a:prstGeom>
            <a:noFill/>
            <a:ln w="12700">
              <a:solidFill>
                <a:schemeClr val="tx1"/>
              </a:solidFill>
              <a:round/>
              <a:headEnd/>
              <a:tailEnd/>
            </a:ln>
          </p:spPr>
          <p:txBody>
            <a:bodyPr/>
            <a:lstStyle/>
            <a:p>
              <a:endParaRPr lang="en-US"/>
            </a:p>
          </p:txBody>
        </p:sp>
        <p:sp>
          <p:nvSpPr>
            <p:cNvPr id="9296" name="Line 361"/>
            <p:cNvSpPr>
              <a:spLocks noChangeShapeType="1"/>
            </p:cNvSpPr>
            <p:nvPr/>
          </p:nvSpPr>
          <p:spPr bwMode="auto">
            <a:xfrm>
              <a:off x="3168" y="3024"/>
              <a:ext cx="384" cy="0"/>
            </a:xfrm>
            <a:prstGeom prst="line">
              <a:avLst/>
            </a:prstGeom>
            <a:noFill/>
            <a:ln w="9525">
              <a:solidFill>
                <a:schemeClr val="tx1"/>
              </a:solidFill>
              <a:round/>
              <a:headEnd/>
              <a:tailEnd/>
            </a:ln>
          </p:spPr>
          <p:txBody>
            <a:bodyPr wrap="none" anchor="ctr"/>
            <a:lstStyle/>
            <a:p>
              <a:endParaRPr lang="en-US"/>
            </a:p>
          </p:txBody>
        </p:sp>
        <p:sp>
          <p:nvSpPr>
            <p:cNvPr id="9297" name="Line 362"/>
            <p:cNvSpPr>
              <a:spLocks noChangeShapeType="1"/>
            </p:cNvSpPr>
            <p:nvPr/>
          </p:nvSpPr>
          <p:spPr bwMode="auto">
            <a:xfrm>
              <a:off x="3168" y="3312"/>
              <a:ext cx="384" cy="0"/>
            </a:xfrm>
            <a:prstGeom prst="line">
              <a:avLst/>
            </a:prstGeom>
            <a:noFill/>
            <a:ln w="9525">
              <a:solidFill>
                <a:schemeClr val="tx1"/>
              </a:solidFill>
              <a:round/>
              <a:headEnd/>
              <a:tailEnd/>
            </a:ln>
          </p:spPr>
          <p:txBody>
            <a:bodyPr wrap="none" anchor="ctr"/>
            <a:lstStyle/>
            <a:p>
              <a:endParaRPr lang="en-US"/>
            </a:p>
          </p:txBody>
        </p:sp>
        <p:sp>
          <p:nvSpPr>
            <p:cNvPr id="9298" name="Line 363"/>
            <p:cNvSpPr>
              <a:spLocks noChangeShapeType="1"/>
            </p:cNvSpPr>
            <p:nvPr/>
          </p:nvSpPr>
          <p:spPr bwMode="auto">
            <a:xfrm>
              <a:off x="5616" y="3024"/>
              <a:ext cx="384" cy="0"/>
            </a:xfrm>
            <a:prstGeom prst="line">
              <a:avLst/>
            </a:prstGeom>
            <a:noFill/>
            <a:ln w="9525">
              <a:solidFill>
                <a:schemeClr val="tx1"/>
              </a:solidFill>
              <a:round/>
              <a:headEnd/>
              <a:tailEnd/>
            </a:ln>
          </p:spPr>
          <p:txBody>
            <a:bodyPr wrap="none" anchor="ctr"/>
            <a:lstStyle/>
            <a:p>
              <a:endParaRPr lang="en-US"/>
            </a:p>
          </p:txBody>
        </p:sp>
        <p:sp>
          <p:nvSpPr>
            <p:cNvPr id="9299" name="Line 364"/>
            <p:cNvSpPr>
              <a:spLocks noChangeShapeType="1"/>
            </p:cNvSpPr>
            <p:nvPr/>
          </p:nvSpPr>
          <p:spPr bwMode="auto">
            <a:xfrm>
              <a:off x="5616" y="3264"/>
              <a:ext cx="384" cy="0"/>
            </a:xfrm>
            <a:prstGeom prst="line">
              <a:avLst/>
            </a:prstGeom>
            <a:noFill/>
            <a:ln w="9525">
              <a:solidFill>
                <a:schemeClr val="tx1"/>
              </a:solidFill>
              <a:round/>
              <a:headEnd/>
              <a:tailEnd/>
            </a:ln>
          </p:spPr>
          <p:txBody>
            <a:bodyPr wrap="none" anchor="ctr"/>
            <a:lstStyle/>
            <a:p>
              <a:endParaRPr lang="en-US"/>
            </a:p>
          </p:txBody>
        </p:sp>
        <p:sp>
          <p:nvSpPr>
            <p:cNvPr id="9300" name="Text Box 365"/>
            <p:cNvSpPr txBox="1">
              <a:spLocks noChangeArrowheads="1"/>
            </p:cNvSpPr>
            <p:nvPr/>
          </p:nvSpPr>
          <p:spPr bwMode="auto">
            <a:xfrm>
              <a:off x="5676" y="3053"/>
              <a:ext cx="244" cy="212"/>
            </a:xfrm>
            <a:prstGeom prst="rect">
              <a:avLst/>
            </a:prstGeom>
            <a:noFill/>
            <a:ln w="9525">
              <a:noFill/>
              <a:miter lim="800000"/>
              <a:headEnd/>
              <a:tailEnd/>
            </a:ln>
          </p:spPr>
          <p:txBody>
            <a:bodyPr wrap="none">
              <a:spAutoFit/>
            </a:bodyPr>
            <a:lstStyle/>
            <a:p>
              <a:r>
                <a:rPr lang="en-US" sz="1600"/>
                <a:t>…</a:t>
              </a:r>
            </a:p>
          </p:txBody>
        </p:sp>
      </p:grpSp>
      <p:sp>
        <p:nvSpPr>
          <p:cNvPr id="441714" name="Text Box 370"/>
          <p:cNvSpPr txBox="1">
            <a:spLocks noChangeArrowheads="1"/>
          </p:cNvSpPr>
          <p:nvPr/>
        </p:nvSpPr>
        <p:spPr bwMode="auto">
          <a:xfrm>
            <a:off x="6232525" y="6308725"/>
            <a:ext cx="960438" cy="396875"/>
          </a:xfrm>
          <a:prstGeom prst="rect">
            <a:avLst/>
          </a:prstGeom>
          <a:noFill/>
          <a:ln w="9525">
            <a:noFill/>
            <a:miter lim="800000"/>
            <a:headEnd/>
            <a:tailEnd/>
          </a:ln>
        </p:spPr>
        <p:txBody>
          <a:bodyPr wrap="none">
            <a:spAutoFit/>
          </a:bodyPr>
          <a:lstStyle/>
          <a:p>
            <a:r>
              <a:rPr lang="en-US"/>
              <a:t>Accept</a:t>
            </a:r>
          </a:p>
        </p:txBody>
      </p:sp>
      <p:sp>
        <p:nvSpPr>
          <p:cNvPr id="441722" name="Line 378"/>
          <p:cNvSpPr>
            <a:spLocks noChangeShapeType="1"/>
          </p:cNvSpPr>
          <p:nvPr/>
        </p:nvSpPr>
        <p:spPr bwMode="auto">
          <a:xfrm>
            <a:off x="1600200" y="2819400"/>
            <a:ext cx="76200" cy="304800"/>
          </a:xfrm>
          <a:prstGeom prst="line">
            <a:avLst/>
          </a:prstGeom>
          <a:noFill/>
          <a:ln w="9525">
            <a:solidFill>
              <a:schemeClr val="tx1"/>
            </a:solidFill>
            <a:round/>
            <a:headEnd/>
            <a:tailEnd type="triangle" w="med" len="med"/>
          </a:ln>
        </p:spPr>
        <p:txBody>
          <a:bodyPr wrap="none" anchor="ctr"/>
          <a:lstStyle/>
          <a:p>
            <a:endParaRPr lang="en-US"/>
          </a:p>
        </p:txBody>
      </p:sp>
      <p:sp>
        <p:nvSpPr>
          <p:cNvPr id="441723" name="Line 379"/>
          <p:cNvSpPr>
            <a:spLocks noChangeShapeType="1"/>
          </p:cNvSpPr>
          <p:nvPr/>
        </p:nvSpPr>
        <p:spPr bwMode="auto">
          <a:xfrm>
            <a:off x="2590800" y="4419600"/>
            <a:ext cx="76200" cy="304800"/>
          </a:xfrm>
          <a:prstGeom prst="line">
            <a:avLst/>
          </a:prstGeom>
          <a:noFill/>
          <a:ln w="9525">
            <a:solidFill>
              <a:schemeClr val="tx1"/>
            </a:solidFill>
            <a:round/>
            <a:headEnd/>
            <a:tailEnd type="triangle" w="med" len="med"/>
          </a:ln>
        </p:spPr>
        <p:txBody>
          <a:bodyPr wrap="none" anchor="ctr"/>
          <a:lstStyle/>
          <a:p>
            <a:endParaRPr lang="en-US"/>
          </a:p>
        </p:txBody>
      </p:sp>
      <p:sp>
        <p:nvSpPr>
          <p:cNvPr id="441724" name="Line 380"/>
          <p:cNvSpPr>
            <a:spLocks noChangeShapeType="1"/>
          </p:cNvSpPr>
          <p:nvPr/>
        </p:nvSpPr>
        <p:spPr bwMode="auto">
          <a:xfrm>
            <a:off x="1981200" y="5181600"/>
            <a:ext cx="76200" cy="304800"/>
          </a:xfrm>
          <a:prstGeom prst="line">
            <a:avLst/>
          </a:prstGeom>
          <a:noFill/>
          <a:ln w="9525">
            <a:solidFill>
              <a:schemeClr val="tx1"/>
            </a:solidFill>
            <a:round/>
            <a:headEnd/>
            <a:tailEnd type="triangle" w="med" len="med"/>
          </a:ln>
        </p:spPr>
        <p:txBody>
          <a:bodyPr wrap="none" anchor="ctr"/>
          <a:lstStyle/>
          <a:p>
            <a:endParaRPr lang="en-US"/>
          </a:p>
        </p:txBody>
      </p:sp>
      <p:sp>
        <p:nvSpPr>
          <p:cNvPr id="441725" name="Line 381"/>
          <p:cNvSpPr>
            <a:spLocks noChangeShapeType="1"/>
          </p:cNvSpPr>
          <p:nvPr/>
        </p:nvSpPr>
        <p:spPr bwMode="auto">
          <a:xfrm>
            <a:off x="7543800" y="2819400"/>
            <a:ext cx="76200" cy="304800"/>
          </a:xfrm>
          <a:prstGeom prst="line">
            <a:avLst/>
          </a:prstGeom>
          <a:noFill/>
          <a:ln w="9525">
            <a:solidFill>
              <a:schemeClr val="tx1"/>
            </a:solidFill>
            <a:round/>
            <a:headEnd/>
            <a:tailEnd type="triangle" w="med" len="med"/>
          </a:ln>
        </p:spPr>
        <p:txBody>
          <a:bodyPr wrap="none" anchor="ctr"/>
          <a:lstStyle/>
          <a:p>
            <a:endParaRPr lang="en-US"/>
          </a:p>
        </p:txBody>
      </p:sp>
      <p:sp>
        <p:nvSpPr>
          <p:cNvPr id="441726" name="Line 382"/>
          <p:cNvSpPr>
            <a:spLocks noChangeShapeType="1"/>
          </p:cNvSpPr>
          <p:nvPr/>
        </p:nvSpPr>
        <p:spPr bwMode="auto">
          <a:xfrm>
            <a:off x="6934200" y="3657600"/>
            <a:ext cx="76200" cy="304800"/>
          </a:xfrm>
          <a:prstGeom prst="line">
            <a:avLst/>
          </a:prstGeom>
          <a:noFill/>
          <a:ln w="9525">
            <a:solidFill>
              <a:schemeClr val="tx1"/>
            </a:solidFill>
            <a:round/>
            <a:headEnd/>
            <a:tailEnd type="triangle" w="med" len="med"/>
          </a:ln>
        </p:spPr>
        <p:txBody>
          <a:bodyPr wrap="none" anchor="ctr"/>
          <a:lstStyle/>
          <a:p>
            <a:endParaRPr lang="en-US"/>
          </a:p>
        </p:txBody>
      </p:sp>
      <p:sp>
        <p:nvSpPr>
          <p:cNvPr id="441727" name="Line 383"/>
          <p:cNvSpPr>
            <a:spLocks noChangeShapeType="1"/>
          </p:cNvSpPr>
          <p:nvPr/>
        </p:nvSpPr>
        <p:spPr bwMode="auto">
          <a:xfrm>
            <a:off x="8001000" y="4419600"/>
            <a:ext cx="76200" cy="304800"/>
          </a:xfrm>
          <a:prstGeom prst="line">
            <a:avLst/>
          </a:prstGeom>
          <a:noFill/>
          <a:ln w="9525">
            <a:solidFill>
              <a:schemeClr val="tx1"/>
            </a:solidFill>
            <a:round/>
            <a:headEnd/>
            <a:tailEnd type="triangle" w="med" len="med"/>
          </a:ln>
        </p:spPr>
        <p:txBody>
          <a:bodyPr wrap="none" anchor="ctr"/>
          <a:lstStyle/>
          <a:p>
            <a:endParaRPr lang="en-US"/>
          </a:p>
        </p:txBody>
      </p:sp>
      <p:grpSp>
        <p:nvGrpSpPr>
          <p:cNvPr id="9" name="Group 384"/>
          <p:cNvGrpSpPr>
            <a:grpSpLocks/>
          </p:cNvGrpSpPr>
          <p:nvPr/>
        </p:nvGrpSpPr>
        <p:grpSpPr bwMode="auto">
          <a:xfrm>
            <a:off x="5029200" y="5638800"/>
            <a:ext cx="4495800" cy="457200"/>
            <a:chOff x="3168" y="3024"/>
            <a:chExt cx="2832" cy="288"/>
          </a:xfrm>
        </p:grpSpPr>
        <p:sp>
          <p:nvSpPr>
            <p:cNvPr id="9245" name="Rectangle 385"/>
            <p:cNvSpPr>
              <a:spLocks noChangeArrowheads="1"/>
            </p:cNvSpPr>
            <p:nvPr/>
          </p:nvSpPr>
          <p:spPr bwMode="auto">
            <a:xfrm>
              <a:off x="4377"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hlink"/>
                  </a:solidFill>
                </a:rPr>
                <a:t>X</a:t>
              </a:r>
              <a:endParaRPr lang="en-US" sz="1600"/>
            </a:p>
          </p:txBody>
        </p:sp>
        <p:sp>
          <p:nvSpPr>
            <p:cNvPr id="9246" name="Rectangle 386"/>
            <p:cNvSpPr>
              <a:spLocks noChangeArrowheads="1"/>
            </p:cNvSpPr>
            <p:nvPr/>
          </p:nvSpPr>
          <p:spPr bwMode="auto">
            <a:xfrm>
              <a:off x="4583"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folHlink"/>
                  </a:solidFill>
                </a:rPr>
                <a:t>Y</a:t>
              </a:r>
            </a:p>
          </p:txBody>
        </p:sp>
        <p:sp>
          <p:nvSpPr>
            <p:cNvPr id="9247" name="Rectangle 387"/>
            <p:cNvSpPr>
              <a:spLocks noChangeArrowheads="1"/>
            </p:cNvSpPr>
            <p:nvPr/>
          </p:nvSpPr>
          <p:spPr bwMode="auto">
            <a:xfrm>
              <a:off x="4789"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folHlink"/>
                  </a:solidFill>
                </a:rPr>
                <a:t>Y</a:t>
              </a:r>
            </a:p>
          </p:txBody>
        </p:sp>
        <p:sp>
          <p:nvSpPr>
            <p:cNvPr id="9248" name="Rectangle 388"/>
            <p:cNvSpPr>
              <a:spLocks noChangeArrowheads="1"/>
            </p:cNvSpPr>
            <p:nvPr/>
          </p:nvSpPr>
          <p:spPr bwMode="auto">
            <a:xfrm>
              <a:off x="4995"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folHlink"/>
                  </a:solidFill>
                </a:rPr>
                <a:t>Y</a:t>
              </a:r>
            </a:p>
          </p:txBody>
        </p:sp>
        <p:sp>
          <p:nvSpPr>
            <p:cNvPr id="9249" name="Rectangle 389"/>
            <p:cNvSpPr>
              <a:spLocks noChangeArrowheads="1"/>
            </p:cNvSpPr>
            <p:nvPr/>
          </p:nvSpPr>
          <p:spPr bwMode="auto">
            <a:xfrm>
              <a:off x="4171"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hlink"/>
                  </a:solidFill>
                </a:rPr>
                <a:t>X</a:t>
              </a:r>
            </a:p>
          </p:txBody>
        </p:sp>
        <p:sp>
          <p:nvSpPr>
            <p:cNvPr id="9250" name="Rectangle 390"/>
            <p:cNvSpPr>
              <a:spLocks noChangeArrowheads="1"/>
            </p:cNvSpPr>
            <p:nvPr/>
          </p:nvSpPr>
          <p:spPr bwMode="auto">
            <a:xfrm>
              <a:off x="3965"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hlink"/>
                  </a:solidFill>
                </a:rPr>
                <a:t>X</a:t>
              </a:r>
              <a:endParaRPr lang="en-US" sz="1600"/>
            </a:p>
          </p:txBody>
        </p:sp>
        <p:sp>
          <p:nvSpPr>
            <p:cNvPr id="9251" name="Rectangle 391"/>
            <p:cNvSpPr>
              <a:spLocks noChangeArrowheads="1"/>
            </p:cNvSpPr>
            <p:nvPr/>
          </p:nvSpPr>
          <p:spPr bwMode="auto">
            <a:xfrm>
              <a:off x="5201"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252" name="Rectangle 392"/>
            <p:cNvSpPr>
              <a:spLocks noChangeArrowheads="1"/>
            </p:cNvSpPr>
            <p:nvPr/>
          </p:nvSpPr>
          <p:spPr bwMode="auto">
            <a:xfrm>
              <a:off x="5407"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253" name="Rectangle 393"/>
            <p:cNvSpPr>
              <a:spLocks noChangeArrowheads="1"/>
            </p:cNvSpPr>
            <p:nvPr/>
          </p:nvSpPr>
          <p:spPr bwMode="auto">
            <a:xfrm>
              <a:off x="3759"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254" name="Rectangle 394"/>
            <p:cNvSpPr>
              <a:spLocks noChangeArrowheads="1"/>
            </p:cNvSpPr>
            <p:nvPr/>
          </p:nvSpPr>
          <p:spPr bwMode="auto">
            <a:xfrm>
              <a:off x="3552" y="3024"/>
              <a:ext cx="207"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9255" name="Line 395"/>
            <p:cNvSpPr>
              <a:spLocks noChangeShapeType="1"/>
            </p:cNvSpPr>
            <p:nvPr/>
          </p:nvSpPr>
          <p:spPr bwMode="auto">
            <a:xfrm>
              <a:off x="3552" y="3024"/>
              <a:ext cx="2061" cy="0"/>
            </a:xfrm>
            <a:prstGeom prst="line">
              <a:avLst/>
            </a:prstGeom>
            <a:noFill/>
            <a:ln w="28575" cap="sq">
              <a:solidFill>
                <a:schemeClr val="tx1"/>
              </a:solidFill>
              <a:round/>
              <a:headEnd/>
              <a:tailEnd/>
            </a:ln>
          </p:spPr>
          <p:txBody>
            <a:bodyPr/>
            <a:lstStyle/>
            <a:p>
              <a:endParaRPr lang="en-US"/>
            </a:p>
          </p:txBody>
        </p:sp>
        <p:sp>
          <p:nvSpPr>
            <p:cNvPr id="9256" name="Line 396"/>
            <p:cNvSpPr>
              <a:spLocks noChangeShapeType="1"/>
            </p:cNvSpPr>
            <p:nvPr/>
          </p:nvSpPr>
          <p:spPr bwMode="auto">
            <a:xfrm>
              <a:off x="3552" y="3296"/>
              <a:ext cx="2061" cy="0"/>
            </a:xfrm>
            <a:prstGeom prst="line">
              <a:avLst/>
            </a:prstGeom>
            <a:noFill/>
            <a:ln w="28575" cap="sq">
              <a:solidFill>
                <a:schemeClr val="tx1"/>
              </a:solidFill>
              <a:round/>
              <a:headEnd/>
              <a:tailEnd/>
            </a:ln>
          </p:spPr>
          <p:txBody>
            <a:bodyPr/>
            <a:lstStyle/>
            <a:p>
              <a:endParaRPr lang="en-US"/>
            </a:p>
          </p:txBody>
        </p:sp>
        <p:sp>
          <p:nvSpPr>
            <p:cNvPr id="9257" name="Line 397"/>
            <p:cNvSpPr>
              <a:spLocks noChangeShapeType="1"/>
            </p:cNvSpPr>
            <p:nvPr/>
          </p:nvSpPr>
          <p:spPr bwMode="auto">
            <a:xfrm>
              <a:off x="3552" y="3024"/>
              <a:ext cx="0" cy="272"/>
            </a:xfrm>
            <a:prstGeom prst="line">
              <a:avLst/>
            </a:prstGeom>
            <a:noFill/>
            <a:ln w="28575" cap="sq">
              <a:solidFill>
                <a:schemeClr val="tx1"/>
              </a:solidFill>
              <a:round/>
              <a:headEnd/>
              <a:tailEnd/>
            </a:ln>
          </p:spPr>
          <p:txBody>
            <a:bodyPr/>
            <a:lstStyle/>
            <a:p>
              <a:endParaRPr lang="en-US"/>
            </a:p>
          </p:txBody>
        </p:sp>
        <p:sp>
          <p:nvSpPr>
            <p:cNvPr id="9258" name="Line 398"/>
            <p:cNvSpPr>
              <a:spLocks noChangeShapeType="1"/>
            </p:cNvSpPr>
            <p:nvPr/>
          </p:nvSpPr>
          <p:spPr bwMode="auto">
            <a:xfrm>
              <a:off x="3759" y="3024"/>
              <a:ext cx="0" cy="272"/>
            </a:xfrm>
            <a:prstGeom prst="line">
              <a:avLst/>
            </a:prstGeom>
            <a:noFill/>
            <a:ln w="12700">
              <a:solidFill>
                <a:schemeClr val="tx1"/>
              </a:solidFill>
              <a:round/>
              <a:headEnd/>
              <a:tailEnd/>
            </a:ln>
          </p:spPr>
          <p:txBody>
            <a:bodyPr/>
            <a:lstStyle/>
            <a:p>
              <a:endParaRPr lang="en-US"/>
            </a:p>
          </p:txBody>
        </p:sp>
        <p:sp>
          <p:nvSpPr>
            <p:cNvPr id="9259" name="Line 399"/>
            <p:cNvSpPr>
              <a:spLocks noChangeShapeType="1"/>
            </p:cNvSpPr>
            <p:nvPr/>
          </p:nvSpPr>
          <p:spPr bwMode="auto">
            <a:xfrm>
              <a:off x="3965" y="3024"/>
              <a:ext cx="0" cy="272"/>
            </a:xfrm>
            <a:prstGeom prst="line">
              <a:avLst/>
            </a:prstGeom>
            <a:noFill/>
            <a:ln w="12700">
              <a:solidFill>
                <a:schemeClr val="tx1"/>
              </a:solidFill>
              <a:round/>
              <a:headEnd/>
              <a:tailEnd/>
            </a:ln>
          </p:spPr>
          <p:txBody>
            <a:bodyPr/>
            <a:lstStyle/>
            <a:p>
              <a:endParaRPr lang="en-US"/>
            </a:p>
          </p:txBody>
        </p:sp>
        <p:sp>
          <p:nvSpPr>
            <p:cNvPr id="9260" name="Line 400"/>
            <p:cNvSpPr>
              <a:spLocks noChangeShapeType="1"/>
            </p:cNvSpPr>
            <p:nvPr/>
          </p:nvSpPr>
          <p:spPr bwMode="auto">
            <a:xfrm>
              <a:off x="5613" y="3024"/>
              <a:ext cx="0" cy="272"/>
            </a:xfrm>
            <a:prstGeom prst="line">
              <a:avLst/>
            </a:prstGeom>
            <a:noFill/>
            <a:ln w="28575" cap="sq">
              <a:solidFill>
                <a:schemeClr val="tx1"/>
              </a:solidFill>
              <a:round/>
              <a:headEnd/>
              <a:tailEnd/>
            </a:ln>
          </p:spPr>
          <p:txBody>
            <a:bodyPr/>
            <a:lstStyle/>
            <a:p>
              <a:endParaRPr lang="en-US"/>
            </a:p>
          </p:txBody>
        </p:sp>
        <p:sp>
          <p:nvSpPr>
            <p:cNvPr id="9261" name="Line 401"/>
            <p:cNvSpPr>
              <a:spLocks noChangeShapeType="1"/>
            </p:cNvSpPr>
            <p:nvPr/>
          </p:nvSpPr>
          <p:spPr bwMode="auto">
            <a:xfrm>
              <a:off x="5407" y="3024"/>
              <a:ext cx="0" cy="272"/>
            </a:xfrm>
            <a:prstGeom prst="line">
              <a:avLst/>
            </a:prstGeom>
            <a:noFill/>
            <a:ln w="12700">
              <a:solidFill>
                <a:schemeClr val="tx1"/>
              </a:solidFill>
              <a:round/>
              <a:headEnd/>
              <a:tailEnd/>
            </a:ln>
          </p:spPr>
          <p:txBody>
            <a:bodyPr/>
            <a:lstStyle/>
            <a:p>
              <a:endParaRPr lang="en-US"/>
            </a:p>
          </p:txBody>
        </p:sp>
        <p:sp>
          <p:nvSpPr>
            <p:cNvPr id="9262" name="Line 402"/>
            <p:cNvSpPr>
              <a:spLocks noChangeShapeType="1"/>
            </p:cNvSpPr>
            <p:nvPr/>
          </p:nvSpPr>
          <p:spPr bwMode="auto">
            <a:xfrm>
              <a:off x="4171" y="3024"/>
              <a:ext cx="0" cy="272"/>
            </a:xfrm>
            <a:prstGeom prst="line">
              <a:avLst/>
            </a:prstGeom>
            <a:noFill/>
            <a:ln w="12700">
              <a:solidFill>
                <a:schemeClr val="tx1"/>
              </a:solidFill>
              <a:round/>
              <a:headEnd/>
              <a:tailEnd/>
            </a:ln>
          </p:spPr>
          <p:txBody>
            <a:bodyPr/>
            <a:lstStyle/>
            <a:p>
              <a:endParaRPr lang="en-US"/>
            </a:p>
          </p:txBody>
        </p:sp>
        <p:sp>
          <p:nvSpPr>
            <p:cNvPr id="9263" name="Line 403"/>
            <p:cNvSpPr>
              <a:spLocks noChangeShapeType="1"/>
            </p:cNvSpPr>
            <p:nvPr/>
          </p:nvSpPr>
          <p:spPr bwMode="auto">
            <a:xfrm>
              <a:off x="4377" y="3024"/>
              <a:ext cx="0" cy="272"/>
            </a:xfrm>
            <a:prstGeom prst="line">
              <a:avLst/>
            </a:prstGeom>
            <a:noFill/>
            <a:ln w="12700">
              <a:solidFill>
                <a:schemeClr val="tx1"/>
              </a:solidFill>
              <a:round/>
              <a:headEnd/>
              <a:tailEnd/>
            </a:ln>
          </p:spPr>
          <p:txBody>
            <a:bodyPr/>
            <a:lstStyle/>
            <a:p>
              <a:endParaRPr lang="en-US"/>
            </a:p>
          </p:txBody>
        </p:sp>
        <p:sp>
          <p:nvSpPr>
            <p:cNvPr id="9264" name="Line 404"/>
            <p:cNvSpPr>
              <a:spLocks noChangeShapeType="1"/>
            </p:cNvSpPr>
            <p:nvPr/>
          </p:nvSpPr>
          <p:spPr bwMode="auto">
            <a:xfrm>
              <a:off x="5201" y="3024"/>
              <a:ext cx="0" cy="272"/>
            </a:xfrm>
            <a:prstGeom prst="line">
              <a:avLst/>
            </a:prstGeom>
            <a:noFill/>
            <a:ln w="12700">
              <a:solidFill>
                <a:schemeClr val="tx1"/>
              </a:solidFill>
              <a:round/>
              <a:headEnd/>
              <a:tailEnd/>
            </a:ln>
          </p:spPr>
          <p:txBody>
            <a:bodyPr/>
            <a:lstStyle/>
            <a:p>
              <a:endParaRPr lang="en-US"/>
            </a:p>
          </p:txBody>
        </p:sp>
        <p:sp>
          <p:nvSpPr>
            <p:cNvPr id="9265" name="Line 405"/>
            <p:cNvSpPr>
              <a:spLocks noChangeShapeType="1"/>
            </p:cNvSpPr>
            <p:nvPr/>
          </p:nvSpPr>
          <p:spPr bwMode="auto">
            <a:xfrm>
              <a:off x="4995" y="3024"/>
              <a:ext cx="0" cy="272"/>
            </a:xfrm>
            <a:prstGeom prst="line">
              <a:avLst/>
            </a:prstGeom>
            <a:noFill/>
            <a:ln w="12700">
              <a:solidFill>
                <a:schemeClr val="tx1"/>
              </a:solidFill>
              <a:round/>
              <a:headEnd/>
              <a:tailEnd/>
            </a:ln>
          </p:spPr>
          <p:txBody>
            <a:bodyPr/>
            <a:lstStyle/>
            <a:p>
              <a:endParaRPr lang="en-US"/>
            </a:p>
          </p:txBody>
        </p:sp>
        <p:sp>
          <p:nvSpPr>
            <p:cNvPr id="9266" name="Line 406"/>
            <p:cNvSpPr>
              <a:spLocks noChangeShapeType="1"/>
            </p:cNvSpPr>
            <p:nvPr/>
          </p:nvSpPr>
          <p:spPr bwMode="auto">
            <a:xfrm>
              <a:off x="4789" y="3024"/>
              <a:ext cx="0" cy="272"/>
            </a:xfrm>
            <a:prstGeom prst="line">
              <a:avLst/>
            </a:prstGeom>
            <a:noFill/>
            <a:ln w="12700">
              <a:solidFill>
                <a:schemeClr val="tx1"/>
              </a:solidFill>
              <a:round/>
              <a:headEnd/>
              <a:tailEnd/>
            </a:ln>
          </p:spPr>
          <p:txBody>
            <a:bodyPr/>
            <a:lstStyle/>
            <a:p>
              <a:endParaRPr lang="en-US"/>
            </a:p>
          </p:txBody>
        </p:sp>
        <p:sp>
          <p:nvSpPr>
            <p:cNvPr id="9267" name="Line 407"/>
            <p:cNvSpPr>
              <a:spLocks noChangeShapeType="1"/>
            </p:cNvSpPr>
            <p:nvPr/>
          </p:nvSpPr>
          <p:spPr bwMode="auto">
            <a:xfrm>
              <a:off x="4583" y="3024"/>
              <a:ext cx="0" cy="272"/>
            </a:xfrm>
            <a:prstGeom prst="line">
              <a:avLst/>
            </a:prstGeom>
            <a:noFill/>
            <a:ln w="12700">
              <a:solidFill>
                <a:schemeClr val="tx1"/>
              </a:solidFill>
              <a:round/>
              <a:headEnd/>
              <a:tailEnd/>
            </a:ln>
          </p:spPr>
          <p:txBody>
            <a:bodyPr/>
            <a:lstStyle/>
            <a:p>
              <a:endParaRPr lang="en-US"/>
            </a:p>
          </p:txBody>
        </p:sp>
        <p:sp>
          <p:nvSpPr>
            <p:cNvPr id="9268" name="Line 408"/>
            <p:cNvSpPr>
              <a:spLocks noChangeShapeType="1"/>
            </p:cNvSpPr>
            <p:nvPr/>
          </p:nvSpPr>
          <p:spPr bwMode="auto">
            <a:xfrm>
              <a:off x="3168" y="3024"/>
              <a:ext cx="384" cy="0"/>
            </a:xfrm>
            <a:prstGeom prst="line">
              <a:avLst/>
            </a:prstGeom>
            <a:noFill/>
            <a:ln w="9525">
              <a:solidFill>
                <a:schemeClr val="tx1"/>
              </a:solidFill>
              <a:round/>
              <a:headEnd/>
              <a:tailEnd/>
            </a:ln>
          </p:spPr>
          <p:txBody>
            <a:bodyPr wrap="none" anchor="ctr"/>
            <a:lstStyle/>
            <a:p>
              <a:endParaRPr lang="en-US"/>
            </a:p>
          </p:txBody>
        </p:sp>
        <p:sp>
          <p:nvSpPr>
            <p:cNvPr id="9269" name="Line 409"/>
            <p:cNvSpPr>
              <a:spLocks noChangeShapeType="1"/>
            </p:cNvSpPr>
            <p:nvPr/>
          </p:nvSpPr>
          <p:spPr bwMode="auto">
            <a:xfrm>
              <a:off x="3168" y="3312"/>
              <a:ext cx="384" cy="0"/>
            </a:xfrm>
            <a:prstGeom prst="line">
              <a:avLst/>
            </a:prstGeom>
            <a:noFill/>
            <a:ln w="9525">
              <a:solidFill>
                <a:schemeClr val="tx1"/>
              </a:solidFill>
              <a:round/>
              <a:headEnd/>
              <a:tailEnd/>
            </a:ln>
          </p:spPr>
          <p:txBody>
            <a:bodyPr wrap="none" anchor="ctr"/>
            <a:lstStyle/>
            <a:p>
              <a:endParaRPr lang="en-US"/>
            </a:p>
          </p:txBody>
        </p:sp>
        <p:sp>
          <p:nvSpPr>
            <p:cNvPr id="9270" name="Line 410"/>
            <p:cNvSpPr>
              <a:spLocks noChangeShapeType="1"/>
            </p:cNvSpPr>
            <p:nvPr/>
          </p:nvSpPr>
          <p:spPr bwMode="auto">
            <a:xfrm>
              <a:off x="5616" y="3024"/>
              <a:ext cx="384" cy="0"/>
            </a:xfrm>
            <a:prstGeom prst="line">
              <a:avLst/>
            </a:prstGeom>
            <a:noFill/>
            <a:ln w="9525">
              <a:solidFill>
                <a:schemeClr val="tx1"/>
              </a:solidFill>
              <a:round/>
              <a:headEnd/>
              <a:tailEnd/>
            </a:ln>
          </p:spPr>
          <p:txBody>
            <a:bodyPr wrap="none" anchor="ctr"/>
            <a:lstStyle/>
            <a:p>
              <a:endParaRPr lang="en-US"/>
            </a:p>
          </p:txBody>
        </p:sp>
        <p:sp>
          <p:nvSpPr>
            <p:cNvPr id="9271" name="Line 411"/>
            <p:cNvSpPr>
              <a:spLocks noChangeShapeType="1"/>
            </p:cNvSpPr>
            <p:nvPr/>
          </p:nvSpPr>
          <p:spPr bwMode="auto">
            <a:xfrm>
              <a:off x="5616" y="3264"/>
              <a:ext cx="384" cy="0"/>
            </a:xfrm>
            <a:prstGeom prst="line">
              <a:avLst/>
            </a:prstGeom>
            <a:noFill/>
            <a:ln w="9525">
              <a:solidFill>
                <a:schemeClr val="tx1"/>
              </a:solidFill>
              <a:round/>
              <a:headEnd/>
              <a:tailEnd/>
            </a:ln>
          </p:spPr>
          <p:txBody>
            <a:bodyPr wrap="none" anchor="ctr"/>
            <a:lstStyle/>
            <a:p>
              <a:endParaRPr lang="en-US"/>
            </a:p>
          </p:txBody>
        </p:sp>
        <p:sp>
          <p:nvSpPr>
            <p:cNvPr id="9272" name="Text Box 412"/>
            <p:cNvSpPr txBox="1">
              <a:spLocks noChangeArrowheads="1"/>
            </p:cNvSpPr>
            <p:nvPr/>
          </p:nvSpPr>
          <p:spPr bwMode="auto">
            <a:xfrm>
              <a:off x="5676" y="3053"/>
              <a:ext cx="244" cy="212"/>
            </a:xfrm>
            <a:prstGeom prst="rect">
              <a:avLst/>
            </a:prstGeom>
            <a:noFill/>
            <a:ln w="9525">
              <a:noFill/>
              <a:miter lim="800000"/>
              <a:headEnd/>
              <a:tailEnd/>
            </a:ln>
          </p:spPr>
          <p:txBody>
            <a:bodyPr wrap="none">
              <a:spAutoFit/>
            </a:bodyPr>
            <a:lstStyle/>
            <a:p>
              <a:r>
                <a:rPr lang="en-US" sz="1600"/>
                <a:t>…</a:t>
              </a:r>
            </a:p>
          </p:txBody>
        </p:sp>
      </p:grpSp>
      <p:sp>
        <p:nvSpPr>
          <p:cNvPr id="441757" name="Line 413"/>
          <p:cNvSpPr>
            <a:spLocks noChangeShapeType="1"/>
          </p:cNvSpPr>
          <p:nvPr/>
        </p:nvSpPr>
        <p:spPr bwMode="auto">
          <a:xfrm>
            <a:off x="8305800" y="5334000"/>
            <a:ext cx="76200" cy="304800"/>
          </a:xfrm>
          <a:prstGeom prst="line">
            <a:avLst/>
          </a:prstGeom>
          <a:noFill/>
          <a:ln w="9525">
            <a:solidFill>
              <a:schemeClr val="tx1"/>
            </a:solidFill>
            <a:round/>
            <a:headEnd/>
            <a:tailEnd type="triangle" w="med" len="med"/>
          </a:ln>
        </p:spPr>
        <p:txBody>
          <a:bodyPr wrap="none" anchor="ctr"/>
          <a:lstStyle/>
          <a:p>
            <a:endParaRPr lang="en-US"/>
          </a:p>
        </p:txBody>
      </p:sp>
      <p:sp>
        <p:nvSpPr>
          <p:cNvPr id="441758" name="Line 414"/>
          <p:cNvSpPr>
            <a:spLocks noChangeShapeType="1"/>
          </p:cNvSpPr>
          <p:nvPr/>
        </p:nvSpPr>
        <p:spPr bwMode="auto">
          <a:xfrm>
            <a:off x="1676400" y="3657600"/>
            <a:ext cx="76200" cy="304800"/>
          </a:xfrm>
          <a:prstGeom prst="line">
            <a:avLst/>
          </a:prstGeom>
          <a:noFill/>
          <a:ln w="9525">
            <a:solidFill>
              <a:schemeClr val="tx1"/>
            </a:solidFill>
            <a:round/>
            <a:headEnd/>
            <a:tailEnd type="triangle" w="med" len="med"/>
          </a:ln>
        </p:spPr>
        <p:txBody>
          <a:bodyPr wrap="none" anchor="ctr"/>
          <a:lstStyle/>
          <a:p>
            <a:endParaRPr lang="en-US"/>
          </a:p>
        </p:txBody>
      </p:sp>
      <p:sp>
        <p:nvSpPr>
          <p:cNvPr id="253" name="TextBox 252"/>
          <p:cNvSpPr txBox="1">
            <a:spLocks noChangeArrowheads="1"/>
          </p:cNvSpPr>
          <p:nvPr/>
        </p:nvSpPr>
        <p:spPr bwMode="auto">
          <a:xfrm>
            <a:off x="2133600" y="4343400"/>
            <a:ext cx="441325" cy="400050"/>
          </a:xfrm>
          <a:prstGeom prst="rect">
            <a:avLst/>
          </a:prstGeom>
          <a:noFill/>
          <a:ln w="9525">
            <a:noFill/>
            <a:miter lim="800000"/>
            <a:headEnd/>
            <a:tailEnd/>
          </a:ln>
        </p:spPr>
        <p:txBody>
          <a:bodyPr wrap="none">
            <a:spAutoFit/>
          </a:bodyPr>
          <a:lstStyle/>
          <a:p>
            <a:r>
              <a:rPr lang="en-US"/>
              <a:t>…</a:t>
            </a:r>
          </a:p>
        </p:txBody>
      </p:sp>
      <p:sp>
        <p:nvSpPr>
          <p:cNvPr id="254" name="TextBox 253"/>
          <p:cNvSpPr txBox="1">
            <a:spLocks noChangeArrowheads="1"/>
          </p:cNvSpPr>
          <p:nvPr/>
        </p:nvSpPr>
        <p:spPr bwMode="auto">
          <a:xfrm>
            <a:off x="2133600" y="5105400"/>
            <a:ext cx="441325" cy="400050"/>
          </a:xfrm>
          <a:prstGeom prst="rect">
            <a:avLst/>
          </a:prstGeom>
          <a:noFill/>
          <a:ln w="9525">
            <a:noFill/>
            <a:miter lim="800000"/>
            <a:headEnd/>
            <a:tailEnd/>
          </a:ln>
        </p:spPr>
        <p:txBody>
          <a:bodyPr wrap="none">
            <a:spAutoFit/>
          </a:bodyPr>
          <a:lstStyle/>
          <a:p>
            <a:r>
              <a:rPr lang="en-US"/>
              <a:t>…</a:t>
            </a:r>
          </a:p>
        </p:txBody>
      </p:sp>
      <p:sp>
        <p:nvSpPr>
          <p:cNvPr id="255" name="TextBox 254"/>
          <p:cNvSpPr txBox="1">
            <a:spLocks noChangeArrowheads="1"/>
          </p:cNvSpPr>
          <p:nvPr/>
        </p:nvSpPr>
        <p:spPr bwMode="auto">
          <a:xfrm>
            <a:off x="7026275" y="2743200"/>
            <a:ext cx="441325" cy="400050"/>
          </a:xfrm>
          <a:prstGeom prst="rect">
            <a:avLst/>
          </a:prstGeom>
          <a:noFill/>
          <a:ln w="9525">
            <a:noFill/>
            <a:miter lim="800000"/>
            <a:headEnd/>
            <a:tailEnd/>
          </a:ln>
        </p:spPr>
        <p:txBody>
          <a:bodyPr wrap="none">
            <a:spAutoFit/>
          </a:bodyPr>
          <a:lstStyle/>
          <a:p>
            <a:r>
              <a:rPr lang="en-US"/>
              <a:t>…</a:t>
            </a:r>
          </a:p>
        </p:txBody>
      </p:sp>
      <p:sp>
        <p:nvSpPr>
          <p:cNvPr id="256" name="TextBox 255"/>
          <p:cNvSpPr txBox="1">
            <a:spLocks noChangeArrowheads="1"/>
          </p:cNvSpPr>
          <p:nvPr/>
        </p:nvSpPr>
        <p:spPr bwMode="auto">
          <a:xfrm>
            <a:off x="7010400" y="3562350"/>
            <a:ext cx="441325" cy="400050"/>
          </a:xfrm>
          <a:prstGeom prst="rect">
            <a:avLst/>
          </a:prstGeom>
          <a:noFill/>
          <a:ln w="9525">
            <a:noFill/>
            <a:miter lim="800000"/>
            <a:headEnd/>
            <a:tailEnd/>
          </a:ln>
        </p:spPr>
        <p:txBody>
          <a:bodyPr wrap="none">
            <a:spAutoFit/>
          </a:bodyPr>
          <a:lstStyle/>
          <a:p>
            <a:r>
              <a:rPr lang="en-US"/>
              <a:t>…</a:t>
            </a:r>
          </a:p>
        </p:txBody>
      </p:sp>
      <p:sp>
        <p:nvSpPr>
          <p:cNvPr id="257" name="TextBox 256"/>
          <p:cNvSpPr txBox="1">
            <a:spLocks noChangeArrowheads="1"/>
          </p:cNvSpPr>
          <p:nvPr/>
        </p:nvSpPr>
        <p:spPr bwMode="auto">
          <a:xfrm>
            <a:off x="7407275" y="4400550"/>
            <a:ext cx="441325" cy="400050"/>
          </a:xfrm>
          <a:prstGeom prst="rect">
            <a:avLst/>
          </a:prstGeom>
          <a:noFill/>
          <a:ln w="9525">
            <a:noFill/>
            <a:miter lim="800000"/>
            <a:headEnd/>
            <a:tailEnd/>
          </a:ln>
        </p:spPr>
        <p:txBody>
          <a:bodyPr wrap="none">
            <a:spAutoFit/>
          </a:bodyPr>
          <a:lstStyle/>
          <a:p>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17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175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15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53"/>
                                        </p:tgtEl>
                                        <p:attrNameLst>
                                          <p:attrName>style.visibility</p:attrName>
                                        </p:attrNameLst>
                                      </p:cBhvr>
                                      <p:to>
                                        <p:strVal val="visible"/>
                                      </p:to>
                                    </p:set>
                                    <p:animEffect transition="in" filter="blinds(horizontal)">
                                      <p:cBhvr>
                                        <p:cTn id="21" dur="500"/>
                                        <p:tgtEl>
                                          <p:spTgt spid="253"/>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4417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54"/>
                                        </p:tgtEl>
                                        <p:attrNameLst>
                                          <p:attrName>style.visibility</p:attrName>
                                        </p:attrNameLst>
                                      </p:cBhvr>
                                      <p:to>
                                        <p:strVal val="visible"/>
                                      </p:to>
                                    </p:set>
                                    <p:animEffect transition="in" filter="blinds(horizontal)">
                                      <p:cBhvr>
                                        <p:cTn id="31" dur="500"/>
                                        <p:tgtEl>
                                          <p:spTgt spid="254"/>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17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55"/>
                                        </p:tgtEl>
                                        <p:attrNameLst>
                                          <p:attrName>style.visibility</p:attrName>
                                        </p:attrNameLst>
                                      </p:cBhvr>
                                      <p:to>
                                        <p:strVal val="visible"/>
                                      </p:to>
                                    </p:set>
                                    <p:animEffect transition="in" filter="blinds(horizontal)">
                                      <p:cBhvr>
                                        <p:cTn id="41" dur="500"/>
                                        <p:tgtEl>
                                          <p:spTgt spid="255"/>
                                        </p:tgtEl>
                                      </p:cBhvr>
                                    </p:animEffect>
                                  </p:child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17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56"/>
                                        </p:tgtEl>
                                        <p:attrNameLst>
                                          <p:attrName>style.visibility</p:attrName>
                                        </p:attrNameLst>
                                      </p:cBhvr>
                                      <p:to>
                                        <p:strVal val="visible"/>
                                      </p:to>
                                    </p:set>
                                    <p:animEffect transition="in" filter="blinds(horizontal)">
                                      <p:cBhvr>
                                        <p:cTn id="51" dur="500"/>
                                        <p:tgtEl>
                                          <p:spTgt spid="256"/>
                                        </p:tgtEl>
                                      </p:cBhvr>
                                    </p:animEffect>
                                  </p:childTnLst>
                                </p:cTn>
                              </p:par>
                            </p:childTnLst>
                          </p:cTn>
                        </p:par>
                        <p:par>
                          <p:cTn id="52" fill="hold">
                            <p:stCondLst>
                              <p:cond delay="500"/>
                            </p:stCondLst>
                            <p:childTnLst>
                              <p:par>
                                <p:cTn id="53" presetID="1" presetClass="entr" presetSubtype="0" fill="hold" nodeType="after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17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57"/>
                                        </p:tgtEl>
                                        <p:attrNameLst>
                                          <p:attrName>style.visibility</p:attrName>
                                        </p:attrNameLst>
                                      </p:cBhvr>
                                      <p:to>
                                        <p:strVal val="visible"/>
                                      </p:to>
                                    </p:set>
                                    <p:animEffect transition="in" filter="blinds(horizontal)">
                                      <p:cBhvr>
                                        <p:cTn id="61" dur="500"/>
                                        <p:tgtEl>
                                          <p:spTgt spid="257"/>
                                        </p:tgtEl>
                                      </p:cBhvr>
                                    </p:animEffect>
                                  </p:childTnLst>
                                </p:cTn>
                              </p:par>
                            </p:childTnLst>
                          </p:cTn>
                        </p:par>
                        <p:par>
                          <p:cTn id="62" fill="hold">
                            <p:stCondLst>
                              <p:cond delay="500"/>
                            </p:stCondLst>
                            <p:childTnLst>
                              <p:par>
                                <p:cTn id="63" presetID="1" presetClass="entr" presetSubtype="0" fill="hold" nodeType="afterEffect">
                                  <p:stCondLst>
                                    <p:cond delay="0"/>
                                  </p:stCondLst>
                                  <p:childTnLst>
                                    <p:set>
                                      <p:cBhvr>
                                        <p:cTn id="64" dur="1" fill="hold">
                                          <p:stCondLst>
                                            <p:cond delay="0"/>
                                          </p:stCondLst>
                                        </p:cTn>
                                        <p:tgtEl>
                                          <p:spTgt spid="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17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41757"/>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grpId="0" nodeType="afterEffect">
                                  <p:stCondLst>
                                    <p:cond delay="0"/>
                                  </p:stCondLst>
                                  <p:childTnLst>
                                    <p:set>
                                      <p:cBhvr>
                                        <p:cTn id="75" dur="1" fill="hold">
                                          <p:stCondLst>
                                            <p:cond delay="0"/>
                                          </p:stCondLst>
                                        </p:cTn>
                                        <p:tgtEl>
                                          <p:spTgt spid="4417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557" grpId="0"/>
      <p:bldP spid="441714" grpId="0"/>
      <p:bldP spid="441722" grpId="0" animBg="1"/>
      <p:bldP spid="441723" grpId="0" animBg="1"/>
      <p:bldP spid="441724" grpId="0" animBg="1"/>
      <p:bldP spid="441725" grpId="0" animBg="1"/>
      <p:bldP spid="441726" grpId="0" animBg="1"/>
      <p:bldP spid="441727" grpId="0" animBg="1"/>
      <p:bldP spid="441757" grpId="0" animBg="1"/>
      <p:bldP spid="441758" grpId="0" animBg="1"/>
      <p:bldP spid="253" grpId="0"/>
      <p:bldP spid="254" grpId="0"/>
      <p:bldP spid="255" grpId="0"/>
      <p:bldP spid="256" grpId="0"/>
      <p:bldP spid="25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143000" y="762000"/>
            <a:ext cx="7793038" cy="1143000"/>
          </a:xfrm>
        </p:spPr>
        <p:txBody>
          <a:bodyPr/>
          <a:lstStyle/>
          <a:p>
            <a:pPr eaLnBrk="1" hangingPunct="1"/>
            <a:r>
              <a:rPr lang="en-US"/>
              <a:t>TM for {0</a:t>
            </a:r>
            <a:r>
              <a:rPr lang="en-US" baseline="30000"/>
              <a:t>n</a:t>
            </a:r>
            <a:r>
              <a:rPr lang="en-US"/>
              <a:t>1</a:t>
            </a:r>
            <a:r>
              <a:rPr lang="en-US" baseline="30000"/>
              <a:t>n</a:t>
            </a:r>
            <a:r>
              <a:rPr lang="en-US"/>
              <a:t> | n≥1} </a:t>
            </a:r>
          </a:p>
        </p:txBody>
      </p:sp>
      <p:sp>
        <p:nvSpPr>
          <p:cNvPr id="11266" name="Slide Number Placeholder 5"/>
          <p:cNvSpPr>
            <a:spLocks noGrp="1"/>
          </p:cNvSpPr>
          <p:nvPr>
            <p:ph type="sldNum" sz="quarter" idx="12"/>
          </p:nvPr>
        </p:nvSpPr>
        <p:spPr>
          <a:noFill/>
        </p:spPr>
        <p:txBody>
          <a:bodyPr/>
          <a:lstStyle/>
          <a:p>
            <a:fld id="{0870D702-06B2-4D84-96CA-6A2D28758B09}" type="slidenum">
              <a:rPr lang="en-US" smtClean="0"/>
              <a:pPr/>
              <a:t>25</a:t>
            </a:fld>
            <a:endParaRPr lang="en-US"/>
          </a:p>
        </p:txBody>
      </p:sp>
      <p:graphicFrame>
        <p:nvGraphicFramePr>
          <p:cNvPr id="420985" name="Group 121"/>
          <p:cNvGraphicFramePr>
            <a:graphicFrameLocks noGrp="1"/>
          </p:cNvGraphicFramePr>
          <p:nvPr/>
        </p:nvGraphicFramePr>
        <p:xfrm>
          <a:off x="1143000" y="2133600"/>
          <a:ext cx="6858000" cy="3819843"/>
        </p:xfrm>
        <a:graphic>
          <a:graphicData uri="http://schemas.openxmlformats.org/drawingml/2006/table">
            <a:tbl>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530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dirty="0">
                        <a:ln>
                          <a:noFill/>
                        </a:ln>
                        <a:solidFill>
                          <a:schemeClr val="folHlink"/>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dirty="0">
                          <a:ln>
                            <a:noFill/>
                          </a:ln>
                          <a:solidFill>
                            <a:schemeClr val="folHlink"/>
                          </a:solidFill>
                          <a:effectLst/>
                          <a:latin typeface="Arial" charset="0"/>
                        </a:rPr>
                        <a:t>Next Tape Symbol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28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folHlink"/>
                          </a:solidFill>
                          <a:effectLst/>
                          <a:latin typeface="Arial" charset="0"/>
                        </a:rPr>
                        <a:t>Curr. 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folHlink"/>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folHlink"/>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folHlink"/>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folHlink"/>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folHlink"/>
                          </a:solidFill>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0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folHlink"/>
                          </a:solidFill>
                          <a:effectLst/>
                          <a:latin typeface="Arial" charset="0"/>
                        </a:rPr>
                        <a:t>q</a:t>
                      </a:r>
                      <a:r>
                        <a:rPr kumimoji="0" lang="en-US" sz="1800" b="0" i="0" u="none" strike="noStrike" cap="none" normalizeH="0" baseline="-25000">
                          <a:ln>
                            <a:noFill/>
                          </a:ln>
                          <a:solidFill>
                            <a:schemeClr val="folHlink"/>
                          </a:solidFill>
                          <a:effectLst/>
                          <a:latin typeface="Arial" charset="0"/>
                        </a:rPr>
                        <a:t>0</a:t>
                      </a:r>
                      <a:endParaRPr kumimoji="0" lang="en-US" sz="1800" b="0" i="0" u="none" strike="noStrike" cap="none" normalizeH="0" baseline="0">
                        <a:ln>
                          <a:noFill/>
                        </a:ln>
                        <a:solidFill>
                          <a:schemeClr val="folHlink"/>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(q</a:t>
                      </a:r>
                      <a:r>
                        <a:rPr kumimoji="0" lang="en-US" sz="1800" b="0" i="0" u="none" strike="noStrike" cap="none" normalizeH="0" baseline="-25000">
                          <a:ln>
                            <a:noFill/>
                          </a:ln>
                          <a:solidFill>
                            <a:schemeClr val="tx1"/>
                          </a:solidFill>
                          <a:effectLst/>
                          <a:latin typeface="Arial" charset="0"/>
                        </a:rPr>
                        <a:t>1</a:t>
                      </a:r>
                      <a:r>
                        <a:rPr kumimoji="0" lang="en-US" sz="1800" b="0" i="0" u="none" strike="noStrike" cap="none" normalizeH="0" baseline="0">
                          <a:ln>
                            <a:noFill/>
                          </a:ln>
                          <a:solidFill>
                            <a:schemeClr val="tx1"/>
                          </a:solidFill>
                          <a:effectLst/>
                          <a:latin typeface="Arial" charset="0"/>
                        </a:rPr>
                        <a:t>,X,R)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(q</a:t>
                      </a:r>
                      <a:r>
                        <a:rPr kumimoji="0" lang="en-US" sz="1800" b="0" i="0" u="none" strike="noStrike" cap="none" normalizeH="0" baseline="-25000">
                          <a:ln>
                            <a:noFill/>
                          </a:ln>
                          <a:solidFill>
                            <a:schemeClr val="tx1"/>
                          </a:solidFill>
                          <a:effectLst/>
                          <a:latin typeface="Arial" charset="0"/>
                        </a:rPr>
                        <a:t>3</a:t>
                      </a:r>
                      <a:r>
                        <a:rPr kumimoji="0" lang="en-US" sz="1800" b="0" i="0" u="none" strike="noStrike" cap="none" normalizeH="0" baseline="0">
                          <a:ln>
                            <a:noFill/>
                          </a:ln>
                          <a:solidFill>
                            <a:schemeClr val="tx1"/>
                          </a:solidFill>
                          <a:effectLst/>
                          <a:latin typeface="Arial" charset="0"/>
                        </a:rPr>
                        <a:t>,Y,R)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0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folHlink"/>
                          </a:solidFill>
                          <a:effectLst/>
                          <a:latin typeface="Arial" charset="0"/>
                        </a:rPr>
                        <a:t>q</a:t>
                      </a:r>
                      <a:r>
                        <a:rPr kumimoji="0" lang="en-US" sz="1800" b="0" i="0" u="none" strike="noStrike" cap="none" normalizeH="0" baseline="-25000">
                          <a:ln>
                            <a:noFill/>
                          </a:ln>
                          <a:solidFill>
                            <a:schemeClr val="folHlink"/>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(q</a:t>
                      </a:r>
                      <a:r>
                        <a:rPr kumimoji="0" lang="en-US" sz="1800" b="0" i="0" u="none" strike="noStrike" cap="none" normalizeH="0" baseline="-25000">
                          <a:ln>
                            <a:noFill/>
                          </a:ln>
                          <a:solidFill>
                            <a:schemeClr val="tx1"/>
                          </a:solidFill>
                          <a:effectLst/>
                          <a:latin typeface="Arial" charset="0"/>
                        </a:rPr>
                        <a:t>1</a:t>
                      </a:r>
                      <a:r>
                        <a:rPr kumimoji="0" lang="en-US" sz="1800" b="0" i="0" u="none" strike="noStrike" cap="none" normalizeH="0" baseline="0">
                          <a:ln>
                            <a:noFill/>
                          </a:ln>
                          <a:solidFill>
                            <a:schemeClr val="tx1"/>
                          </a:solidFill>
                          <a:effectLst/>
                          <a:latin typeface="Arial" charset="0"/>
                        </a:rPr>
                        <a:t>,0,R)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(q</a:t>
                      </a:r>
                      <a:r>
                        <a:rPr kumimoji="0" lang="en-US" sz="1800" b="0" i="0" u="none" strike="noStrike" cap="none" normalizeH="0" baseline="-25000">
                          <a:ln>
                            <a:noFill/>
                          </a:ln>
                          <a:solidFill>
                            <a:schemeClr val="tx1"/>
                          </a:solidFill>
                          <a:effectLst/>
                          <a:latin typeface="Arial" charset="0"/>
                        </a:rPr>
                        <a:t>2</a:t>
                      </a:r>
                      <a:r>
                        <a:rPr kumimoji="0" lang="en-US" sz="1800" b="0" i="0" u="none" strike="noStrike" cap="none" normalizeH="0" baseline="0">
                          <a:ln>
                            <a:noFill/>
                          </a:ln>
                          <a:solidFill>
                            <a:schemeClr val="tx1"/>
                          </a:solidFill>
                          <a:effectLst/>
                          <a:latin typeface="Arial" charset="0"/>
                        </a:rPr>
                        <a:t>,Y,L)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(q</a:t>
                      </a:r>
                      <a:r>
                        <a:rPr kumimoji="0" lang="en-US" sz="1800" b="0" i="0" u="none" strike="noStrike" cap="none" normalizeH="0" baseline="-25000">
                          <a:ln>
                            <a:noFill/>
                          </a:ln>
                          <a:solidFill>
                            <a:schemeClr val="tx1"/>
                          </a:solidFill>
                          <a:effectLst/>
                          <a:latin typeface="Arial" charset="0"/>
                        </a:rPr>
                        <a:t>1</a:t>
                      </a:r>
                      <a:r>
                        <a:rPr kumimoji="0" lang="en-US" sz="1800" b="0" i="0" u="none" strike="noStrike" cap="none" normalizeH="0" baseline="0">
                          <a:ln>
                            <a:noFill/>
                          </a:ln>
                          <a:solidFill>
                            <a:schemeClr val="tx1"/>
                          </a:solidFill>
                          <a:effectLst/>
                          <a:latin typeface="Arial" charset="0"/>
                        </a:rPr>
                        <a:t>,Y,R)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0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folHlink"/>
                          </a:solidFill>
                          <a:effectLst/>
                          <a:latin typeface="Arial" charset="0"/>
                        </a:rPr>
                        <a:t>q</a:t>
                      </a:r>
                      <a:r>
                        <a:rPr kumimoji="0" lang="en-US" sz="1800" b="0" i="0" u="none" strike="noStrike" cap="none" normalizeH="0" baseline="-25000">
                          <a:ln>
                            <a:noFill/>
                          </a:ln>
                          <a:solidFill>
                            <a:schemeClr val="folHlink"/>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(q</a:t>
                      </a:r>
                      <a:r>
                        <a:rPr kumimoji="0" lang="en-US" sz="1800" b="0" i="0" u="none" strike="noStrike" cap="none" normalizeH="0" baseline="-25000">
                          <a:ln>
                            <a:noFill/>
                          </a:ln>
                          <a:solidFill>
                            <a:schemeClr val="tx1"/>
                          </a:solidFill>
                          <a:effectLst/>
                          <a:latin typeface="Arial" charset="0"/>
                        </a:rPr>
                        <a:t>2</a:t>
                      </a:r>
                      <a:r>
                        <a:rPr kumimoji="0" lang="en-US" sz="1800" b="0" i="0" u="none" strike="noStrike" cap="none" normalizeH="0" baseline="0">
                          <a:ln>
                            <a:noFill/>
                          </a:ln>
                          <a:solidFill>
                            <a:schemeClr val="tx1"/>
                          </a:solidFill>
                          <a:effectLst/>
                          <a:latin typeface="Arial" charset="0"/>
                        </a:rPr>
                        <a:t>,0,L)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(q</a:t>
                      </a:r>
                      <a:r>
                        <a:rPr kumimoji="0" lang="en-US" sz="1800" b="0" i="0" u="none" strike="noStrike" cap="none" normalizeH="0" baseline="-25000">
                          <a:ln>
                            <a:noFill/>
                          </a:ln>
                          <a:solidFill>
                            <a:schemeClr val="tx1"/>
                          </a:solidFill>
                          <a:effectLst/>
                          <a:latin typeface="Arial" charset="0"/>
                        </a:rPr>
                        <a:t>0</a:t>
                      </a:r>
                      <a:r>
                        <a:rPr kumimoji="0" lang="en-US" sz="1800" b="0" i="0" u="none" strike="noStrike" cap="none" normalizeH="0" baseline="0">
                          <a:ln>
                            <a:noFill/>
                          </a:ln>
                          <a:solidFill>
                            <a:schemeClr val="tx1"/>
                          </a:solidFill>
                          <a:effectLst/>
                          <a:latin typeface="Arial" charset="0"/>
                        </a:rPr>
                        <a:t>,X,R)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(q</a:t>
                      </a:r>
                      <a:r>
                        <a:rPr kumimoji="0" lang="en-US" sz="1800" b="0" i="0" u="none" strike="noStrike" cap="none" normalizeH="0" baseline="-25000">
                          <a:ln>
                            <a:noFill/>
                          </a:ln>
                          <a:solidFill>
                            <a:schemeClr val="tx1"/>
                          </a:solidFill>
                          <a:effectLst/>
                          <a:latin typeface="Arial" charset="0"/>
                        </a:rPr>
                        <a:t>2</a:t>
                      </a:r>
                      <a:r>
                        <a:rPr kumimoji="0" lang="en-US" sz="1800" b="0" i="0" u="none" strike="noStrike" cap="none" normalizeH="0" baseline="0">
                          <a:ln>
                            <a:noFill/>
                          </a:ln>
                          <a:solidFill>
                            <a:schemeClr val="tx1"/>
                          </a:solidFill>
                          <a:effectLst/>
                          <a:latin typeface="Arial" charset="0"/>
                        </a:rPr>
                        <a:t>,Y,L)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8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folHlink"/>
                          </a:solidFill>
                          <a:effectLst/>
                          <a:latin typeface="Arial" charset="0"/>
                        </a:rPr>
                        <a:t>q</a:t>
                      </a:r>
                      <a:r>
                        <a:rPr kumimoji="0" lang="en-US" sz="1800" b="0" i="0" u="none" strike="noStrike" cap="none" normalizeH="0" baseline="-25000">
                          <a:ln>
                            <a:noFill/>
                          </a:ln>
                          <a:solidFill>
                            <a:schemeClr val="folHlink"/>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(q</a:t>
                      </a:r>
                      <a:r>
                        <a:rPr kumimoji="0" lang="en-US" sz="1800" b="0" i="0" u="none" strike="noStrike" cap="none" normalizeH="0" baseline="-25000">
                          <a:ln>
                            <a:noFill/>
                          </a:ln>
                          <a:solidFill>
                            <a:schemeClr val="tx1"/>
                          </a:solidFill>
                          <a:effectLst/>
                          <a:latin typeface="Arial" charset="0"/>
                        </a:rPr>
                        <a:t>3</a:t>
                      </a:r>
                      <a:r>
                        <a:rPr kumimoji="0" lang="en-US" sz="1800" b="0" i="0" u="none" strike="noStrike" cap="none" normalizeH="0" baseline="0">
                          <a:ln>
                            <a:noFill/>
                          </a:ln>
                          <a:solidFill>
                            <a:schemeClr val="tx1"/>
                          </a:solidFill>
                          <a:effectLst/>
                          <a:latin typeface="Arial" charset="0"/>
                        </a:rPr>
                        <a:t>,Y,R)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(q</a:t>
                      </a:r>
                      <a:r>
                        <a:rPr kumimoji="0" lang="en-US" sz="1800" b="0" i="0" u="none" strike="noStrike" cap="none" normalizeH="0" baseline="-25000">
                          <a:ln>
                            <a:noFill/>
                          </a:ln>
                          <a:solidFill>
                            <a:schemeClr val="tx1"/>
                          </a:solidFill>
                          <a:effectLst/>
                          <a:latin typeface="Arial" charset="0"/>
                        </a:rPr>
                        <a:t>4</a:t>
                      </a:r>
                      <a:r>
                        <a:rPr kumimoji="0" lang="en-US" sz="1800" b="0" i="0" u="none" strike="noStrike" cap="none" normalizeH="0" baseline="0">
                          <a:ln>
                            <a:noFill/>
                          </a:ln>
                          <a:solidFill>
                            <a:schemeClr val="tx1"/>
                          </a:solidFill>
                          <a:effectLst/>
                          <a:latin typeface="Arial" charset="0"/>
                        </a:rPr>
                        <a:t>,B,R)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30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folHlink"/>
                          </a:solidFill>
                          <a:effectLst/>
                          <a:latin typeface="Arial" charset="0"/>
                        </a:rPr>
                        <a:t>*q</a:t>
                      </a:r>
                      <a:r>
                        <a:rPr kumimoji="0" lang="en-US" sz="1800" b="0" i="0" u="none" strike="noStrike" cap="none" normalizeH="0" baseline="-25000">
                          <a:ln>
                            <a:noFill/>
                          </a:ln>
                          <a:solidFill>
                            <a:schemeClr val="folHlink"/>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1322" name="Line 122"/>
          <p:cNvSpPr>
            <a:spLocks noChangeShapeType="1"/>
          </p:cNvSpPr>
          <p:nvPr/>
        </p:nvSpPr>
        <p:spPr bwMode="auto">
          <a:xfrm>
            <a:off x="762000" y="3505200"/>
            <a:ext cx="685800" cy="0"/>
          </a:xfrm>
          <a:prstGeom prst="line">
            <a:avLst/>
          </a:prstGeom>
          <a:noFill/>
          <a:ln w="9525">
            <a:solidFill>
              <a:schemeClr val="tx1"/>
            </a:solidFill>
            <a:round/>
            <a:headEnd/>
            <a:tailEnd type="triangle" w="med" len="med"/>
          </a:ln>
        </p:spPr>
        <p:txBody>
          <a:bodyPr wrap="none" anchor="ctr"/>
          <a:lstStyle/>
          <a:p>
            <a:endParaRPr lang="en-US"/>
          </a:p>
        </p:txBody>
      </p:sp>
      <p:sp>
        <p:nvSpPr>
          <p:cNvPr id="11323" name="Text Box 124"/>
          <p:cNvSpPr txBox="1">
            <a:spLocks noChangeArrowheads="1"/>
          </p:cNvSpPr>
          <p:nvPr/>
        </p:nvSpPr>
        <p:spPr bwMode="auto">
          <a:xfrm>
            <a:off x="898525" y="6267450"/>
            <a:ext cx="4829175" cy="396875"/>
          </a:xfrm>
          <a:prstGeom prst="rect">
            <a:avLst/>
          </a:prstGeom>
          <a:noFill/>
          <a:ln w="9525">
            <a:noFill/>
            <a:miter lim="800000"/>
            <a:headEnd/>
            <a:tailEnd/>
          </a:ln>
        </p:spPr>
        <p:txBody>
          <a:bodyPr wrap="none">
            <a:spAutoFit/>
          </a:bodyPr>
          <a:lstStyle/>
          <a:p>
            <a:r>
              <a:rPr lang="en-US"/>
              <a:t>Table representation of the state diagram</a:t>
            </a:r>
          </a:p>
        </p:txBody>
      </p:sp>
      <p:sp>
        <p:nvSpPr>
          <p:cNvPr id="11324" name="TextBox 6"/>
          <p:cNvSpPr txBox="1">
            <a:spLocks noChangeArrowheads="1"/>
          </p:cNvSpPr>
          <p:nvPr/>
        </p:nvSpPr>
        <p:spPr bwMode="auto">
          <a:xfrm>
            <a:off x="4343400" y="0"/>
            <a:ext cx="4654550" cy="400050"/>
          </a:xfrm>
          <a:prstGeom prst="rect">
            <a:avLst/>
          </a:prstGeom>
          <a:noFill/>
          <a:ln w="9525">
            <a:noFill/>
            <a:miter lim="800000"/>
            <a:headEnd/>
            <a:tailEnd/>
          </a:ln>
        </p:spPr>
        <p:txBody>
          <a:bodyPr wrap="none">
            <a:spAutoFit/>
          </a:bodyPr>
          <a:lstStyle/>
          <a:p>
            <a:r>
              <a:rPr lang="en-US"/>
              <a:t>*state diagram representation preferred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1136" y="917093"/>
            <a:ext cx="5477782" cy="523220"/>
          </a:xfrm>
          <a:prstGeom prst="rect">
            <a:avLst/>
          </a:prstGeom>
        </p:spPr>
        <p:txBody>
          <a:bodyPr wrap="none">
            <a:spAutoFit/>
          </a:bodyPr>
          <a:lstStyle/>
          <a:p>
            <a:r>
              <a:rPr lang="en-US" sz="2800" dirty="0"/>
              <a:t>we construct a </a:t>
            </a:r>
            <a:r>
              <a:rPr lang="en-US" sz="2800" b="1" dirty="0"/>
              <a:t>TM </a:t>
            </a:r>
            <a:r>
              <a:rPr lang="en-US" sz="2800" b="1" i="1" dirty="0"/>
              <a:t>M as follows:</a:t>
            </a:r>
            <a:endParaRPr lang="en-US" sz="2800" dirty="0"/>
          </a:p>
        </p:txBody>
      </p:sp>
      <p:sp>
        <p:nvSpPr>
          <p:cNvPr id="5" name="Rectangle 4"/>
          <p:cNvSpPr/>
          <p:nvPr/>
        </p:nvSpPr>
        <p:spPr>
          <a:xfrm>
            <a:off x="1369782" y="2262134"/>
            <a:ext cx="4000528" cy="523220"/>
          </a:xfrm>
          <a:prstGeom prst="rect">
            <a:avLst/>
          </a:prstGeom>
        </p:spPr>
        <p:txBody>
          <a:bodyPr wrap="square">
            <a:spAutoFit/>
          </a:bodyPr>
          <a:lstStyle/>
          <a:p>
            <a:r>
              <a:rPr lang="en-US" sz="2800" dirty="0"/>
              <a:t>M = (Q, Σ,𝚪, 𝛅, q</a:t>
            </a:r>
            <a:r>
              <a:rPr lang="en-US" sz="2800" baseline="-25000" dirty="0"/>
              <a:t>0</a:t>
            </a:r>
            <a:r>
              <a:rPr lang="en-US" sz="2800" dirty="0"/>
              <a:t> ,b, F)</a:t>
            </a:r>
          </a:p>
        </p:txBody>
      </p:sp>
      <p:sp>
        <p:nvSpPr>
          <p:cNvPr id="6" name="Rectangle 5"/>
          <p:cNvSpPr/>
          <p:nvPr/>
        </p:nvSpPr>
        <p:spPr>
          <a:xfrm>
            <a:off x="1376028" y="2972297"/>
            <a:ext cx="3605474" cy="523220"/>
          </a:xfrm>
          <a:prstGeom prst="rect">
            <a:avLst/>
          </a:prstGeom>
        </p:spPr>
        <p:txBody>
          <a:bodyPr wrap="none">
            <a:spAutoFit/>
          </a:bodyPr>
          <a:lstStyle/>
          <a:p>
            <a:r>
              <a:rPr lang="en-US" sz="2800" i="1" dirty="0"/>
              <a:t>Q = </a:t>
            </a:r>
            <a:r>
              <a:rPr lang="en-US" sz="2800" dirty="0">
                <a:latin typeface="Arial" pitchFamily="34" charset="0"/>
                <a:ea typeface="Times New Roman" pitchFamily="18" charset="0"/>
                <a:cs typeface="Arial" pitchFamily="34" charset="0"/>
              </a:rPr>
              <a:t>{q</a:t>
            </a:r>
            <a:r>
              <a:rPr lang="en-US" sz="2800" baseline="-30000" dirty="0">
                <a:latin typeface="Arial" pitchFamily="34" charset="0"/>
                <a:ea typeface="Times New Roman" pitchFamily="18" charset="0"/>
                <a:cs typeface="Arial" pitchFamily="34" charset="0"/>
              </a:rPr>
              <a:t>0</a:t>
            </a:r>
            <a:r>
              <a:rPr lang="en-US" sz="2800" dirty="0">
                <a:latin typeface="Arial" pitchFamily="34" charset="0"/>
                <a:ea typeface="Times New Roman" pitchFamily="18" charset="0"/>
                <a:cs typeface="Arial" pitchFamily="34" charset="0"/>
              </a:rPr>
              <a:t>, q</a:t>
            </a:r>
            <a:r>
              <a:rPr lang="en-US" sz="2800" baseline="-30000" dirty="0">
                <a:latin typeface="Arial" pitchFamily="34" charset="0"/>
                <a:ea typeface="Times New Roman" pitchFamily="18" charset="0"/>
                <a:cs typeface="Arial" pitchFamily="34" charset="0"/>
              </a:rPr>
              <a:t>1,</a:t>
            </a:r>
            <a:r>
              <a:rPr lang="en-US" sz="2800" dirty="0">
                <a:latin typeface="Arial" pitchFamily="34" charset="0"/>
                <a:ea typeface="Times New Roman" pitchFamily="18" charset="0"/>
                <a:cs typeface="Arial" pitchFamily="34" charset="0"/>
              </a:rPr>
              <a:t> q</a:t>
            </a:r>
            <a:r>
              <a:rPr lang="en-US" sz="2800" baseline="-30000" dirty="0">
                <a:latin typeface="Arial" pitchFamily="34" charset="0"/>
                <a:ea typeface="Times New Roman" pitchFamily="18" charset="0"/>
                <a:cs typeface="Arial" pitchFamily="34" charset="0"/>
              </a:rPr>
              <a:t>2,</a:t>
            </a:r>
            <a:r>
              <a:rPr lang="en-US" sz="2800" dirty="0">
                <a:latin typeface="Arial" pitchFamily="34" charset="0"/>
                <a:ea typeface="Times New Roman" pitchFamily="18" charset="0"/>
                <a:cs typeface="Arial" pitchFamily="34" charset="0"/>
              </a:rPr>
              <a:t> q</a:t>
            </a:r>
            <a:r>
              <a:rPr lang="en-US" sz="2800" baseline="-30000" dirty="0">
                <a:latin typeface="Arial" pitchFamily="34" charset="0"/>
                <a:ea typeface="Times New Roman" pitchFamily="18" charset="0"/>
                <a:cs typeface="Arial" pitchFamily="34" charset="0"/>
              </a:rPr>
              <a:t>3,</a:t>
            </a:r>
            <a:r>
              <a:rPr lang="en-US" sz="2800" dirty="0">
                <a:latin typeface="Arial" pitchFamily="34" charset="0"/>
                <a:ea typeface="Times New Roman" pitchFamily="18" charset="0"/>
                <a:cs typeface="Arial" pitchFamily="34" charset="0"/>
              </a:rPr>
              <a:t> </a:t>
            </a:r>
            <a:r>
              <a:rPr lang="en-US" sz="2800" dirty="0" err="1">
                <a:latin typeface="Arial" pitchFamily="34" charset="0"/>
                <a:ea typeface="Times New Roman" pitchFamily="18" charset="0"/>
                <a:cs typeface="Arial" pitchFamily="34" charset="0"/>
              </a:rPr>
              <a:t>q</a:t>
            </a:r>
            <a:r>
              <a:rPr lang="en-US" sz="2800" baseline="-30000" dirty="0" err="1">
                <a:latin typeface="Arial" pitchFamily="34" charset="0"/>
                <a:ea typeface="Times New Roman" pitchFamily="18" charset="0"/>
                <a:cs typeface="Arial" pitchFamily="34" charset="0"/>
              </a:rPr>
              <a:t>f</a:t>
            </a:r>
            <a:r>
              <a:rPr lang="en-US" sz="2800" dirty="0">
                <a:latin typeface="Arial" pitchFamily="34" charset="0"/>
                <a:ea typeface="Times New Roman" pitchFamily="18" charset="0"/>
                <a:cs typeface="Arial" pitchFamily="34" charset="0"/>
              </a:rPr>
              <a:t>} </a:t>
            </a:r>
            <a:endParaRPr lang="en-US" sz="2800" dirty="0"/>
          </a:p>
        </p:txBody>
      </p:sp>
      <p:sp>
        <p:nvSpPr>
          <p:cNvPr id="8" name="Rectangle 7"/>
          <p:cNvSpPr/>
          <p:nvPr/>
        </p:nvSpPr>
        <p:spPr>
          <a:xfrm>
            <a:off x="1376028" y="3682460"/>
            <a:ext cx="1478225" cy="523220"/>
          </a:xfrm>
          <a:prstGeom prst="rect">
            <a:avLst/>
          </a:prstGeom>
        </p:spPr>
        <p:txBody>
          <a:bodyPr wrap="none">
            <a:spAutoFit/>
          </a:bodyPr>
          <a:lstStyle/>
          <a:p>
            <a:r>
              <a:rPr lang="en-US" sz="2800" i="1" dirty="0"/>
              <a:t>F = </a:t>
            </a:r>
            <a:r>
              <a:rPr lang="en-US" sz="2800" dirty="0">
                <a:latin typeface="Arial" pitchFamily="34" charset="0"/>
                <a:ea typeface="Times New Roman" pitchFamily="18" charset="0"/>
                <a:cs typeface="Arial" pitchFamily="34" charset="0"/>
              </a:rPr>
              <a:t>{</a:t>
            </a:r>
            <a:r>
              <a:rPr lang="en-US" sz="2800" dirty="0" err="1">
                <a:latin typeface="Arial" pitchFamily="34" charset="0"/>
                <a:ea typeface="Times New Roman" pitchFamily="18" charset="0"/>
                <a:cs typeface="Arial" pitchFamily="34" charset="0"/>
              </a:rPr>
              <a:t>q</a:t>
            </a:r>
            <a:r>
              <a:rPr lang="en-US" sz="2800" baseline="-30000" dirty="0" err="1">
                <a:latin typeface="Arial" pitchFamily="34" charset="0"/>
                <a:ea typeface="Times New Roman" pitchFamily="18" charset="0"/>
                <a:cs typeface="Arial" pitchFamily="34" charset="0"/>
              </a:rPr>
              <a:t>f</a:t>
            </a:r>
            <a:r>
              <a:rPr lang="en-US" sz="2800" baseline="-30000" dirty="0">
                <a:latin typeface="Arial" pitchFamily="34" charset="0"/>
                <a:ea typeface="Times New Roman" pitchFamily="18" charset="0"/>
                <a:cs typeface="Arial" pitchFamily="34" charset="0"/>
              </a:rPr>
              <a:t> </a:t>
            </a:r>
            <a:r>
              <a:rPr lang="en-US" sz="2800" dirty="0">
                <a:latin typeface="Arial" pitchFamily="34" charset="0"/>
                <a:ea typeface="Times New Roman" pitchFamily="18" charset="0"/>
                <a:cs typeface="Arial" pitchFamily="34" charset="0"/>
              </a:rPr>
              <a:t>} </a:t>
            </a:r>
            <a:endParaRPr lang="en-US" sz="2800" dirty="0"/>
          </a:p>
        </p:txBody>
      </p:sp>
      <p:sp>
        <p:nvSpPr>
          <p:cNvPr id="9" name="Rectangle 8"/>
          <p:cNvSpPr/>
          <p:nvPr/>
        </p:nvSpPr>
        <p:spPr>
          <a:xfrm>
            <a:off x="1376028" y="4219035"/>
            <a:ext cx="1714512" cy="523220"/>
          </a:xfrm>
          <a:prstGeom prst="rect">
            <a:avLst/>
          </a:prstGeom>
        </p:spPr>
        <p:txBody>
          <a:bodyPr wrap="square">
            <a:spAutoFit/>
          </a:bodyPr>
          <a:lstStyle/>
          <a:p>
            <a:r>
              <a:rPr lang="en-US" sz="2800" dirty="0"/>
              <a:t>Σ = { 0,1}</a:t>
            </a:r>
          </a:p>
        </p:txBody>
      </p:sp>
      <p:sp>
        <p:nvSpPr>
          <p:cNvPr id="10" name="Rectangle 9"/>
          <p:cNvSpPr/>
          <p:nvPr/>
        </p:nvSpPr>
        <p:spPr>
          <a:xfrm>
            <a:off x="1357290" y="4929198"/>
            <a:ext cx="2909910" cy="523220"/>
          </a:xfrm>
          <a:prstGeom prst="rect">
            <a:avLst/>
          </a:prstGeom>
        </p:spPr>
        <p:txBody>
          <a:bodyPr wrap="square">
            <a:spAutoFit/>
          </a:bodyPr>
          <a:lstStyle/>
          <a:p>
            <a:r>
              <a:rPr lang="en-US" sz="2800" dirty="0"/>
              <a:t>𝚪 = { 0,1,x,y,b}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9"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642638" y="168276"/>
            <a:ext cx="7793037" cy="1143000"/>
          </a:xfrm>
        </p:spPr>
        <p:txBody>
          <a:bodyPr/>
          <a:lstStyle/>
          <a:p>
            <a:pPr eaLnBrk="1" hangingPunct="1"/>
            <a:r>
              <a:rPr lang="en-US" dirty="0"/>
              <a:t>TM for {0</a:t>
            </a:r>
            <a:r>
              <a:rPr lang="en-US" baseline="30000" dirty="0"/>
              <a:t>n</a:t>
            </a:r>
            <a:r>
              <a:rPr lang="en-US" dirty="0"/>
              <a:t>1</a:t>
            </a:r>
            <a:r>
              <a:rPr lang="en-US" baseline="30000" dirty="0"/>
              <a:t>n</a:t>
            </a:r>
            <a:r>
              <a:rPr lang="en-US" dirty="0"/>
              <a:t> | n≥1} </a:t>
            </a:r>
          </a:p>
        </p:txBody>
      </p:sp>
      <p:sp>
        <p:nvSpPr>
          <p:cNvPr id="10268" name="Rectangle 32"/>
          <p:cNvSpPr>
            <a:spLocks noGrp="1" noChangeArrowheads="1"/>
          </p:cNvSpPr>
          <p:nvPr>
            <p:ph type="body" sz="half" idx="2"/>
          </p:nvPr>
        </p:nvSpPr>
        <p:spPr/>
        <p:txBody>
          <a:bodyPr/>
          <a:lstStyle/>
          <a:p>
            <a:pPr marL="533400" indent="-533400" eaLnBrk="1" hangingPunct="1">
              <a:lnSpc>
                <a:spcPct val="90000"/>
              </a:lnSpc>
              <a:buFont typeface="Arial" charset="0"/>
              <a:buAutoNum type="arabicPeriod"/>
            </a:pPr>
            <a:r>
              <a:rPr lang="en-US" sz="1800">
                <a:solidFill>
                  <a:srgbClr val="7030A0"/>
                </a:solidFill>
              </a:rPr>
              <a:t>Mark next unread 0 with X and move right</a:t>
            </a:r>
          </a:p>
          <a:p>
            <a:pPr marL="533400" indent="-533400" eaLnBrk="1" hangingPunct="1">
              <a:lnSpc>
                <a:spcPct val="90000"/>
              </a:lnSpc>
              <a:buFont typeface="Arial" charset="0"/>
              <a:buAutoNum type="arabicPeriod"/>
            </a:pPr>
            <a:r>
              <a:rPr lang="en-US" sz="1800">
                <a:solidFill>
                  <a:srgbClr val="0070C0"/>
                </a:solidFill>
              </a:rPr>
              <a:t>Move to the right all the way to the first unread 1, and mark it with Y</a:t>
            </a:r>
          </a:p>
          <a:p>
            <a:pPr marL="533400" indent="-533400" eaLnBrk="1" hangingPunct="1">
              <a:lnSpc>
                <a:spcPct val="90000"/>
              </a:lnSpc>
              <a:buFont typeface="Arial" charset="0"/>
              <a:buAutoNum type="arabicPeriod"/>
            </a:pPr>
            <a:r>
              <a:rPr lang="en-US" sz="1800">
                <a:solidFill>
                  <a:srgbClr val="7030A0"/>
                </a:solidFill>
              </a:rPr>
              <a:t>Move back (to the left) all the way to the last marked X, and then move one position to the right</a:t>
            </a:r>
          </a:p>
          <a:p>
            <a:pPr marL="533400" indent="-533400" eaLnBrk="1" hangingPunct="1">
              <a:lnSpc>
                <a:spcPct val="90000"/>
              </a:lnSpc>
              <a:buFont typeface="Arial" charset="0"/>
              <a:buAutoNum type="arabicPeriod"/>
            </a:pPr>
            <a:r>
              <a:rPr lang="en-US" sz="1800">
                <a:solidFill>
                  <a:srgbClr val="0070C0"/>
                </a:solidFill>
              </a:rPr>
              <a:t>If the next position is 0, then goto step 1.</a:t>
            </a:r>
            <a:r>
              <a:rPr lang="en-US" sz="1800"/>
              <a:t/>
            </a:r>
            <a:br>
              <a:rPr lang="en-US" sz="1800"/>
            </a:br>
            <a:r>
              <a:rPr lang="en-US" sz="1800">
                <a:solidFill>
                  <a:srgbClr val="7030A0"/>
                </a:solidFill>
              </a:rPr>
              <a:t>Else move all the way to the right to ensure there are no excess 1s. If not move right to the next blank symbol and stop &amp; accept.</a:t>
            </a:r>
          </a:p>
        </p:txBody>
      </p:sp>
      <p:sp>
        <p:nvSpPr>
          <p:cNvPr id="10242" name="Slide Number Placeholder 6"/>
          <p:cNvSpPr>
            <a:spLocks noGrp="1"/>
          </p:cNvSpPr>
          <p:nvPr>
            <p:ph type="sldNum" sz="quarter" idx="12"/>
          </p:nvPr>
        </p:nvSpPr>
        <p:spPr>
          <a:noFill/>
        </p:spPr>
        <p:txBody>
          <a:bodyPr/>
          <a:lstStyle/>
          <a:p>
            <a:fld id="{3D94A5FD-2D1B-4A29-A17E-58E0947FA2E7}" type="slidenum">
              <a:rPr lang="en-US" smtClean="0"/>
              <a:pPr/>
              <a:t>27</a:t>
            </a:fld>
            <a:endParaRPr lang="en-US"/>
          </a:p>
        </p:txBody>
      </p:sp>
      <p:sp>
        <p:nvSpPr>
          <p:cNvPr id="10244" name="Oval 4"/>
          <p:cNvSpPr>
            <a:spLocks noChangeArrowheads="1"/>
          </p:cNvSpPr>
          <p:nvPr/>
        </p:nvSpPr>
        <p:spPr bwMode="auto">
          <a:xfrm>
            <a:off x="1981200" y="2971800"/>
            <a:ext cx="457200" cy="457200"/>
          </a:xfrm>
          <a:prstGeom prst="ellipse">
            <a:avLst/>
          </a:prstGeom>
          <a:solidFill>
            <a:schemeClr val="accent1"/>
          </a:solidFill>
          <a:ln w="9525">
            <a:solidFill>
              <a:schemeClr val="tx1"/>
            </a:solidFill>
            <a:round/>
            <a:headEnd/>
            <a:tailEnd/>
          </a:ln>
        </p:spPr>
        <p:txBody>
          <a:bodyPr wrap="none" anchor="ctr"/>
          <a:lstStyle/>
          <a:p>
            <a:pPr algn="ctr"/>
            <a:r>
              <a:rPr lang="en-US"/>
              <a:t>q</a:t>
            </a:r>
            <a:r>
              <a:rPr lang="en-US" baseline="-25000"/>
              <a:t>0</a:t>
            </a:r>
            <a:endParaRPr lang="en-US"/>
          </a:p>
        </p:txBody>
      </p:sp>
      <p:grpSp>
        <p:nvGrpSpPr>
          <p:cNvPr id="2" name="Group 30"/>
          <p:cNvGrpSpPr>
            <a:grpSpLocks/>
          </p:cNvGrpSpPr>
          <p:nvPr/>
        </p:nvGrpSpPr>
        <p:grpSpPr bwMode="auto">
          <a:xfrm>
            <a:off x="2438400" y="2762250"/>
            <a:ext cx="1676400" cy="666750"/>
            <a:chOff x="2438400" y="2762250"/>
            <a:chExt cx="1676400" cy="666750"/>
          </a:xfrm>
        </p:grpSpPr>
        <p:sp>
          <p:nvSpPr>
            <p:cNvPr id="10275" name="Oval 5"/>
            <p:cNvSpPr>
              <a:spLocks noChangeArrowheads="1"/>
            </p:cNvSpPr>
            <p:nvPr/>
          </p:nvSpPr>
          <p:spPr bwMode="auto">
            <a:xfrm>
              <a:off x="3657600" y="2971800"/>
              <a:ext cx="457200" cy="457200"/>
            </a:xfrm>
            <a:prstGeom prst="ellipse">
              <a:avLst/>
            </a:prstGeom>
            <a:solidFill>
              <a:schemeClr val="accent1"/>
            </a:solidFill>
            <a:ln w="9525">
              <a:solidFill>
                <a:schemeClr val="tx1"/>
              </a:solidFill>
              <a:round/>
              <a:headEnd/>
              <a:tailEnd/>
            </a:ln>
          </p:spPr>
          <p:txBody>
            <a:bodyPr wrap="none" anchor="ctr"/>
            <a:lstStyle/>
            <a:p>
              <a:pPr algn="ctr"/>
              <a:r>
                <a:rPr lang="en-US"/>
                <a:t>q</a:t>
              </a:r>
              <a:r>
                <a:rPr lang="en-US" baseline="-25000"/>
                <a:t>1</a:t>
              </a:r>
            </a:p>
          </p:txBody>
        </p:sp>
        <p:sp>
          <p:nvSpPr>
            <p:cNvPr id="10276" name="Line 6"/>
            <p:cNvSpPr>
              <a:spLocks noChangeShapeType="1"/>
            </p:cNvSpPr>
            <p:nvPr/>
          </p:nvSpPr>
          <p:spPr bwMode="auto">
            <a:xfrm>
              <a:off x="2438400" y="3200400"/>
              <a:ext cx="1143000" cy="0"/>
            </a:xfrm>
            <a:prstGeom prst="line">
              <a:avLst/>
            </a:prstGeom>
            <a:noFill/>
            <a:ln w="9525">
              <a:solidFill>
                <a:schemeClr val="tx1"/>
              </a:solidFill>
              <a:round/>
              <a:headEnd/>
              <a:tailEnd type="triangle" w="med" len="med"/>
            </a:ln>
          </p:spPr>
          <p:txBody>
            <a:bodyPr wrap="none" anchor="ctr"/>
            <a:lstStyle/>
            <a:p>
              <a:endParaRPr lang="en-US"/>
            </a:p>
          </p:txBody>
        </p:sp>
        <p:sp>
          <p:nvSpPr>
            <p:cNvPr id="10277" name="Text Box 7"/>
            <p:cNvSpPr txBox="1">
              <a:spLocks noChangeArrowheads="1"/>
            </p:cNvSpPr>
            <p:nvPr/>
          </p:nvSpPr>
          <p:spPr bwMode="auto">
            <a:xfrm>
              <a:off x="2651125" y="2762250"/>
              <a:ext cx="960438" cy="396875"/>
            </a:xfrm>
            <a:prstGeom prst="rect">
              <a:avLst/>
            </a:prstGeom>
            <a:noFill/>
            <a:ln w="9525">
              <a:noFill/>
              <a:miter lim="800000"/>
              <a:headEnd/>
              <a:tailEnd/>
            </a:ln>
          </p:spPr>
          <p:txBody>
            <a:bodyPr wrap="none">
              <a:spAutoFit/>
            </a:bodyPr>
            <a:lstStyle/>
            <a:p>
              <a:r>
                <a:rPr lang="en-US"/>
                <a:t>0 / X,</a:t>
              </a:r>
              <a:r>
                <a:rPr lang="en-US">
                  <a:solidFill>
                    <a:srgbClr val="FF0000"/>
                  </a:solidFill>
                </a:rPr>
                <a:t>R</a:t>
              </a:r>
            </a:p>
          </p:txBody>
        </p:sp>
      </p:grpSp>
      <p:sp>
        <p:nvSpPr>
          <p:cNvPr id="10246" name="Line 8"/>
          <p:cNvSpPr>
            <a:spLocks noChangeShapeType="1"/>
          </p:cNvSpPr>
          <p:nvPr/>
        </p:nvSpPr>
        <p:spPr bwMode="auto">
          <a:xfrm>
            <a:off x="1447800" y="3200400"/>
            <a:ext cx="457200" cy="0"/>
          </a:xfrm>
          <a:prstGeom prst="line">
            <a:avLst/>
          </a:prstGeom>
          <a:noFill/>
          <a:ln w="9525">
            <a:solidFill>
              <a:schemeClr val="tx1"/>
            </a:solidFill>
            <a:round/>
            <a:headEnd/>
            <a:tailEnd type="triangle" w="med" len="med"/>
          </a:ln>
        </p:spPr>
        <p:txBody>
          <a:bodyPr wrap="none" anchor="ctr"/>
          <a:lstStyle/>
          <a:p>
            <a:endParaRPr lang="en-US"/>
          </a:p>
        </p:txBody>
      </p:sp>
      <p:grpSp>
        <p:nvGrpSpPr>
          <p:cNvPr id="3" name="Group 31"/>
          <p:cNvGrpSpPr>
            <a:grpSpLocks/>
          </p:cNvGrpSpPr>
          <p:nvPr/>
        </p:nvGrpSpPr>
        <p:grpSpPr bwMode="auto">
          <a:xfrm>
            <a:off x="3535363" y="2193925"/>
            <a:ext cx="931862" cy="777875"/>
            <a:chOff x="3535363" y="2193925"/>
            <a:chExt cx="931862" cy="777875"/>
          </a:xfrm>
        </p:grpSpPr>
        <p:sp>
          <p:nvSpPr>
            <p:cNvPr id="10273" name="Freeform 10"/>
            <p:cNvSpPr>
              <a:spLocks/>
            </p:cNvSpPr>
            <p:nvPr/>
          </p:nvSpPr>
          <p:spPr bwMode="auto">
            <a:xfrm>
              <a:off x="3733800" y="2590800"/>
              <a:ext cx="304800" cy="381000"/>
            </a:xfrm>
            <a:custGeom>
              <a:avLst/>
              <a:gdLst>
                <a:gd name="T0" fmla="*/ 0 w 192"/>
                <a:gd name="T1" fmla="*/ 2147483647 h 240"/>
                <a:gd name="T2" fmla="*/ 2147483647 w 192"/>
                <a:gd name="T3" fmla="*/ 0 h 240"/>
                <a:gd name="T4" fmla="*/ 2147483647 w 192"/>
                <a:gd name="T5" fmla="*/ 2147483647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noFill/>
            <a:ln w="9525">
              <a:solidFill>
                <a:schemeClr val="tx1"/>
              </a:solidFill>
              <a:round/>
              <a:headEnd/>
              <a:tailEnd type="arrow" w="med" len="med"/>
            </a:ln>
          </p:spPr>
          <p:txBody>
            <a:bodyPr wrap="none" anchor="ctr"/>
            <a:lstStyle/>
            <a:p>
              <a:endParaRPr lang="en-US"/>
            </a:p>
          </p:txBody>
        </p:sp>
        <p:sp>
          <p:nvSpPr>
            <p:cNvPr id="10274" name="Text Box 11"/>
            <p:cNvSpPr txBox="1">
              <a:spLocks noChangeArrowheads="1"/>
            </p:cNvSpPr>
            <p:nvPr/>
          </p:nvSpPr>
          <p:spPr bwMode="auto">
            <a:xfrm>
              <a:off x="3535363" y="2193925"/>
              <a:ext cx="931862" cy="396875"/>
            </a:xfrm>
            <a:prstGeom prst="rect">
              <a:avLst/>
            </a:prstGeom>
            <a:noFill/>
            <a:ln w="9525">
              <a:noFill/>
              <a:miter lim="800000"/>
              <a:headEnd/>
              <a:tailEnd/>
            </a:ln>
          </p:spPr>
          <p:txBody>
            <a:bodyPr wrap="none">
              <a:spAutoFit/>
            </a:bodyPr>
            <a:lstStyle/>
            <a:p>
              <a:r>
                <a:rPr lang="en-US"/>
                <a:t>0 / 0,</a:t>
              </a:r>
              <a:r>
                <a:rPr lang="en-US">
                  <a:solidFill>
                    <a:srgbClr val="FF0000"/>
                  </a:solidFill>
                </a:rPr>
                <a:t>R</a:t>
              </a:r>
            </a:p>
          </p:txBody>
        </p:sp>
      </p:grpSp>
      <p:grpSp>
        <p:nvGrpSpPr>
          <p:cNvPr id="4" name="Group 32"/>
          <p:cNvGrpSpPr>
            <a:grpSpLocks/>
          </p:cNvGrpSpPr>
          <p:nvPr/>
        </p:nvGrpSpPr>
        <p:grpSpPr bwMode="auto">
          <a:xfrm>
            <a:off x="3657600" y="3429000"/>
            <a:ext cx="457200" cy="1143000"/>
            <a:chOff x="3657600" y="3429000"/>
            <a:chExt cx="457200" cy="1143000"/>
          </a:xfrm>
        </p:grpSpPr>
        <p:sp>
          <p:nvSpPr>
            <p:cNvPr id="10271" name="Line 12"/>
            <p:cNvSpPr>
              <a:spLocks noChangeShapeType="1"/>
            </p:cNvSpPr>
            <p:nvPr/>
          </p:nvSpPr>
          <p:spPr bwMode="auto">
            <a:xfrm>
              <a:off x="3886200" y="3429000"/>
              <a:ext cx="0" cy="685800"/>
            </a:xfrm>
            <a:prstGeom prst="line">
              <a:avLst/>
            </a:prstGeom>
            <a:noFill/>
            <a:ln w="9525">
              <a:solidFill>
                <a:schemeClr val="tx1"/>
              </a:solidFill>
              <a:round/>
              <a:headEnd/>
              <a:tailEnd type="triangle" w="med" len="med"/>
            </a:ln>
          </p:spPr>
          <p:txBody>
            <a:bodyPr wrap="none" anchor="ctr"/>
            <a:lstStyle/>
            <a:p>
              <a:endParaRPr lang="en-US"/>
            </a:p>
          </p:txBody>
        </p:sp>
        <p:sp>
          <p:nvSpPr>
            <p:cNvPr id="10272" name="Oval 13"/>
            <p:cNvSpPr>
              <a:spLocks noChangeArrowheads="1"/>
            </p:cNvSpPr>
            <p:nvPr/>
          </p:nvSpPr>
          <p:spPr bwMode="auto">
            <a:xfrm>
              <a:off x="3657600" y="4114800"/>
              <a:ext cx="457200" cy="457200"/>
            </a:xfrm>
            <a:prstGeom prst="ellipse">
              <a:avLst/>
            </a:prstGeom>
            <a:solidFill>
              <a:schemeClr val="accent1"/>
            </a:solidFill>
            <a:ln w="9525">
              <a:solidFill>
                <a:schemeClr val="tx1"/>
              </a:solidFill>
              <a:round/>
              <a:headEnd/>
              <a:tailEnd/>
            </a:ln>
          </p:spPr>
          <p:txBody>
            <a:bodyPr wrap="none" anchor="ctr"/>
            <a:lstStyle/>
            <a:p>
              <a:pPr algn="ctr"/>
              <a:r>
                <a:rPr lang="en-US"/>
                <a:t>q</a:t>
              </a:r>
              <a:r>
                <a:rPr lang="en-US" baseline="-25000"/>
                <a:t>2</a:t>
              </a:r>
            </a:p>
          </p:txBody>
        </p:sp>
      </p:grpSp>
      <p:sp>
        <p:nvSpPr>
          <p:cNvPr id="10254" name="Text Box 16"/>
          <p:cNvSpPr txBox="1">
            <a:spLocks noChangeArrowheads="1"/>
          </p:cNvSpPr>
          <p:nvPr/>
        </p:nvSpPr>
        <p:spPr bwMode="auto">
          <a:xfrm>
            <a:off x="4021138" y="3565525"/>
            <a:ext cx="919162" cy="396875"/>
          </a:xfrm>
          <a:prstGeom prst="rect">
            <a:avLst/>
          </a:prstGeom>
          <a:noFill/>
          <a:ln w="9525">
            <a:noFill/>
            <a:miter lim="800000"/>
            <a:headEnd/>
            <a:tailEnd/>
          </a:ln>
        </p:spPr>
        <p:txBody>
          <a:bodyPr wrap="none">
            <a:spAutoFit/>
          </a:bodyPr>
          <a:lstStyle/>
          <a:p>
            <a:r>
              <a:rPr lang="en-US"/>
              <a:t>1 / Y,</a:t>
            </a:r>
            <a:r>
              <a:rPr lang="en-US">
                <a:solidFill>
                  <a:srgbClr val="0070C0"/>
                </a:solidFill>
              </a:rPr>
              <a:t>L</a:t>
            </a:r>
          </a:p>
        </p:txBody>
      </p:sp>
      <p:grpSp>
        <p:nvGrpSpPr>
          <p:cNvPr id="5" name="Group 33"/>
          <p:cNvGrpSpPr>
            <a:grpSpLocks/>
          </p:cNvGrpSpPr>
          <p:nvPr/>
        </p:nvGrpSpPr>
        <p:grpSpPr bwMode="auto">
          <a:xfrm>
            <a:off x="3505200" y="4546600"/>
            <a:ext cx="946150" cy="787400"/>
            <a:chOff x="3505200" y="4546600"/>
            <a:chExt cx="946150" cy="787400"/>
          </a:xfrm>
        </p:grpSpPr>
        <p:sp>
          <p:nvSpPr>
            <p:cNvPr id="10269" name="Freeform 14"/>
            <p:cNvSpPr>
              <a:spLocks/>
            </p:cNvSpPr>
            <p:nvPr/>
          </p:nvSpPr>
          <p:spPr bwMode="auto">
            <a:xfrm>
              <a:off x="3733800" y="4546600"/>
              <a:ext cx="342900" cy="374650"/>
            </a:xfrm>
            <a:custGeom>
              <a:avLst/>
              <a:gdLst>
                <a:gd name="T0" fmla="*/ 2147483647 w 234"/>
                <a:gd name="T1" fmla="*/ 0 h 236"/>
                <a:gd name="T2" fmla="*/ 2147483647 w 234"/>
                <a:gd name="T3" fmla="*/ 2147483647 h 236"/>
                <a:gd name="T4" fmla="*/ 2147483647 w 234"/>
                <a:gd name="T5" fmla="*/ 2147483647 h 236"/>
                <a:gd name="T6" fmla="*/ 2147483647 w 234"/>
                <a:gd name="T7" fmla="*/ 2147483647 h 236"/>
                <a:gd name="T8" fmla="*/ 2147483647 w 234"/>
                <a:gd name="T9" fmla="*/ 2147483647 h 236"/>
                <a:gd name="T10" fmla="*/ 2147483647 w 234"/>
                <a:gd name="T11" fmla="*/ 2147483647 h 236"/>
                <a:gd name="T12" fmla="*/ 2147483647 w 234"/>
                <a:gd name="T13" fmla="*/ 2147483647 h 236"/>
                <a:gd name="T14" fmla="*/ 0 60000 65536"/>
                <a:gd name="T15" fmla="*/ 0 60000 65536"/>
                <a:gd name="T16" fmla="*/ 0 60000 65536"/>
                <a:gd name="T17" fmla="*/ 0 60000 65536"/>
                <a:gd name="T18" fmla="*/ 0 60000 65536"/>
                <a:gd name="T19" fmla="*/ 0 60000 65536"/>
                <a:gd name="T20" fmla="*/ 0 60000 65536"/>
                <a:gd name="T21" fmla="*/ 0 w 234"/>
                <a:gd name="T22" fmla="*/ 0 h 236"/>
                <a:gd name="T23" fmla="*/ 234 w 234"/>
                <a:gd name="T24" fmla="*/ 236 h 2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4" h="236">
                  <a:moveTo>
                    <a:pt x="202" y="0"/>
                  </a:moveTo>
                  <a:cubicBezTo>
                    <a:pt x="210" y="26"/>
                    <a:pt x="225" y="45"/>
                    <a:pt x="234" y="72"/>
                  </a:cubicBezTo>
                  <a:cubicBezTo>
                    <a:pt x="230" y="85"/>
                    <a:pt x="217" y="182"/>
                    <a:pt x="194" y="200"/>
                  </a:cubicBezTo>
                  <a:cubicBezTo>
                    <a:pt x="173" y="215"/>
                    <a:pt x="118" y="224"/>
                    <a:pt x="90" y="232"/>
                  </a:cubicBezTo>
                  <a:cubicBezTo>
                    <a:pt x="68" y="229"/>
                    <a:pt x="43" y="236"/>
                    <a:pt x="26" y="224"/>
                  </a:cubicBezTo>
                  <a:cubicBezTo>
                    <a:pt x="20" y="219"/>
                    <a:pt x="5" y="156"/>
                    <a:pt x="2" y="144"/>
                  </a:cubicBezTo>
                  <a:cubicBezTo>
                    <a:pt x="7" y="105"/>
                    <a:pt x="0" y="56"/>
                    <a:pt x="50" y="56"/>
                  </a:cubicBezTo>
                </a:path>
              </a:pathLst>
            </a:custGeom>
            <a:noFill/>
            <a:ln w="9525">
              <a:solidFill>
                <a:schemeClr val="tx1"/>
              </a:solidFill>
              <a:round/>
              <a:headEnd/>
              <a:tailEnd type="arrow" w="med" len="med"/>
            </a:ln>
          </p:spPr>
          <p:txBody>
            <a:bodyPr wrap="none" anchor="ctr"/>
            <a:lstStyle/>
            <a:p>
              <a:endParaRPr lang="en-US"/>
            </a:p>
          </p:txBody>
        </p:sp>
        <p:sp>
          <p:nvSpPr>
            <p:cNvPr id="10270" name="Text Box 17"/>
            <p:cNvSpPr txBox="1">
              <a:spLocks noChangeArrowheads="1"/>
            </p:cNvSpPr>
            <p:nvPr/>
          </p:nvSpPr>
          <p:spPr bwMode="auto">
            <a:xfrm>
              <a:off x="3505200" y="4937125"/>
              <a:ext cx="946150" cy="396875"/>
            </a:xfrm>
            <a:prstGeom prst="rect">
              <a:avLst/>
            </a:prstGeom>
            <a:noFill/>
            <a:ln w="9525">
              <a:noFill/>
              <a:miter lim="800000"/>
              <a:headEnd/>
              <a:tailEnd/>
            </a:ln>
          </p:spPr>
          <p:txBody>
            <a:bodyPr wrap="none">
              <a:spAutoFit/>
            </a:bodyPr>
            <a:lstStyle/>
            <a:p>
              <a:r>
                <a:rPr lang="en-US"/>
                <a:t>Y / Y,</a:t>
              </a:r>
              <a:r>
                <a:rPr lang="en-US">
                  <a:solidFill>
                    <a:srgbClr val="0070C0"/>
                  </a:solidFill>
                </a:rPr>
                <a:t>L</a:t>
              </a:r>
            </a:p>
          </p:txBody>
        </p:sp>
      </p:grpSp>
      <p:sp>
        <p:nvSpPr>
          <p:cNvPr id="10256" name="Text Box 18"/>
          <p:cNvSpPr txBox="1">
            <a:spLocks noChangeArrowheads="1"/>
          </p:cNvSpPr>
          <p:nvPr/>
        </p:nvSpPr>
        <p:spPr bwMode="auto">
          <a:xfrm>
            <a:off x="3473450" y="5257800"/>
            <a:ext cx="890588" cy="396875"/>
          </a:xfrm>
          <a:prstGeom prst="rect">
            <a:avLst/>
          </a:prstGeom>
          <a:noFill/>
          <a:ln w="9525">
            <a:noFill/>
            <a:miter lim="800000"/>
            <a:headEnd/>
            <a:tailEnd/>
          </a:ln>
        </p:spPr>
        <p:txBody>
          <a:bodyPr wrap="none">
            <a:spAutoFit/>
          </a:bodyPr>
          <a:lstStyle/>
          <a:p>
            <a:r>
              <a:rPr lang="en-US"/>
              <a:t>0 / 0,</a:t>
            </a:r>
            <a:r>
              <a:rPr lang="en-US">
                <a:solidFill>
                  <a:srgbClr val="0070C0"/>
                </a:solidFill>
              </a:rPr>
              <a:t>L</a:t>
            </a:r>
          </a:p>
        </p:txBody>
      </p:sp>
      <p:sp>
        <p:nvSpPr>
          <p:cNvPr id="10257" name="Line 19"/>
          <p:cNvSpPr>
            <a:spLocks noChangeShapeType="1"/>
          </p:cNvSpPr>
          <p:nvPr/>
        </p:nvSpPr>
        <p:spPr bwMode="auto">
          <a:xfrm flipH="1" flipV="1">
            <a:off x="2362200" y="3429000"/>
            <a:ext cx="1295400" cy="838200"/>
          </a:xfrm>
          <a:prstGeom prst="line">
            <a:avLst/>
          </a:prstGeom>
          <a:noFill/>
          <a:ln w="9525">
            <a:solidFill>
              <a:schemeClr val="tx1"/>
            </a:solidFill>
            <a:round/>
            <a:headEnd/>
            <a:tailEnd type="triangle" w="med" len="med"/>
          </a:ln>
        </p:spPr>
        <p:txBody>
          <a:bodyPr wrap="none" anchor="ctr"/>
          <a:lstStyle/>
          <a:p>
            <a:endParaRPr lang="en-US"/>
          </a:p>
        </p:txBody>
      </p:sp>
      <p:sp>
        <p:nvSpPr>
          <p:cNvPr id="10258" name="Text Box 20"/>
          <p:cNvSpPr txBox="1">
            <a:spLocks noChangeArrowheads="1"/>
          </p:cNvSpPr>
          <p:nvPr/>
        </p:nvSpPr>
        <p:spPr bwMode="auto">
          <a:xfrm>
            <a:off x="2362200" y="3962400"/>
            <a:ext cx="989013" cy="396875"/>
          </a:xfrm>
          <a:prstGeom prst="rect">
            <a:avLst/>
          </a:prstGeom>
          <a:noFill/>
          <a:ln w="9525">
            <a:noFill/>
            <a:miter lim="800000"/>
            <a:headEnd/>
            <a:tailEnd/>
          </a:ln>
        </p:spPr>
        <p:txBody>
          <a:bodyPr wrap="none">
            <a:spAutoFit/>
          </a:bodyPr>
          <a:lstStyle/>
          <a:p>
            <a:r>
              <a:rPr lang="en-US"/>
              <a:t>X / X,</a:t>
            </a:r>
            <a:r>
              <a:rPr lang="en-US">
                <a:solidFill>
                  <a:srgbClr val="FF0000"/>
                </a:solidFill>
              </a:rPr>
              <a:t>R</a:t>
            </a:r>
          </a:p>
        </p:txBody>
      </p:sp>
      <p:grpSp>
        <p:nvGrpSpPr>
          <p:cNvPr id="6" name="Group 34"/>
          <p:cNvGrpSpPr>
            <a:grpSpLocks/>
          </p:cNvGrpSpPr>
          <p:nvPr/>
        </p:nvGrpSpPr>
        <p:grpSpPr bwMode="auto">
          <a:xfrm>
            <a:off x="914400" y="3429000"/>
            <a:ext cx="1143000" cy="1447800"/>
            <a:chOff x="914400" y="3429000"/>
            <a:chExt cx="1143000" cy="1447800"/>
          </a:xfrm>
        </p:grpSpPr>
        <p:sp>
          <p:nvSpPr>
            <p:cNvPr id="10266" name="Line 22"/>
            <p:cNvSpPr>
              <a:spLocks noChangeShapeType="1"/>
            </p:cNvSpPr>
            <p:nvPr/>
          </p:nvSpPr>
          <p:spPr bwMode="auto">
            <a:xfrm flipH="1">
              <a:off x="1676400" y="3429000"/>
              <a:ext cx="381000" cy="990600"/>
            </a:xfrm>
            <a:prstGeom prst="line">
              <a:avLst/>
            </a:prstGeom>
            <a:noFill/>
            <a:ln w="9525">
              <a:solidFill>
                <a:schemeClr val="tx1"/>
              </a:solidFill>
              <a:round/>
              <a:headEnd/>
              <a:tailEnd type="triangle" w="med" len="med"/>
            </a:ln>
          </p:spPr>
          <p:txBody>
            <a:bodyPr wrap="none" anchor="ctr"/>
            <a:lstStyle/>
            <a:p>
              <a:endParaRPr lang="en-US"/>
            </a:p>
          </p:txBody>
        </p:sp>
        <p:sp>
          <p:nvSpPr>
            <p:cNvPr id="10267" name="Oval 23"/>
            <p:cNvSpPr>
              <a:spLocks noChangeArrowheads="1"/>
            </p:cNvSpPr>
            <p:nvPr/>
          </p:nvSpPr>
          <p:spPr bwMode="auto">
            <a:xfrm>
              <a:off x="1447800" y="4419600"/>
              <a:ext cx="457200" cy="457200"/>
            </a:xfrm>
            <a:prstGeom prst="ellipse">
              <a:avLst/>
            </a:prstGeom>
            <a:solidFill>
              <a:schemeClr val="accent1"/>
            </a:solidFill>
            <a:ln w="9525">
              <a:solidFill>
                <a:schemeClr val="tx1"/>
              </a:solidFill>
              <a:round/>
              <a:headEnd/>
              <a:tailEnd/>
            </a:ln>
          </p:spPr>
          <p:txBody>
            <a:bodyPr wrap="none" anchor="ctr"/>
            <a:lstStyle/>
            <a:p>
              <a:pPr algn="ctr"/>
              <a:r>
                <a:rPr lang="en-US"/>
                <a:t>q</a:t>
              </a:r>
              <a:r>
                <a:rPr lang="en-US" baseline="-25000"/>
                <a:t>3</a:t>
              </a:r>
              <a:endParaRPr lang="en-US"/>
            </a:p>
          </p:txBody>
        </p:sp>
        <p:sp>
          <p:nvSpPr>
            <p:cNvPr id="9" name="Text Box 24"/>
            <p:cNvSpPr txBox="1">
              <a:spLocks noChangeArrowheads="1"/>
            </p:cNvSpPr>
            <p:nvPr/>
          </p:nvSpPr>
          <p:spPr bwMode="auto">
            <a:xfrm>
              <a:off x="914400" y="3657600"/>
              <a:ext cx="989013" cy="396875"/>
            </a:xfrm>
            <a:prstGeom prst="rect">
              <a:avLst/>
            </a:prstGeom>
            <a:noFill/>
            <a:ln w="9525">
              <a:noFill/>
              <a:miter lim="800000"/>
              <a:headEnd/>
              <a:tailEnd/>
            </a:ln>
          </p:spPr>
          <p:txBody>
            <a:bodyPr wrap="none">
              <a:spAutoFit/>
            </a:bodyPr>
            <a:lstStyle/>
            <a:p>
              <a:r>
                <a:rPr lang="en-US"/>
                <a:t>Y / Y,</a:t>
              </a:r>
              <a:r>
                <a:rPr lang="en-US">
                  <a:solidFill>
                    <a:srgbClr val="FF0000"/>
                  </a:solidFill>
                </a:rPr>
                <a:t>R</a:t>
              </a:r>
            </a:p>
          </p:txBody>
        </p:sp>
      </p:grpSp>
      <p:grpSp>
        <p:nvGrpSpPr>
          <p:cNvPr id="7" name="Group 35"/>
          <p:cNvGrpSpPr>
            <a:grpSpLocks/>
          </p:cNvGrpSpPr>
          <p:nvPr/>
        </p:nvGrpSpPr>
        <p:grpSpPr bwMode="auto">
          <a:xfrm>
            <a:off x="152400" y="4481513"/>
            <a:ext cx="1320800" cy="411162"/>
            <a:chOff x="152400" y="4481513"/>
            <a:chExt cx="1320800" cy="411162"/>
          </a:xfrm>
        </p:grpSpPr>
        <p:sp>
          <p:nvSpPr>
            <p:cNvPr id="10264" name="Freeform 25"/>
            <p:cNvSpPr>
              <a:spLocks/>
            </p:cNvSpPr>
            <p:nvPr/>
          </p:nvSpPr>
          <p:spPr bwMode="auto">
            <a:xfrm>
              <a:off x="1079500" y="4481513"/>
              <a:ext cx="393700" cy="306387"/>
            </a:xfrm>
            <a:custGeom>
              <a:avLst/>
              <a:gdLst>
                <a:gd name="T0" fmla="*/ 2147483647 w 248"/>
                <a:gd name="T1" fmla="*/ 2147483647 h 193"/>
                <a:gd name="T2" fmla="*/ 2147483647 w 248"/>
                <a:gd name="T3" fmla="*/ 2147483647 h 193"/>
                <a:gd name="T4" fmla="*/ 0 w 248"/>
                <a:gd name="T5" fmla="*/ 2147483647 h 193"/>
                <a:gd name="T6" fmla="*/ 2147483647 w 248"/>
                <a:gd name="T7" fmla="*/ 2147483647 h 193"/>
                <a:gd name="T8" fmla="*/ 2147483647 w 248"/>
                <a:gd name="T9" fmla="*/ 2147483647 h 193"/>
                <a:gd name="T10" fmla="*/ 2147483647 w 248"/>
                <a:gd name="T11" fmla="*/ 2147483647 h 193"/>
                <a:gd name="T12" fmla="*/ 2147483647 w 248"/>
                <a:gd name="T13" fmla="*/ 2147483647 h 193"/>
                <a:gd name="T14" fmla="*/ 2147483647 w 248"/>
                <a:gd name="T15" fmla="*/ 2147483647 h 193"/>
                <a:gd name="T16" fmla="*/ 0 60000 65536"/>
                <a:gd name="T17" fmla="*/ 0 60000 65536"/>
                <a:gd name="T18" fmla="*/ 0 60000 65536"/>
                <a:gd name="T19" fmla="*/ 0 60000 65536"/>
                <a:gd name="T20" fmla="*/ 0 60000 65536"/>
                <a:gd name="T21" fmla="*/ 0 60000 65536"/>
                <a:gd name="T22" fmla="*/ 0 60000 65536"/>
                <a:gd name="T23" fmla="*/ 0 60000 65536"/>
                <a:gd name="T24" fmla="*/ 0 w 248"/>
                <a:gd name="T25" fmla="*/ 0 h 193"/>
                <a:gd name="T26" fmla="*/ 248 w 248"/>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8" h="193">
                  <a:moveTo>
                    <a:pt x="248" y="177"/>
                  </a:moveTo>
                  <a:cubicBezTo>
                    <a:pt x="195" y="180"/>
                    <a:pt x="82" y="193"/>
                    <a:pt x="24" y="177"/>
                  </a:cubicBezTo>
                  <a:cubicBezTo>
                    <a:pt x="12" y="173"/>
                    <a:pt x="2" y="137"/>
                    <a:pt x="0" y="129"/>
                  </a:cubicBezTo>
                  <a:cubicBezTo>
                    <a:pt x="2" y="105"/>
                    <a:pt x="2" y="80"/>
                    <a:pt x="8" y="57"/>
                  </a:cubicBezTo>
                  <a:cubicBezTo>
                    <a:pt x="18" y="15"/>
                    <a:pt x="79" y="11"/>
                    <a:pt x="112" y="1"/>
                  </a:cubicBezTo>
                  <a:cubicBezTo>
                    <a:pt x="141" y="5"/>
                    <a:pt x="175" y="0"/>
                    <a:pt x="200" y="17"/>
                  </a:cubicBezTo>
                  <a:cubicBezTo>
                    <a:pt x="208" y="22"/>
                    <a:pt x="208" y="34"/>
                    <a:pt x="216" y="41"/>
                  </a:cubicBezTo>
                  <a:cubicBezTo>
                    <a:pt x="222" y="46"/>
                    <a:pt x="240" y="49"/>
                    <a:pt x="240" y="49"/>
                  </a:cubicBezTo>
                </a:path>
              </a:pathLst>
            </a:custGeom>
            <a:noFill/>
            <a:ln w="9525">
              <a:solidFill>
                <a:schemeClr val="tx1"/>
              </a:solidFill>
              <a:round/>
              <a:headEnd/>
              <a:tailEnd type="arrow" w="med" len="med"/>
            </a:ln>
          </p:spPr>
          <p:txBody>
            <a:bodyPr wrap="none" anchor="ctr"/>
            <a:lstStyle/>
            <a:p>
              <a:endParaRPr lang="en-US"/>
            </a:p>
          </p:txBody>
        </p:sp>
        <p:sp>
          <p:nvSpPr>
            <p:cNvPr id="10265" name="Text Box 26"/>
            <p:cNvSpPr txBox="1">
              <a:spLocks noChangeArrowheads="1"/>
            </p:cNvSpPr>
            <p:nvPr/>
          </p:nvSpPr>
          <p:spPr bwMode="auto">
            <a:xfrm>
              <a:off x="152400" y="4495800"/>
              <a:ext cx="989013" cy="396875"/>
            </a:xfrm>
            <a:prstGeom prst="rect">
              <a:avLst/>
            </a:prstGeom>
            <a:noFill/>
            <a:ln w="9525">
              <a:noFill/>
              <a:miter lim="800000"/>
              <a:headEnd/>
              <a:tailEnd/>
            </a:ln>
          </p:spPr>
          <p:txBody>
            <a:bodyPr wrap="none">
              <a:spAutoFit/>
            </a:bodyPr>
            <a:lstStyle/>
            <a:p>
              <a:r>
                <a:rPr lang="en-US"/>
                <a:t>Y / Y,</a:t>
              </a:r>
              <a:r>
                <a:rPr lang="en-US">
                  <a:solidFill>
                    <a:srgbClr val="FF0000"/>
                  </a:solidFill>
                </a:rPr>
                <a:t>R</a:t>
              </a:r>
            </a:p>
          </p:txBody>
        </p:sp>
      </p:grpSp>
      <p:grpSp>
        <p:nvGrpSpPr>
          <p:cNvPr id="8" name="Group 36"/>
          <p:cNvGrpSpPr>
            <a:grpSpLocks/>
          </p:cNvGrpSpPr>
          <p:nvPr/>
        </p:nvGrpSpPr>
        <p:grpSpPr bwMode="auto">
          <a:xfrm>
            <a:off x="992188" y="4876800"/>
            <a:ext cx="1598612" cy="1066800"/>
            <a:chOff x="992188" y="4876800"/>
            <a:chExt cx="1598612" cy="1066800"/>
          </a:xfrm>
        </p:grpSpPr>
        <p:sp>
          <p:nvSpPr>
            <p:cNvPr id="10260" name="Line 27"/>
            <p:cNvSpPr>
              <a:spLocks noChangeShapeType="1"/>
            </p:cNvSpPr>
            <p:nvPr/>
          </p:nvSpPr>
          <p:spPr bwMode="auto">
            <a:xfrm>
              <a:off x="1752600" y="4876800"/>
              <a:ext cx="381000" cy="457200"/>
            </a:xfrm>
            <a:prstGeom prst="line">
              <a:avLst/>
            </a:prstGeom>
            <a:noFill/>
            <a:ln w="9525">
              <a:solidFill>
                <a:schemeClr val="tx1"/>
              </a:solidFill>
              <a:round/>
              <a:headEnd/>
              <a:tailEnd type="triangle" w="med" len="med"/>
            </a:ln>
          </p:spPr>
          <p:txBody>
            <a:bodyPr wrap="none" anchor="ctr"/>
            <a:lstStyle/>
            <a:p>
              <a:endParaRPr lang="en-US"/>
            </a:p>
          </p:txBody>
        </p:sp>
        <p:sp>
          <p:nvSpPr>
            <p:cNvPr id="10261" name="Oval 28"/>
            <p:cNvSpPr>
              <a:spLocks noChangeArrowheads="1"/>
            </p:cNvSpPr>
            <p:nvPr/>
          </p:nvSpPr>
          <p:spPr bwMode="auto">
            <a:xfrm>
              <a:off x="2057400" y="5410200"/>
              <a:ext cx="457200" cy="457200"/>
            </a:xfrm>
            <a:prstGeom prst="ellipse">
              <a:avLst/>
            </a:prstGeom>
            <a:solidFill>
              <a:srgbClr val="FFFF00"/>
            </a:solidFill>
            <a:ln w="9525">
              <a:solidFill>
                <a:schemeClr val="tx1"/>
              </a:solidFill>
              <a:round/>
              <a:headEnd/>
              <a:tailEnd/>
            </a:ln>
          </p:spPr>
          <p:txBody>
            <a:bodyPr wrap="none" anchor="ctr"/>
            <a:lstStyle/>
            <a:p>
              <a:pPr algn="ctr"/>
              <a:r>
                <a:rPr lang="en-US"/>
                <a:t>q</a:t>
              </a:r>
              <a:r>
                <a:rPr lang="en-US" baseline="-25000"/>
                <a:t>4</a:t>
              </a:r>
              <a:endParaRPr lang="en-US"/>
            </a:p>
          </p:txBody>
        </p:sp>
        <p:sp>
          <p:nvSpPr>
            <p:cNvPr id="10262" name="Oval 29"/>
            <p:cNvSpPr>
              <a:spLocks noChangeArrowheads="1"/>
            </p:cNvSpPr>
            <p:nvPr/>
          </p:nvSpPr>
          <p:spPr bwMode="auto">
            <a:xfrm>
              <a:off x="1981200" y="5334000"/>
              <a:ext cx="609600" cy="609600"/>
            </a:xfrm>
            <a:prstGeom prst="ellipse">
              <a:avLst/>
            </a:prstGeom>
            <a:noFill/>
            <a:ln w="9525">
              <a:solidFill>
                <a:schemeClr val="tx1"/>
              </a:solidFill>
              <a:round/>
              <a:headEnd/>
              <a:tailEnd/>
            </a:ln>
          </p:spPr>
          <p:txBody>
            <a:bodyPr wrap="none" anchor="ctr"/>
            <a:lstStyle/>
            <a:p>
              <a:endParaRPr lang="en-US"/>
            </a:p>
          </p:txBody>
        </p:sp>
        <p:sp>
          <p:nvSpPr>
            <p:cNvPr id="10263" name="Text Box 30"/>
            <p:cNvSpPr txBox="1">
              <a:spLocks noChangeArrowheads="1"/>
            </p:cNvSpPr>
            <p:nvPr/>
          </p:nvSpPr>
          <p:spPr bwMode="auto">
            <a:xfrm>
              <a:off x="992188" y="5013325"/>
              <a:ext cx="989012" cy="396875"/>
            </a:xfrm>
            <a:prstGeom prst="rect">
              <a:avLst/>
            </a:prstGeom>
            <a:noFill/>
            <a:ln w="9525">
              <a:noFill/>
              <a:miter lim="800000"/>
              <a:headEnd/>
              <a:tailEnd/>
            </a:ln>
          </p:spPr>
          <p:txBody>
            <a:bodyPr wrap="none">
              <a:spAutoFit/>
            </a:bodyPr>
            <a:lstStyle/>
            <a:p>
              <a:r>
                <a:rPr lang="en-US"/>
                <a:t>B / B,</a:t>
              </a:r>
              <a:r>
                <a:rPr lang="en-US">
                  <a:solidFill>
                    <a:srgbClr val="FF0000"/>
                  </a:solidFill>
                </a:rPr>
                <a:t>R</a:t>
              </a:r>
            </a:p>
          </p:txBody>
        </p:sp>
      </p:grpSp>
      <p:sp>
        <p:nvSpPr>
          <p:cNvPr id="10" name="Text Box 34"/>
          <p:cNvSpPr txBox="1">
            <a:spLocks noChangeArrowheads="1"/>
          </p:cNvSpPr>
          <p:nvPr/>
        </p:nvSpPr>
        <p:spPr bwMode="auto">
          <a:xfrm>
            <a:off x="4784725" y="6038850"/>
            <a:ext cx="184150" cy="396875"/>
          </a:xfrm>
          <a:prstGeom prst="rect">
            <a:avLst/>
          </a:prstGeom>
          <a:noFill/>
          <a:ln w="9525">
            <a:noFill/>
            <a:miter lim="800000"/>
            <a:headEnd/>
            <a:tailEnd/>
          </a:ln>
        </p:spPr>
        <p:txBody>
          <a:bodyPr wrap="none">
            <a:spAutoFit/>
          </a:bodyPr>
          <a:lstStyle/>
          <a:p>
            <a:endParaRPr lang="en-US"/>
          </a:p>
        </p:txBody>
      </p:sp>
      <p:sp>
        <p:nvSpPr>
          <p:cNvPr id="38" name="Text Box 20"/>
          <p:cNvSpPr txBox="1">
            <a:spLocks noChangeArrowheads="1"/>
          </p:cNvSpPr>
          <p:nvPr/>
        </p:nvSpPr>
        <p:spPr bwMode="auto">
          <a:xfrm>
            <a:off x="3505200" y="1905000"/>
            <a:ext cx="954088" cy="400050"/>
          </a:xfrm>
          <a:prstGeom prst="rect">
            <a:avLst/>
          </a:prstGeom>
          <a:noFill/>
          <a:ln w="9525">
            <a:noFill/>
            <a:miter lim="800000"/>
            <a:headEnd/>
            <a:tailEnd/>
          </a:ln>
        </p:spPr>
        <p:txBody>
          <a:bodyPr wrap="none">
            <a:spAutoFit/>
          </a:bodyPr>
          <a:lstStyle/>
          <a:p>
            <a:r>
              <a:rPr lang="en-US"/>
              <a:t>Y / Y,</a:t>
            </a:r>
            <a:r>
              <a:rPr lang="en-US">
                <a:solidFill>
                  <a:srgbClr val="FF0000"/>
                </a:solidFill>
              </a:rPr>
              <a:t>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268">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blinds(horizontal)">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254"/>
                                        </p:tgtEl>
                                        <p:attrNameLst>
                                          <p:attrName>style.visibility</p:attrName>
                                        </p:attrNameLst>
                                      </p:cBhvr>
                                      <p:to>
                                        <p:strVal val="visible"/>
                                      </p:to>
                                    </p:set>
                                    <p:animEffect transition="in" filter="blinds(horizontal)">
                                      <p:cBhvr>
                                        <p:cTn id="28" dur="500"/>
                                        <p:tgtEl>
                                          <p:spTgt spid="1025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linds(horizontal)">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0268">
                                            <p:txEl>
                                              <p:pRg st="2" end="2"/>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256"/>
                                        </p:tgtEl>
                                        <p:attrNameLst>
                                          <p:attrName>style.visibility</p:attrName>
                                        </p:attrNameLst>
                                      </p:cBhvr>
                                      <p:to>
                                        <p:strVal val="visible"/>
                                      </p:to>
                                    </p:set>
                                    <p:animEffect transition="in" filter="blinds(horizontal)">
                                      <p:cBhvr>
                                        <p:cTn id="47" dur="500"/>
                                        <p:tgtEl>
                                          <p:spTgt spid="1025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0258"/>
                                        </p:tgtEl>
                                        <p:attrNameLst>
                                          <p:attrName>style.visibility</p:attrName>
                                        </p:attrNameLst>
                                      </p:cBhvr>
                                      <p:to>
                                        <p:strVal val="visible"/>
                                      </p:to>
                                    </p:set>
                                    <p:animEffect transition="in" filter="blinds(horizontal)">
                                      <p:cBhvr>
                                        <p:cTn id="52" dur="500"/>
                                        <p:tgtEl>
                                          <p:spTgt spid="1025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0257"/>
                                        </p:tgtEl>
                                        <p:attrNameLst>
                                          <p:attrName>style.visibility</p:attrName>
                                        </p:attrNameLst>
                                      </p:cBhvr>
                                      <p:to>
                                        <p:strVal val="visible"/>
                                      </p:to>
                                    </p:set>
                                    <p:animEffect transition="in" filter="blinds(horizontal)">
                                      <p:cBhvr>
                                        <p:cTn id="57" dur="500"/>
                                        <p:tgtEl>
                                          <p:spTgt spid="10257"/>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0268">
                                            <p:txEl>
                                              <p:pRg st="3" end="3"/>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blinds(horizontal)">
                                      <p:cBhvr>
                                        <p:cTn id="66" dur="500"/>
                                        <p:tgtEl>
                                          <p:spTgt spid="6"/>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blinds(horizontal)">
                                      <p:cBhvr>
                                        <p:cTn id="71" dur="500"/>
                                        <p:tgtEl>
                                          <p:spTgt spid="7"/>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blinds(horizontal)">
                                      <p:cBhvr>
                                        <p:cTn id="7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8" grpId="0" build="p"/>
      <p:bldP spid="10254" grpId="0"/>
      <p:bldP spid="10256" grpId="0"/>
      <p:bldP spid="10257" grpId="0" animBg="1"/>
      <p:bldP spid="10258" grpId="0"/>
      <p:bldP spid="3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7020" y="475943"/>
            <a:ext cx="8541030" cy="769441"/>
          </a:xfrm>
          <a:prstGeom prst="rect">
            <a:avLst/>
          </a:prstGeom>
        </p:spPr>
        <p:txBody>
          <a:bodyPr wrap="square">
            <a:spAutoFit/>
          </a:bodyPr>
          <a:lstStyle/>
          <a:p>
            <a:pPr lvl="0" algn="just"/>
            <a:r>
              <a:rPr lang="en-US" sz="4400" dirty="0">
                <a:solidFill>
                  <a:schemeClr val="tx2"/>
                </a:solidFill>
                <a:latin typeface="+mj-lt"/>
                <a:ea typeface="+mj-ea"/>
                <a:cs typeface="+mj-cs"/>
              </a:rPr>
              <a:t>Computation sequence of  0011:   </a:t>
            </a:r>
            <a:r>
              <a:rPr lang="en-US" sz="3200" u="sng" dirty="0">
                <a:solidFill>
                  <a:srgbClr val="FFFF00"/>
                </a:solidFill>
                <a:latin typeface="Arial" pitchFamily="34" charset="0"/>
                <a:ea typeface="Times New Roman" pitchFamily="18" charset="0"/>
                <a:cs typeface="Arial" pitchFamily="34" charset="0"/>
              </a:rPr>
              <a:t>  </a:t>
            </a:r>
            <a:endParaRPr lang="en-US" sz="3200" u="sng" dirty="0">
              <a:solidFill>
                <a:srgbClr val="FFFF00"/>
              </a:solidFill>
              <a:latin typeface="Arial" pitchFamily="34" charset="0"/>
              <a:cs typeface="Arial" pitchFamily="34" charset="0"/>
            </a:endParaRPr>
          </a:p>
        </p:txBody>
      </p:sp>
      <p:grpSp>
        <p:nvGrpSpPr>
          <p:cNvPr id="2" name="Group 33"/>
          <p:cNvGrpSpPr/>
          <p:nvPr/>
        </p:nvGrpSpPr>
        <p:grpSpPr>
          <a:xfrm>
            <a:off x="928662" y="2357430"/>
            <a:ext cx="1214446" cy="928694"/>
            <a:chOff x="928662" y="2357430"/>
            <a:chExt cx="1214446" cy="928694"/>
          </a:xfrm>
        </p:grpSpPr>
        <p:grpSp>
          <p:nvGrpSpPr>
            <p:cNvPr id="3" name="Group 24"/>
            <p:cNvGrpSpPr/>
            <p:nvPr/>
          </p:nvGrpSpPr>
          <p:grpSpPr>
            <a:xfrm>
              <a:off x="928662" y="2786058"/>
              <a:ext cx="1071570" cy="500066"/>
              <a:chOff x="500034" y="2614607"/>
              <a:chExt cx="1143008" cy="1100145"/>
            </a:xfrm>
          </p:grpSpPr>
          <p:sp>
            <p:nvSpPr>
              <p:cNvPr id="26" name="Oval 25"/>
              <p:cNvSpPr/>
              <p:nvPr/>
            </p:nvSpPr>
            <p:spPr>
              <a:xfrm>
                <a:off x="500034" y="2714620"/>
                <a:ext cx="1143008" cy="1000132"/>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85787" y="2614607"/>
                <a:ext cx="571504" cy="646331"/>
              </a:xfrm>
              <a:prstGeom prst="rect">
                <a:avLst/>
              </a:prstGeom>
            </p:spPr>
            <p:txBody>
              <a:bodyPr wrap="square">
                <a:spAutoFit/>
              </a:bodyPr>
              <a:lstStyle/>
              <a:p>
                <a:r>
                  <a:rPr lang="en-US" sz="2400" dirty="0">
                    <a:solidFill>
                      <a:srgbClr val="000000"/>
                    </a:solidFill>
                    <a:latin typeface="Arial" pitchFamily="34" charset="0"/>
                    <a:ea typeface="Times New Roman" pitchFamily="18" charset="0"/>
                    <a:cs typeface="Arial" pitchFamily="34" charset="0"/>
                  </a:rPr>
                  <a:t>q</a:t>
                </a:r>
                <a:r>
                  <a:rPr lang="en-US" sz="2400" baseline="-30000" dirty="0">
                    <a:solidFill>
                      <a:srgbClr val="000000"/>
                    </a:solidFill>
                    <a:latin typeface="Arial" pitchFamily="34" charset="0"/>
                    <a:ea typeface="Times New Roman" pitchFamily="18" charset="0"/>
                    <a:cs typeface="Arial" pitchFamily="34" charset="0"/>
                  </a:rPr>
                  <a:t>0</a:t>
                </a:r>
                <a:endParaRPr lang="en-US" sz="2400" dirty="0"/>
              </a:p>
            </p:txBody>
          </p:sp>
        </p:grpSp>
        <p:grpSp>
          <p:nvGrpSpPr>
            <p:cNvPr id="5" name="Group 29"/>
            <p:cNvGrpSpPr/>
            <p:nvPr/>
          </p:nvGrpSpPr>
          <p:grpSpPr>
            <a:xfrm>
              <a:off x="1428728" y="2357430"/>
              <a:ext cx="714380" cy="461665"/>
              <a:chOff x="4857752" y="2857496"/>
              <a:chExt cx="714380" cy="461665"/>
            </a:xfrm>
          </p:grpSpPr>
          <p:sp>
            <p:nvSpPr>
              <p:cNvPr id="28" name="Up Arrow 27"/>
              <p:cNvSpPr/>
              <p:nvPr/>
            </p:nvSpPr>
            <p:spPr>
              <a:xfrm>
                <a:off x="4857752" y="2857496"/>
                <a:ext cx="142876" cy="428628"/>
              </a:xfrm>
              <a:prstGeom prst="upArrow">
                <a:avLst/>
              </a:prstGeom>
              <a:ln cap="sq"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000628" y="2857496"/>
                <a:ext cx="571504" cy="461665"/>
              </a:xfrm>
              <a:prstGeom prst="rect">
                <a:avLst/>
              </a:prstGeom>
              <a:noFill/>
            </p:spPr>
            <p:txBody>
              <a:bodyPr wrap="square" rtlCol="0">
                <a:spAutoFit/>
              </a:bodyPr>
              <a:lstStyle/>
              <a:p>
                <a:r>
                  <a:rPr lang="en-US" sz="1200" dirty="0">
                    <a:solidFill>
                      <a:srgbClr val="FF0000"/>
                    </a:solidFill>
                  </a:rPr>
                  <a:t>R/W head</a:t>
                </a:r>
              </a:p>
            </p:txBody>
          </p:sp>
        </p:grpSp>
      </p:grpSp>
      <p:sp>
        <p:nvSpPr>
          <p:cNvPr id="45" name="TextBox 44"/>
          <p:cNvSpPr txBox="1"/>
          <p:nvPr/>
        </p:nvSpPr>
        <p:spPr>
          <a:xfrm>
            <a:off x="1285852" y="1928802"/>
            <a:ext cx="357190" cy="369332"/>
          </a:xfrm>
          <a:prstGeom prst="rect">
            <a:avLst/>
          </a:prstGeom>
          <a:noFill/>
        </p:spPr>
        <p:txBody>
          <a:bodyPr wrap="square" rtlCol="0">
            <a:spAutoFit/>
          </a:bodyPr>
          <a:lstStyle/>
          <a:p>
            <a:r>
              <a:rPr lang="en-US" dirty="0"/>
              <a:t>0</a:t>
            </a:r>
          </a:p>
        </p:txBody>
      </p:sp>
      <p:sp>
        <p:nvSpPr>
          <p:cNvPr id="53" name="TextBox 52"/>
          <p:cNvSpPr txBox="1"/>
          <p:nvPr/>
        </p:nvSpPr>
        <p:spPr>
          <a:xfrm>
            <a:off x="1571604" y="1928802"/>
            <a:ext cx="357190" cy="369332"/>
          </a:xfrm>
          <a:prstGeom prst="rect">
            <a:avLst/>
          </a:prstGeom>
          <a:noFill/>
        </p:spPr>
        <p:txBody>
          <a:bodyPr wrap="square" rtlCol="0">
            <a:spAutoFit/>
          </a:bodyPr>
          <a:lstStyle/>
          <a:p>
            <a:r>
              <a:rPr lang="en-US" dirty="0"/>
              <a:t>x</a:t>
            </a:r>
          </a:p>
        </p:txBody>
      </p:sp>
      <p:sp>
        <p:nvSpPr>
          <p:cNvPr id="54" name="TextBox 53"/>
          <p:cNvSpPr txBox="1"/>
          <p:nvPr/>
        </p:nvSpPr>
        <p:spPr>
          <a:xfrm>
            <a:off x="2000232" y="1857364"/>
            <a:ext cx="357190" cy="369332"/>
          </a:xfrm>
          <a:prstGeom prst="rect">
            <a:avLst/>
          </a:prstGeom>
          <a:noFill/>
        </p:spPr>
        <p:txBody>
          <a:bodyPr wrap="square" rtlCol="0">
            <a:spAutoFit/>
          </a:bodyPr>
          <a:lstStyle/>
          <a:p>
            <a:r>
              <a:rPr lang="en-US" dirty="0"/>
              <a:t>0</a:t>
            </a:r>
          </a:p>
        </p:txBody>
      </p:sp>
      <p:grpSp>
        <p:nvGrpSpPr>
          <p:cNvPr id="6" name="Group 63"/>
          <p:cNvGrpSpPr/>
          <p:nvPr/>
        </p:nvGrpSpPr>
        <p:grpSpPr>
          <a:xfrm>
            <a:off x="1571604" y="2357430"/>
            <a:ext cx="1214446" cy="928694"/>
            <a:chOff x="928662" y="2357430"/>
            <a:chExt cx="1214446" cy="928694"/>
          </a:xfrm>
        </p:grpSpPr>
        <p:grpSp>
          <p:nvGrpSpPr>
            <p:cNvPr id="7" name="Group 24"/>
            <p:cNvGrpSpPr/>
            <p:nvPr/>
          </p:nvGrpSpPr>
          <p:grpSpPr>
            <a:xfrm>
              <a:off x="928662" y="2786061"/>
              <a:ext cx="1071570" cy="500067"/>
              <a:chOff x="500034" y="2614607"/>
              <a:chExt cx="1143008" cy="1100145"/>
            </a:xfrm>
          </p:grpSpPr>
          <p:sp>
            <p:nvSpPr>
              <p:cNvPr id="69" name="Oval 68"/>
              <p:cNvSpPr/>
              <p:nvPr/>
            </p:nvSpPr>
            <p:spPr>
              <a:xfrm>
                <a:off x="500034" y="2714620"/>
                <a:ext cx="1143008" cy="1000132"/>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785787" y="2614607"/>
                <a:ext cx="571504" cy="1015661"/>
              </a:xfrm>
              <a:prstGeom prst="rect">
                <a:avLst/>
              </a:prstGeom>
            </p:spPr>
            <p:txBody>
              <a:bodyPr wrap="square">
                <a:spAutoFit/>
              </a:bodyPr>
              <a:lstStyle/>
              <a:p>
                <a:r>
                  <a:rPr lang="en-US" sz="2400" dirty="0">
                    <a:solidFill>
                      <a:srgbClr val="000000"/>
                    </a:solidFill>
                    <a:latin typeface="Arial" pitchFamily="34" charset="0"/>
                    <a:ea typeface="Times New Roman" pitchFamily="18" charset="0"/>
                    <a:cs typeface="Arial" pitchFamily="34" charset="0"/>
                  </a:rPr>
                  <a:t>q</a:t>
                </a:r>
                <a:r>
                  <a:rPr lang="en-US" sz="2400" baseline="-30000" dirty="0">
                    <a:solidFill>
                      <a:srgbClr val="000000"/>
                    </a:solidFill>
                    <a:latin typeface="Arial" pitchFamily="34" charset="0"/>
                    <a:ea typeface="Times New Roman" pitchFamily="18" charset="0"/>
                    <a:cs typeface="Arial" pitchFamily="34" charset="0"/>
                  </a:rPr>
                  <a:t>1</a:t>
                </a:r>
                <a:endParaRPr lang="en-US" sz="2400" dirty="0"/>
              </a:p>
            </p:txBody>
          </p:sp>
        </p:grpSp>
        <p:grpSp>
          <p:nvGrpSpPr>
            <p:cNvPr id="8" name="Group 29"/>
            <p:cNvGrpSpPr/>
            <p:nvPr/>
          </p:nvGrpSpPr>
          <p:grpSpPr>
            <a:xfrm>
              <a:off x="1428728" y="2357430"/>
              <a:ext cx="714380" cy="461665"/>
              <a:chOff x="4857752" y="2857496"/>
              <a:chExt cx="714380" cy="461665"/>
            </a:xfrm>
          </p:grpSpPr>
          <p:sp>
            <p:nvSpPr>
              <p:cNvPr id="67" name="Up Arrow 66"/>
              <p:cNvSpPr/>
              <p:nvPr/>
            </p:nvSpPr>
            <p:spPr>
              <a:xfrm>
                <a:off x="4857752" y="2857496"/>
                <a:ext cx="142876" cy="428628"/>
              </a:xfrm>
              <a:prstGeom prst="upArrow">
                <a:avLst/>
              </a:prstGeom>
              <a:ln cap="sq"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5000628" y="2857496"/>
                <a:ext cx="571504" cy="461665"/>
              </a:xfrm>
              <a:prstGeom prst="rect">
                <a:avLst/>
              </a:prstGeom>
              <a:noFill/>
            </p:spPr>
            <p:txBody>
              <a:bodyPr wrap="square" rtlCol="0">
                <a:spAutoFit/>
              </a:bodyPr>
              <a:lstStyle/>
              <a:p>
                <a:r>
                  <a:rPr lang="en-US" sz="1200" dirty="0">
                    <a:solidFill>
                      <a:srgbClr val="FF0000"/>
                    </a:solidFill>
                  </a:rPr>
                  <a:t>R/W head</a:t>
                </a:r>
              </a:p>
            </p:txBody>
          </p:sp>
        </p:grpSp>
      </p:grpSp>
      <p:grpSp>
        <p:nvGrpSpPr>
          <p:cNvPr id="9" name="Group 70"/>
          <p:cNvGrpSpPr/>
          <p:nvPr/>
        </p:nvGrpSpPr>
        <p:grpSpPr>
          <a:xfrm>
            <a:off x="2214546" y="2357430"/>
            <a:ext cx="1214446" cy="928694"/>
            <a:chOff x="928662" y="2357430"/>
            <a:chExt cx="1214446" cy="928694"/>
          </a:xfrm>
        </p:grpSpPr>
        <p:grpSp>
          <p:nvGrpSpPr>
            <p:cNvPr id="10" name="Group 24"/>
            <p:cNvGrpSpPr/>
            <p:nvPr/>
          </p:nvGrpSpPr>
          <p:grpSpPr>
            <a:xfrm>
              <a:off x="928662" y="2786061"/>
              <a:ext cx="1071570" cy="500067"/>
              <a:chOff x="500034" y="2614607"/>
              <a:chExt cx="1143008" cy="1100145"/>
            </a:xfrm>
          </p:grpSpPr>
          <p:sp>
            <p:nvSpPr>
              <p:cNvPr id="76" name="Oval 75"/>
              <p:cNvSpPr/>
              <p:nvPr/>
            </p:nvSpPr>
            <p:spPr>
              <a:xfrm>
                <a:off x="500034" y="2714620"/>
                <a:ext cx="1143008" cy="1000132"/>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785787" y="2614607"/>
                <a:ext cx="571504" cy="1015661"/>
              </a:xfrm>
              <a:prstGeom prst="rect">
                <a:avLst/>
              </a:prstGeom>
            </p:spPr>
            <p:txBody>
              <a:bodyPr wrap="square">
                <a:spAutoFit/>
              </a:bodyPr>
              <a:lstStyle/>
              <a:p>
                <a:r>
                  <a:rPr lang="en-US" sz="2400" dirty="0">
                    <a:solidFill>
                      <a:srgbClr val="000000"/>
                    </a:solidFill>
                    <a:latin typeface="Arial" pitchFamily="34" charset="0"/>
                    <a:ea typeface="Times New Roman" pitchFamily="18" charset="0"/>
                    <a:cs typeface="Arial" pitchFamily="34" charset="0"/>
                  </a:rPr>
                  <a:t>q</a:t>
                </a:r>
                <a:r>
                  <a:rPr lang="en-US" sz="2400" baseline="-30000" dirty="0">
                    <a:solidFill>
                      <a:srgbClr val="000000"/>
                    </a:solidFill>
                    <a:latin typeface="Arial" pitchFamily="34" charset="0"/>
                    <a:ea typeface="Times New Roman" pitchFamily="18" charset="0"/>
                    <a:cs typeface="Arial" pitchFamily="34" charset="0"/>
                  </a:rPr>
                  <a:t>1</a:t>
                </a:r>
                <a:endParaRPr lang="en-US" sz="2400" dirty="0"/>
              </a:p>
            </p:txBody>
          </p:sp>
        </p:grpSp>
        <p:grpSp>
          <p:nvGrpSpPr>
            <p:cNvPr id="11" name="Group 29"/>
            <p:cNvGrpSpPr/>
            <p:nvPr/>
          </p:nvGrpSpPr>
          <p:grpSpPr>
            <a:xfrm>
              <a:off x="1428728" y="2357430"/>
              <a:ext cx="714380" cy="461665"/>
              <a:chOff x="4857752" y="2857496"/>
              <a:chExt cx="714380" cy="461665"/>
            </a:xfrm>
          </p:grpSpPr>
          <p:sp>
            <p:nvSpPr>
              <p:cNvPr id="74" name="Up Arrow 73"/>
              <p:cNvSpPr/>
              <p:nvPr/>
            </p:nvSpPr>
            <p:spPr>
              <a:xfrm>
                <a:off x="4857752" y="2857496"/>
                <a:ext cx="142876" cy="428628"/>
              </a:xfrm>
              <a:prstGeom prst="upArrow">
                <a:avLst/>
              </a:prstGeom>
              <a:ln cap="sq"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5000628" y="2857496"/>
                <a:ext cx="571504" cy="461665"/>
              </a:xfrm>
              <a:prstGeom prst="rect">
                <a:avLst/>
              </a:prstGeom>
              <a:noFill/>
            </p:spPr>
            <p:txBody>
              <a:bodyPr wrap="square" rtlCol="0">
                <a:spAutoFit/>
              </a:bodyPr>
              <a:lstStyle/>
              <a:p>
                <a:r>
                  <a:rPr lang="en-US" sz="1200" dirty="0">
                    <a:solidFill>
                      <a:srgbClr val="FF0000"/>
                    </a:solidFill>
                  </a:rPr>
                  <a:t>R/W head</a:t>
                </a:r>
              </a:p>
            </p:txBody>
          </p:sp>
        </p:grpSp>
      </p:grpSp>
      <p:grpSp>
        <p:nvGrpSpPr>
          <p:cNvPr id="12" name="Group 78"/>
          <p:cNvGrpSpPr/>
          <p:nvPr/>
        </p:nvGrpSpPr>
        <p:grpSpPr>
          <a:xfrm>
            <a:off x="1643042" y="2428868"/>
            <a:ext cx="1214446" cy="928694"/>
            <a:chOff x="928662" y="2357430"/>
            <a:chExt cx="1214446" cy="928694"/>
          </a:xfrm>
        </p:grpSpPr>
        <p:grpSp>
          <p:nvGrpSpPr>
            <p:cNvPr id="13" name="Group 24"/>
            <p:cNvGrpSpPr/>
            <p:nvPr/>
          </p:nvGrpSpPr>
          <p:grpSpPr>
            <a:xfrm>
              <a:off x="928662" y="2786061"/>
              <a:ext cx="1071570" cy="500067"/>
              <a:chOff x="500034" y="2614607"/>
              <a:chExt cx="1143008" cy="1100145"/>
            </a:xfrm>
          </p:grpSpPr>
          <p:sp>
            <p:nvSpPr>
              <p:cNvPr id="84" name="Oval 83"/>
              <p:cNvSpPr/>
              <p:nvPr/>
            </p:nvSpPr>
            <p:spPr>
              <a:xfrm>
                <a:off x="500034" y="2714620"/>
                <a:ext cx="1143008" cy="1000132"/>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785787" y="2614607"/>
                <a:ext cx="571504" cy="1015661"/>
              </a:xfrm>
              <a:prstGeom prst="rect">
                <a:avLst/>
              </a:prstGeom>
            </p:spPr>
            <p:txBody>
              <a:bodyPr wrap="square">
                <a:spAutoFit/>
              </a:bodyPr>
              <a:lstStyle/>
              <a:p>
                <a:r>
                  <a:rPr lang="en-US" sz="2400" dirty="0">
                    <a:solidFill>
                      <a:srgbClr val="000000"/>
                    </a:solidFill>
                    <a:latin typeface="Arial" pitchFamily="34" charset="0"/>
                    <a:ea typeface="Times New Roman" pitchFamily="18" charset="0"/>
                    <a:cs typeface="Arial" pitchFamily="34" charset="0"/>
                  </a:rPr>
                  <a:t>q</a:t>
                </a:r>
                <a:r>
                  <a:rPr lang="en-US" sz="2400" baseline="-30000" dirty="0">
                    <a:solidFill>
                      <a:srgbClr val="000000"/>
                    </a:solidFill>
                    <a:latin typeface="Arial" pitchFamily="34" charset="0"/>
                    <a:ea typeface="Times New Roman" pitchFamily="18" charset="0"/>
                    <a:cs typeface="Arial" pitchFamily="34" charset="0"/>
                  </a:rPr>
                  <a:t>2</a:t>
                </a:r>
                <a:endParaRPr lang="en-US" sz="2400" dirty="0"/>
              </a:p>
            </p:txBody>
          </p:sp>
        </p:grpSp>
        <p:grpSp>
          <p:nvGrpSpPr>
            <p:cNvPr id="14" name="Group 29"/>
            <p:cNvGrpSpPr/>
            <p:nvPr/>
          </p:nvGrpSpPr>
          <p:grpSpPr>
            <a:xfrm>
              <a:off x="1428728" y="2357430"/>
              <a:ext cx="714380" cy="461665"/>
              <a:chOff x="4857752" y="2857496"/>
              <a:chExt cx="714380" cy="461665"/>
            </a:xfrm>
          </p:grpSpPr>
          <p:sp>
            <p:nvSpPr>
              <p:cNvPr id="82" name="Up Arrow 81"/>
              <p:cNvSpPr/>
              <p:nvPr/>
            </p:nvSpPr>
            <p:spPr>
              <a:xfrm>
                <a:off x="4857752" y="2857496"/>
                <a:ext cx="142876" cy="428628"/>
              </a:xfrm>
              <a:prstGeom prst="upArrow">
                <a:avLst/>
              </a:prstGeom>
              <a:ln cap="sq"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5000628" y="2857496"/>
                <a:ext cx="571504" cy="461665"/>
              </a:xfrm>
              <a:prstGeom prst="rect">
                <a:avLst/>
              </a:prstGeom>
              <a:noFill/>
            </p:spPr>
            <p:txBody>
              <a:bodyPr wrap="square" rtlCol="0">
                <a:spAutoFit/>
              </a:bodyPr>
              <a:lstStyle/>
              <a:p>
                <a:r>
                  <a:rPr lang="en-US" sz="1200" dirty="0">
                    <a:solidFill>
                      <a:srgbClr val="FF0000"/>
                    </a:solidFill>
                  </a:rPr>
                  <a:t>R/W head</a:t>
                </a:r>
              </a:p>
            </p:txBody>
          </p:sp>
        </p:grpSp>
      </p:grpSp>
      <p:sp>
        <p:nvSpPr>
          <p:cNvPr id="86" name="TextBox 85"/>
          <p:cNvSpPr txBox="1"/>
          <p:nvPr/>
        </p:nvSpPr>
        <p:spPr>
          <a:xfrm>
            <a:off x="2500298" y="1857364"/>
            <a:ext cx="357190" cy="369332"/>
          </a:xfrm>
          <a:prstGeom prst="rect">
            <a:avLst/>
          </a:prstGeom>
          <a:noFill/>
        </p:spPr>
        <p:txBody>
          <a:bodyPr wrap="square" rtlCol="0">
            <a:spAutoFit/>
          </a:bodyPr>
          <a:lstStyle/>
          <a:p>
            <a:r>
              <a:rPr lang="en-US" dirty="0"/>
              <a:t>1</a:t>
            </a:r>
          </a:p>
        </p:txBody>
      </p:sp>
      <p:sp>
        <p:nvSpPr>
          <p:cNvPr id="87" name="TextBox 86"/>
          <p:cNvSpPr txBox="1"/>
          <p:nvPr/>
        </p:nvSpPr>
        <p:spPr>
          <a:xfrm>
            <a:off x="2714612" y="1857364"/>
            <a:ext cx="357190" cy="369332"/>
          </a:xfrm>
          <a:prstGeom prst="rect">
            <a:avLst/>
          </a:prstGeom>
          <a:solidFill>
            <a:srgbClr val="00B050"/>
          </a:solidFill>
        </p:spPr>
        <p:txBody>
          <a:bodyPr wrap="square" rtlCol="0">
            <a:spAutoFit/>
          </a:bodyPr>
          <a:lstStyle/>
          <a:p>
            <a:r>
              <a:rPr lang="en-US" dirty="0"/>
              <a:t>y</a:t>
            </a:r>
          </a:p>
        </p:txBody>
      </p:sp>
      <p:sp>
        <p:nvSpPr>
          <p:cNvPr id="88" name="TextBox 87"/>
          <p:cNvSpPr txBox="1"/>
          <p:nvPr/>
        </p:nvSpPr>
        <p:spPr>
          <a:xfrm>
            <a:off x="1428728" y="1916660"/>
            <a:ext cx="357190" cy="369332"/>
          </a:xfrm>
          <a:prstGeom prst="rect">
            <a:avLst/>
          </a:prstGeom>
          <a:solidFill>
            <a:srgbClr val="00B050"/>
          </a:solidFill>
        </p:spPr>
        <p:txBody>
          <a:bodyPr wrap="square" rtlCol="0">
            <a:spAutoFit/>
          </a:bodyPr>
          <a:lstStyle/>
          <a:p>
            <a:r>
              <a:rPr lang="en-US" dirty="0"/>
              <a:t>x</a:t>
            </a:r>
          </a:p>
        </p:txBody>
      </p:sp>
      <p:grpSp>
        <p:nvGrpSpPr>
          <p:cNvPr id="15" name="Group 89"/>
          <p:cNvGrpSpPr/>
          <p:nvPr/>
        </p:nvGrpSpPr>
        <p:grpSpPr>
          <a:xfrm>
            <a:off x="1071538" y="2357430"/>
            <a:ext cx="1214446" cy="928694"/>
            <a:chOff x="928662" y="2357430"/>
            <a:chExt cx="1214446" cy="928694"/>
          </a:xfrm>
        </p:grpSpPr>
        <p:grpSp>
          <p:nvGrpSpPr>
            <p:cNvPr id="16" name="Group 24"/>
            <p:cNvGrpSpPr/>
            <p:nvPr/>
          </p:nvGrpSpPr>
          <p:grpSpPr>
            <a:xfrm>
              <a:off x="928662" y="2786061"/>
              <a:ext cx="1071570" cy="500067"/>
              <a:chOff x="500034" y="2614607"/>
              <a:chExt cx="1143008" cy="1100145"/>
            </a:xfrm>
          </p:grpSpPr>
          <p:sp>
            <p:nvSpPr>
              <p:cNvPr id="95" name="Oval 94"/>
              <p:cNvSpPr/>
              <p:nvPr/>
            </p:nvSpPr>
            <p:spPr>
              <a:xfrm>
                <a:off x="500034" y="2714620"/>
                <a:ext cx="1143008" cy="1000132"/>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785787" y="2614607"/>
                <a:ext cx="571504" cy="1015661"/>
              </a:xfrm>
              <a:prstGeom prst="rect">
                <a:avLst/>
              </a:prstGeom>
            </p:spPr>
            <p:txBody>
              <a:bodyPr wrap="square">
                <a:spAutoFit/>
              </a:bodyPr>
              <a:lstStyle/>
              <a:p>
                <a:r>
                  <a:rPr lang="en-US" sz="2400" dirty="0">
                    <a:solidFill>
                      <a:srgbClr val="000000"/>
                    </a:solidFill>
                    <a:latin typeface="Arial" pitchFamily="34" charset="0"/>
                    <a:ea typeface="Times New Roman" pitchFamily="18" charset="0"/>
                    <a:cs typeface="Arial" pitchFamily="34" charset="0"/>
                  </a:rPr>
                  <a:t>q</a:t>
                </a:r>
                <a:r>
                  <a:rPr lang="en-US" sz="2400" baseline="-30000" dirty="0">
                    <a:solidFill>
                      <a:srgbClr val="000000"/>
                    </a:solidFill>
                    <a:latin typeface="Arial" pitchFamily="34" charset="0"/>
                    <a:ea typeface="Times New Roman" pitchFamily="18" charset="0"/>
                    <a:cs typeface="Arial" pitchFamily="34" charset="0"/>
                  </a:rPr>
                  <a:t>2</a:t>
                </a:r>
                <a:endParaRPr lang="en-US" sz="2400" dirty="0"/>
              </a:p>
            </p:txBody>
          </p:sp>
        </p:grpSp>
        <p:grpSp>
          <p:nvGrpSpPr>
            <p:cNvPr id="17" name="Group 29"/>
            <p:cNvGrpSpPr/>
            <p:nvPr/>
          </p:nvGrpSpPr>
          <p:grpSpPr>
            <a:xfrm>
              <a:off x="1428728" y="2357430"/>
              <a:ext cx="714380" cy="461665"/>
              <a:chOff x="4857752" y="2857496"/>
              <a:chExt cx="714380" cy="461665"/>
            </a:xfrm>
          </p:grpSpPr>
          <p:sp>
            <p:nvSpPr>
              <p:cNvPr id="93" name="Up Arrow 92"/>
              <p:cNvSpPr/>
              <p:nvPr/>
            </p:nvSpPr>
            <p:spPr>
              <a:xfrm>
                <a:off x="4857752" y="2857496"/>
                <a:ext cx="142876" cy="428628"/>
              </a:xfrm>
              <a:prstGeom prst="upArrow">
                <a:avLst/>
              </a:prstGeom>
              <a:ln cap="sq"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5000628" y="2857496"/>
                <a:ext cx="571504" cy="461665"/>
              </a:xfrm>
              <a:prstGeom prst="rect">
                <a:avLst/>
              </a:prstGeom>
              <a:noFill/>
            </p:spPr>
            <p:txBody>
              <a:bodyPr wrap="square" rtlCol="0">
                <a:spAutoFit/>
              </a:bodyPr>
              <a:lstStyle/>
              <a:p>
                <a:r>
                  <a:rPr lang="en-US" sz="1200" dirty="0">
                    <a:solidFill>
                      <a:srgbClr val="FF0000"/>
                    </a:solidFill>
                  </a:rPr>
                  <a:t>R/W head</a:t>
                </a:r>
              </a:p>
            </p:txBody>
          </p:sp>
        </p:grpSp>
      </p:grpSp>
      <p:grpSp>
        <p:nvGrpSpPr>
          <p:cNvPr id="18" name="Group 96"/>
          <p:cNvGrpSpPr/>
          <p:nvPr/>
        </p:nvGrpSpPr>
        <p:grpSpPr>
          <a:xfrm>
            <a:off x="1571604" y="2357430"/>
            <a:ext cx="1143008" cy="928698"/>
            <a:chOff x="1000100" y="2357430"/>
            <a:chExt cx="1143008" cy="928698"/>
          </a:xfrm>
        </p:grpSpPr>
        <p:grpSp>
          <p:nvGrpSpPr>
            <p:cNvPr id="19" name="Group 24"/>
            <p:cNvGrpSpPr/>
            <p:nvPr/>
          </p:nvGrpSpPr>
          <p:grpSpPr>
            <a:xfrm>
              <a:off x="1000100" y="2786061"/>
              <a:ext cx="1071570" cy="500067"/>
              <a:chOff x="576235" y="2614607"/>
              <a:chExt cx="1143008" cy="1100145"/>
            </a:xfrm>
          </p:grpSpPr>
          <p:sp>
            <p:nvSpPr>
              <p:cNvPr id="102" name="Oval 101"/>
              <p:cNvSpPr/>
              <p:nvPr/>
            </p:nvSpPr>
            <p:spPr>
              <a:xfrm>
                <a:off x="576235" y="2714621"/>
                <a:ext cx="1143008" cy="1000131"/>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785787" y="2614607"/>
                <a:ext cx="571504" cy="1015661"/>
              </a:xfrm>
              <a:prstGeom prst="rect">
                <a:avLst/>
              </a:prstGeom>
            </p:spPr>
            <p:txBody>
              <a:bodyPr wrap="square">
                <a:spAutoFit/>
              </a:bodyPr>
              <a:lstStyle/>
              <a:p>
                <a:r>
                  <a:rPr lang="en-US" sz="2400" dirty="0">
                    <a:solidFill>
                      <a:srgbClr val="000000"/>
                    </a:solidFill>
                    <a:latin typeface="Arial" pitchFamily="34" charset="0"/>
                    <a:ea typeface="Times New Roman" pitchFamily="18" charset="0"/>
                    <a:cs typeface="Arial" pitchFamily="34" charset="0"/>
                  </a:rPr>
                  <a:t>q</a:t>
                </a:r>
                <a:r>
                  <a:rPr lang="en-US" sz="2400" baseline="-30000" dirty="0">
                    <a:solidFill>
                      <a:srgbClr val="000000"/>
                    </a:solidFill>
                    <a:latin typeface="Arial" pitchFamily="34" charset="0"/>
                    <a:ea typeface="Times New Roman" pitchFamily="18" charset="0"/>
                    <a:cs typeface="Arial" pitchFamily="34" charset="0"/>
                  </a:rPr>
                  <a:t>0</a:t>
                </a:r>
                <a:endParaRPr lang="en-US" sz="2400" dirty="0"/>
              </a:p>
            </p:txBody>
          </p:sp>
        </p:grpSp>
        <p:grpSp>
          <p:nvGrpSpPr>
            <p:cNvPr id="20" name="Group 29"/>
            <p:cNvGrpSpPr/>
            <p:nvPr/>
          </p:nvGrpSpPr>
          <p:grpSpPr>
            <a:xfrm>
              <a:off x="1428728" y="2357430"/>
              <a:ext cx="714380" cy="461665"/>
              <a:chOff x="4857752" y="2857496"/>
              <a:chExt cx="714380" cy="461665"/>
            </a:xfrm>
          </p:grpSpPr>
          <p:sp>
            <p:nvSpPr>
              <p:cNvPr id="100" name="Up Arrow 99"/>
              <p:cNvSpPr/>
              <p:nvPr/>
            </p:nvSpPr>
            <p:spPr>
              <a:xfrm>
                <a:off x="4857752" y="2857496"/>
                <a:ext cx="142876" cy="428628"/>
              </a:xfrm>
              <a:prstGeom prst="upArrow">
                <a:avLst/>
              </a:prstGeom>
              <a:ln cap="sq"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5000628" y="2857496"/>
                <a:ext cx="571504" cy="461665"/>
              </a:xfrm>
              <a:prstGeom prst="rect">
                <a:avLst/>
              </a:prstGeom>
              <a:noFill/>
            </p:spPr>
            <p:txBody>
              <a:bodyPr wrap="square" rtlCol="0">
                <a:spAutoFit/>
              </a:bodyPr>
              <a:lstStyle/>
              <a:p>
                <a:r>
                  <a:rPr lang="en-US" sz="1200" dirty="0">
                    <a:solidFill>
                      <a:srgbClr val="FF0000"/>
                    </a:solidFill>
                  </a:rPr>
                  <a:t>R/W head</a:t>
                </a:r>
              </a:p>
            </p:txBody>
          </p:sp>
        </p:grpSp>
      </p:grpSp>
      <p:sp>
        <p:nvSpPr>
          <p:cNvPr id="104" name="TextBox 103"/>
          <p:cNvSpPr txBox="1"/>
          <p:nvPr/>
        </p:nvSpPr>
        <p:spPr>
          <a:xfrm>
            <a:off x="2000232" y="1928802"/>
            <a:ext cx="357190" cy="369332"/>
          </a:xfrm>
          <a:prstGeom prst="rect">
            <a:avLst/>
          </a:prstGeom>
          <a:noFill/>
        </p:spPr>
        <p:txBody>
          <a:bodyPr wrap="square" rtlCol="0">
            <a:spAutoFit/>
          </a:bodyPr>
          <a:lstStyle/>
          <a:p>
            <a:r>
              <a:rPr lang="en-US" dirty="0"/>
              <a:t>x</a:t>
            </a:r>
          </a:p>
        </p:txBody>
      </p:sp>
      <p:grpSp>
        <p:nvGrpSpPr>
          <p:cNvPr id="21" name="Group 104"/>
          <p:cNvGrpSpPr/>
          <p:nvPr/>
        </p:nvGrpSpPr>
        <p:grpSpPr>
          <a:xfrm>
            <a:off x="2285984" y="2357430"/>
            <a:ext cx="1143008" cy="928698"/>
            <a:chOff x="1000100" y="2357430"/>
            <a:chExt cx="1143008" cy="928698"/>
          </a:xfrm>
        </p:grpSpPr>
        <p:grpSp>
          <p:nvGrpSpPr>
            <p:cNvPr id="22" name="Group 24"/>
            <p:cNvGrpSpPr/>
            <p:nvPr/>
          </p:nvGrpSpPr>
          <p:grpSpPr>
            <a:xfrm>
              <a:off x="1000100" y="2786061"/>
              <a:ext cx="1071570" cy="500067"/>
              <a:chOff x="576235" y="2614607"/>
              <a:chExt cx="1143008" cy="1100145"/>
            </a:xfrm>
          </p:grpSpPr>
          <p:sp>
            <p:nvSpPr>
              <p:cNvPr id="110" name="Oval 109"/>
              <p:cNvSpPr/>
              <p:nvPr/>
            </p:nvSpPr>
            <p:spPr>
              <a:xfrm>
                <a:off x="576235" y="2714621"/>
                <a:ext cx="1143008" cy="1000131"/>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785787" y="2614607"/>
                <a:ext cx="571504" cy="1015661"/>
              </a:xfrm>
              <a:prstGeom prst="rect">
                <a:avLst/>
              </a:prstGeom>
            </p:spPr>
            <p:txBody>
              <a:bodyPr wrap="square">
                <a:spAutoFit/>
              </a:bodyPr>
              <a:lstStyle/>
              <a:p>
                <a:r>
                  <a:rPr lang="en-US" sz="2400" dirty="0">
                    <a:solidFill>
                      <a:srgbClr val="000000"/>
                    </a:solidFill>
                    <a:latin typeface="Arial" pitchFamily="34" charset="0"/>
                    <a:ea typeface="Times New Roman" pitchFamily="18" charset="0"/>
                    <a:cs typeface="Arial" pitchFamily="34" charset="0"/>
                  </a:rPr>
                  <a:t>q</a:t>
                </a:r>
                <a:r>
                  <a:rPr lang="en-US" sz="2400" baseline="-30000" dirty="0">
                    <a:solidFill>
                      <a:srgbClr val="000000"/>
                    </a:solidFill>
                    <a:latin typeface="Arial" pitchFamily="34" charset="0"/>
                    <a:ea typeface="Times New Roman" pitchFamily="18" charset="0"/>
                    <a:cs typeface="Arial" pitchFamily="34" charset="0"/>
                  </a:rPr>
                  <a:t>1</a:t>
                </a:r>
                <a:endParaRPr lang="en-US" sz="2400" dirty="0"/>
              </a:p>
            </p:txBody>
          </p:sp>
        </p:grpSp>
        <p:grpSp>
          <p:nvGrpSpPr>
            <p:cNvPr id="23" name="Group 29"/>
            <p:cNvGrpSpPr/>
            <p:nvPr/>
          </p:nvGrpSpPr>
          <p:grpSpPr>
            <a:xfrm>
              <a:off x="1428728" y="2357430"/>
              <a:ext cx="714380" cy="461665"/>
              <a:chOff x="4857752" y="2857496"/>
              <a:chExt cx="714380" cy="461665"/>
            </a:xfrm>
          </p:grpSpPr>
          <p:sp>
            <p:nvSpPr>
              <p:cNvPr id="108" name="Up Arrow 107"/>
              <p:cNvSpPr/>
              <p:nvPr/>
            </p:nvSpPr>
            <p:spPr>
              <a:xfrm>
                <a:off x="4857752" y="2857496"/>
                <a:ext cx="142876" cy="428628"/>
              </a:xfrm>
              <a:prstGeom prst="upArrow">
                <a:avLst/>
              </a:prstGeom>
              <a:ln cap="sq"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p:cNvSpPr txBox="1"/>
              <p:nvPr/>
            </p:nvSpPr>
            <p:spPr>
              <a:xfrm>
                <a:off x="5000628" y="2857496"/>
                <a:ext cx="571504" cy="461665"/>
              </a:xfrm>
              <a:prstGeom prst="rect">
                <a:avLst/>
              </a:prstGeom>
              <a:noFill/>
            </p:spPr>
            <p:txBody>
              <a:bodyPr wrap="square" rtlCol="0">
                <a:spAutoFit/>
              </a:bodyPr>
              <a:lstStyle/>
              <a:p>
                <a:r>
                  <a:rPr lang="en-US" sz="1200" dirty="0">
                    <a:solidFill>
                      <a:srgbClr val="FF0000"/>
                    </a:solidFill>
                  </a:rPr>
                  <a:t>R/W head</a:t>
                </a:r>
              </a:p>
            </p:txBody>
          </p:sp>
        </p:grpSp>
      </p:grpSp>
      <p:grpSp>
        <p:nvGrpSpPr>
          <p:cNvPr id="24" name="Group 111"/>
          <p:cNvGrpSpPr/>
          <p:nvPr/>
        </p:nvGrpSpPr>
        <p:grpSpPr>
          <a:xfrm>
            <a:off x="2857488" y="2428864"/>
            <a:ext cx="1143008" cy="928698"/>
            <a:chOff x="1000100" y="2357430"/>
            <a:chExt cx="1143008" cy="928698"/>
          </a:xfrm>
        </p:grpSpPr>
        <p:grpSp>
          <p:nvGrpSpPr>
            <p:cNvPr id="25" name="Group 24"/>
            <p:cNvGrpSpPr/>
            <p:nvPr/>
          </p:nvGrpSpPr>
          <p:grpSpPr>
            <a:xfrm>
              <a:off x="1000100" y="2786061"/>
              <a:ext cx="1071570" cy="500067"/>
              <a:chOff x="576235" y="2614607"/>
              <a:chExt cx="1143008" cy="1100145"/>
            </a:xfrm>
          </p:grpSpPr>
          <p:sp>
            <p:nvSpPr>
              <p:cNvPr id="117" name="Oval 116"/>
              <p:cNvSpPr/>
              <p:nvPr/>
            </p:nvSpPr>
            <p:spPr>
              <a:xfrm>
                <a:off x="576235" y="2714621"/>
                <a:ext cx="1143008" cy="1000131"/>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785787" y="2614607"/>
                <a:ext cx="571504" cy="1015661"/>
              </a:xfrm>
              <a:prstGeom prst="rect">
                <a:avLst/>
              </a:prstGeom>
            </p:spPr>
            <p:txBody>
              <a:bodyPr wrap="square">
                <a:spAutoFit/>
              </a:bodyPr>
              <a:lstStyle/>
              <a:p>
                <a:r>
                  <a:rPr lang="en-US" sz="2400" dirty="0">
                    <a:solidFill>
                      <a:srgbClr val="000000"/>
                    </a:solidFill>
                    <a:latin typeface="Arial" pitchFamily="34" charset="0"/>
                    <a:ea typeface="Times New Roman" pitchFamily="18" charset="0"/>
                    <a:cs typeface="Arial" pitchFamily="34" charset="0"/>
                  </a:rPr>
                  <a:t>q</a:t>
                </a:r>
                <a:r>
                  <a:rPr lang="en-US" sz="2400" baseline="-30000" dirty="0">
                    <a:solidFill>
                      <a:srgbClr val="000000"/>
                    </a:solidFill>
                    <a:latin typeface="Arial" pitchFamily="34" charset="0"/>
                    <a:ea typeface="Times New Roman" pitchFamily="18" charset="0"/>
                    <a:cs typeface="Arial" pitchFamily="34" charset="0"/>
                  </a:rPr>
                  <a:t>1</a:t>
                </a:r>
                <a:endParaRPr lang="en-US" sz="2400" dirty="0"/>
              </a:p>
            </p:txBody>
          </p:sp>
        </p:grpSp>
        <p:grpSp>
          <p:nvGrpSpPr>
            <p:cNvPr id="30" name="Group 29"/>
            <p:cNvGrpSpPr/>
            <p:nvPr/>
          </p:nvGrpSpPr>
          <p:grpSpPr>
            <a:xfrm>
              <a:off x="1428728" y="2357430"/>
              <a:ext cx="714380" cy="461665"/>
              <a:chOff x="4857752" y="2857496"/>
              <a:chExt cx="714380" cy="461665"/>
            </a:xfrm>
          </p:grpSpPr>
          <p:sp>
            <p:nvSpPr>
              <p:cNvPr id="115" name="Up Arrow 114"/>
              <p:cNvSpPr/>
              <p:nvPr/>
            </p:nvSpPr>
            <p:spPr>
              <a:xfrm>
                <a:off x="4857752" y="2857496"/>
                <a:ext cx="142876" cy="428628"/>
              </a:xfrm>
              <a:prstGeom prst="upArrow">
                <a:avLst/>
              </a:prstGeom>
              <a:ln cap="sq"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5000628" y="2857496"/>
                <a:ext cx="571504" cy="461665"/>
              </a:xfrm>
              <a:prstGeom prst="rect">
                <a:avLst/>
              </a:prstGeom>
              <a:noFill/>
            </p:spPr>
            <p:txBody>
              <a:bodyPr wrap="square" rtlCol="0">
                <a:spAutoFit/>
              </a:bodyPr>
              <a:lstStyle/>
              <a:p>
                <a:r>
                  <a:rPr lang="en-US" sz="1200" dirty="0">
                    <a:solidFill>
                      <a:srgbClr val="FF0000"/>
                    </a:solidFill>
                  </a:rPr>
                  <a:t>R/W head</a:t>
                </a:r>
              </a:p>
            </p:txBody>
          </p:sp>
        </p:grpSp>
      </p:grpSp>
      <p:grpSp>
        <p:nvGrpSpPr>
          <p:cNvPr id="31" name="Group 118"/>
          <p:cNvGrpSpPr/>
          <p:nvPr/>
        </p:nvGrpSpPr>
        <p:grpSpPr>
          <a:xfrm>
            <a:off x="2428860" y="2357430"/>
            <a:ext cx="1143008" cy="928698"/>
            <a:chOff x="1000100" y="2357430"/>
            <a:chExt cx="1143008" cy="928698"/>
          </a:xfrm>
        </p:grpSpPr>
        <p:grpSp>
          <p:nvGrpSpPr>
            <p:cNvPr id="32" name="Group 24"/>
            <p:cNvGrpSpPr/>
            <p:nvPr/>
          </p:nvGrpSpPr>
          <p:grpSpPr>
            <a:xfrm>
              <a:off x="1000100" y="2786061"/>
              <a:ext cx="1071570" cy="500067"/>
              <a:chOff x="576235" y="2614607"/>
              <a:chExt cx="1143008" cy="1100145"/>
            </a:xfrm>
          </p:grpSpPr>
          <p:sp>
            <p:nvSpPr>
              <p:cNvPr id="124" name="Oval 123"/>
              <p:cNvSpPr/>
              <p:nvPr/>
            </p:nvSpPr>
            <p:spPr>
              <a:xfrm>
                <a:off x="576235" y="2714621"/>
                <a:ext cx="1143008" cy="1000131"/>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5787" y="2614607"/>
                <a:ext cx="571504" cy="1015661"/>
              </a:xfrm>
              <a:prstGeom prst="rect">
                <a:avLst/>
              </a:prstGeom>
            </p:spPr>
            <p:txBody>
              <a:bodyPr wrap="square">
                <a:spAutoFit/>
              </a:bodyPr>
              <a:lstStyle/>
              <a:p>
                <a:r>
                  <a:rPr lang="en-US" sz="2400" dirty="0">
                    <a:solidFill>
                      <a:srgbClr val="000000"/>
                    </a:solidFill>
                    <a:latin typeface="Arial" pitchFamily="34" charset="0"/>
                    <a:ea typeface="Times New Roman" pitchFamily="18" charset="0"/>
                    <a:cs typeface="Arial" pitchFamily="34" charset="0"/>
                  </a:rPr>
                  <a:t>q</a:t>
                </a:r>
                <a:r>
                  <a:rPr lang="en-US" sz="2400" baseline="-30000" dirty="0">
                    <a:solidFill>
                      <a:srgbClr val="000000"/>
                    </a:solidFill>
                    <a:latin typeface="Arial" pitchFamily="34" charset="0"/>
                    <a:ea typeface="Times New Roman" pitchFamily="18" charset="0"/>
                    <a:cs typeface="Arial" pitchFamily="34" charset="0"/>
                  </a:rPr>
                  <a:t>2</a:t>
                </a:r>
                <a:endParaRPr lang="en-US" sz="2400" dirty="0"/>
              </a:p>
            </p:txBody>
          </p:sp>
        </p:grpSp>
        <p:grpSp>
          <p:nvGrpSpPr>
            <p:cNvPr id="33" name="Group 29"/>
            <p:cNvGrpSpPr/>
            <p:nvPr/>
          </p:nvGrpSpPr>
          <p:grpSpPr>
            <a:xfrm>
              <a:off x="1428728" y="2357430"/>
              <a:ext cx="714380" cy="461665"/>
              <a:chOff x="4857752" y="2857496"/>
              <a:chExt cx="714380" cy="461665"/>
            </a:xfrm>
          </p:grpSpPr>
          <p:sp>
            <p:nvSpPr>
              <p:cNvPr id="122" name="Up Arrow 121"/>
              <p:cNvSpPr/>
              <p:nvPr/>
            </p:nvSpPr>
            <p:spPr>
              <a:xfrm>
                <a:off x="4857752" y="2857496"/>
                <a:ext cx="142876" cy="428628"/>
              </a:xfrm>
              <a:prstGeom prst="upArrow">
                <a:avLst/>
              </a:prstGeom>
              <a:ln cap="sq"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p:cNvSpPr txBox="1"/>
              <p:nvPr/>
            </p:nvSpPr>
            <p:spPr>
              <a:xfrm>
                <a:off x="5000628" y="2857496"/>
                <a:ext cx="571504" cy="461665"/>
              </a:xfrm>
              <a:prstGeom prst="rect">
                <a:avLst/>
              </a:prstGeom>
              <a:noFill/>
            </p:spPr>
            <p:txBody>
              <a:bodyPr wrap="square" rtlCol="0">
                <a:spAutoFit/>
              </a:bodyPr>
              <a:lstStyle/>
              <a:p>
                <a:r>
                  <a:rPr lang="en-US" sz="1200" dirty="0">
                    <a:solidFill>
                      <a:srgbClr val="FF0000"/>
                    </a:solidFill>
                  </a:rPr>
                  <a:t>R/W head</a:t>
                </a:r>
              </a:p>
            </p:txBody>
          </p:sp>
        </p:grpSp>
      </p:grpSp>
      <p:sp>
        <p:nvSpPr>
          <p:cNvPr id="133" name="TextBox 132"/>
          <p:cNvSpPr txBox="1"/>
          <p:nvPr/>
        </p:nvSpPr>
        <p:spPr>
          <a:xfrm>
            <a:off x="3214678" y="1857364"/>
            <a:ext cx="357190" cy="369332"/>
          </a:xfrm>
          <a:prstGeom prst="rect">
            <a:avLst/>
          </a:prstGeom>
          <a:solidFill>
            <a:srgbClr val="00B050"/>
          </a:solidFill>
        </p:spPr>
        <p:txBody>
          <a:bodyPr wrap="square" rtlCol="0">
            <a:spAutoFit/>
          </a:bodyPr>
          <a:lstStyle/>
          <a:p>
            <a:r>
              <a:rPr lang="en-US" dirty="0"/>
              <a:t>y</a:t>
            </a:r>
          </a:p>
        </p:txBody>
      </p:sp>
      <p:sp>
        <p:nvSpPr>
          <p:cNvPr id="134" name="TextBox 133"/>
          <p:cNvSpPr txBox="1"/>
          <p:nvPr/>
        </p:nvSpPr>
        <p:spPr>
          <a:xfrm>
            <a:off x="3214678" y="1857364"/>
            <a:ext cx="357190" cy="369332"/>
          </a:xfrm>
          <a:prstGeom prst="rect">
            <a:avLst/>
          </a:prstGeom>
          <a:noFill/>
        </p:spPr>
        <p:txBody>
          <a:bodyPr wrap="square" rtlCol="0">
            <a:spAutoFit/>
          </a:bodyPr>
          <a:lstStyle/>
          <a:p>
            <a:r>
              <a:rPr lang="en-US" dirty="0"/>
              <a:t>1</a:t>
            </a:r>
          </a:p>
        </p:txBody>
      </p:sp>
      <p:sp>
        <p:nvSpPr>
          <p:cNvPr id="135" name="TextBox 134"/>
          <p:cNvSpPr txBox="1"/>
          <p:nvPr/>
        </p:nvSpPr>
        <p:spPr>
          <a:xfrm>
            <a:off x="2071670" y="1916660"/>
            <a:ext cx="357190" cy="369332"/>
          </a:xfrm>
          <a:prstGeom prst="rect">
            <a:avLst/>
          </a:prstGeom>
          <a:solidFill>
            <a:srgbClr val="00B050"/>
          </a:solidFill>
        </p:spPr>
        <p:txBody>
          <a:bodyPr wrap="square" rtlCol="0">
            <a:spAutoFit/>
          </a:bodyPr>
          <a:lstStyle/>
          <a:p>
            <a:r>
              <a:rPr lang="en-US" dirty="0"/>
              <a:t>x</a:t>
            </a:r>
          </a:p>
        </p:txBody>
      </p:sp>
      <p:grpSp>
        <p:nvGrpSpPr>
          <p:cNvPr id="34" name="Group 135"/>
          <p:cNvGrpSpPr/>
          <p:nvPr/>
        </p:nvGrpSpPr>
        <p:grpSpPr>
          <a:xfrm>
            <a:off x="1571604" y="2357426"/>
            <a:ext cx="1143008" cy="928698"/>
            <a:chOff x="1000100" y="2357430"/>
            <a:chExt cx="1143008" cy="928698"/>
          </a:xfrm>
        </p:grpSpPr>
        <p:grpSp>
          <p:nvGrpSpPr>
            <p:cNvPr id="35" name="Group 24"/>
            <p:cNvGrpSpPr/>
            <p:nvPr/>
          </p:nvGrpSpPr>
          <p:grpSpPr>
            <a:xfrm>
              <a:off x="1000100" y="2786061"/>
              <a:ext cx="1071570" cy="500067"/>
              <a:chOff x="576235" y="2614607"/>
              <a:chExt cx="1143008" cy="1100145"/>
            </a:xfrm>
          </p:grpSpPr>
          <p:sp>
            <p:nvSpPr>
              <p:cNvPr id="141" name="Oval 140"/>
              <p:cNvSpPr/>
              <p:nvPr/>
            </p:nvSpPr>
            <p:spPr>
              <a:xfrm>
                <a:off x="576235" y="2714621"/>
                <a:ext cx="1143008" cy="1000131"/>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785787" y="2614607"/>
                <a:ext cx="571504" cy="1015661"/>
              </a:xfrm>
              <a:prstGeom prst="rect">
                <a:avLst/>
              </a:prstGeom>
            </p:spPr>
            <p:txBody>
              <a:bodyPr wrap="square">
                <a:spAutoFit/>
              </a:bodyPr>
              <a:lstStyle/>
              <a:p>
                <a:r>
                  <a:rPr lang="en-US" sz="2400" dirty="0">
                    <a:solidFill>
                      <a:srgbClr val="000000"/>
                    </a:solidFill>
                    <a:latin typeface="Arial" pitchFamily="34" charset="0"/>
                    <a:ea typeface="Times New Roman" pitchFamily="18" charset="0"/>
                    <a:cs typeface="Arial" pitchFamily="34" charset="0"/>
                  </a:rPr>
                  <a:t>q</a:t>
                </a:r>
                <a:r>
                  <a:rPr lang="en-US" sz="2400" baseline="-30000" dirty="0">
                    <a:solidFill>
                      <a:srgbClr val="000000"/>
                    </a:solidFill>
                    <a:latin typeface="Arial" pitchFamily="34" charset="0"/>
                    <a:ea typeface="Times New Roman" pitchFamily="18" charset="0"/>
                    <a:cs typeface="Arial" pitchFamily="34" charset="0"/>
                  </a:rPr>
                  <a:t>2</a:t>
                </a:r>
                <a:endParaRPr lang="en-US" sz="2400" dirty="0"/>
              </a:p>
            </p:txBody>
          </p:sp>
        </p:grpSp>
        <p:grpSp>
          <p:nvGrpSpPr>
            <p:cNvPr id="36" name="Group 29"/>
            <p:cNvGrpSpPr/>
            <p:nvPr/>
          </p:nvGrpSpPr>
          <p:grpSpPr>
            <a:xfrm>
              <a:off x="1428728" y="2357430"/>
              <a:ext cx="714380" cy="461665"/>
              <a:chOff x="4857752" y="2857496"/>
              <a:chExt cx="714380" cy="461665"/>
            </a:xfrm>
          </p:grpSpPr>
          <p:sp>
            <p:nvSpPr>
              <p:cNvPr id="139" name="Up Arrow 138"/>
              <p:cNvSpPr/>
              <p:nvPr/>
            </p:nvSpPr>
            <p:spPr>
              <a:xfrm>
                <a:off x="4857752" y="2857496"/>
                <a:ext cx="142876" cy="428628"/>
              </a:xfrm>
              <a:prstGeom prst="upArrow">
                <a:avLst/>
              </a:prstGeom>
              <a:ln cap="sq"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p:cNvSpPr txBox="1"/>
              <p:nvPr/>
            </p:nvSpPr>
            <p:spPr>
              <a:xfrm>
                <a:off x="5000628" y="2857496"/>
                <a:ext cx="571504" cy="461665"/>
              </a:xfrm>
              <a:prstGeom prst="rect">
                <a:avLst/>
              </a:prstGeom>
              <a:noFill/>
            </p:spPr>
            <p:txBody>
              <a:bodyPr wrap="square" rtlCol="0">
                <a:spAutoFit/>
              </a:bodyPr>
              <a:lstStyle/>
              <a:p>
                <a:r>
                  <a:rPr lang="en-US" sz="1200" dirty="0">
                    <a:solidFill>
                      <a:srgbClr val="FF0000"/>
                    </a:solidFill>
                  </a:rPr>
                  <a:t>R/W head</a:t>
                </a:r>
              </a:p>
            </p:txBody>
          </p:sp>
        </p:grpSp>
      </p:grpSp>
      <p:grpSp>
        <p:nvGrpSpPr>
          <p:cNvPr id="37" name="Group 142"/>
          <p:cNvGrpSpPr/>
          <p:nvPr/>
        </p:nvGrpSpPr>
        <p:grpSpPr>
          <a:xfrm>
            <a:off x="2214546" y="2357430"/>
            <a:ext cx="1143008" cy="928698"/>
            <a:chOff x="1000100" y="2357430"/>
            <a:chExt cx="1143008" cy="928698"/>
          </a:xfrm>
        </p:grpSpPr>
        <p:grpSp>
          <p:nvGrpSpPr>
            <p:cNvPr id="38" name="Group 24"/>
            <p:cNvGrpSpPr/>
            <p:nvPr/>
          </p:nvGrpSpPr>
          <p:grpSpPr>
            <a:xfrm>
              <a:off x="1000100" y="2786061"/>
              <a:ext cx="1071570" cy="500067"/>
              <a:chOff x="576235" y="2614607"/>
              <a:chExt cx="1143008" cy="1100145"/>
            </a:xfrm>
          </p:grpSpPr>
          <p:sp>
            <p:nvSpPr>
              <p:cNvPr id="148" name="Oval 147"/>
              <p:cNvSpPr/>
              <p:nvPr/>
            </p:nvSpPr>
            <p:spPr>
              <a:xfrm>
                <a:off x="576235" y="2714621"/>
                <a:ext cx="1143008" cy="1000131"/>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a:off x="785787" y="2614607"/>
                <a:ext cx="571504" cy="1015661"/>
              </a:xfrm>
              <a:prstGeom prst="rect">
                <a:avLst/>
              </a:prstGeom>
            </p:spPr>
            <p:txBody>
              <a:bodyPr wrap="square">
                <a:spAutoFit/>
              </a:bodyPr>
              <a:lstStyle/>
              <a:p>
                <a:r>
                  <a:rPr lang="en-US" sz="2400" dirty="0">
                    <a:solidFill>
                      <a:srgbClr val="000000"/>
                    </a:solidFill>
                    <a:latin typeface="Arial" pitchFamily="34" charset="0"/>
                    <a:ea typeface="Times New Roman" pitchFamily="18" charset="0"/>
                    <a:cs typeface="Arial" pitchFamily="34" charset="0"/>
                  </a:rPr>
                  <a:t>q</a:t>
                </a:r>
                <a:r>
                  <a:rPr lang="en-US" sz="2400" baseline="-30000" dirty="0">
                    <a:solidFill>
                      <a:srgbClr val="000000"/>
                    </a:solidFill>
                    <a:latin typeface="Arial" pitchFamily="34" charset="0"/>
                    <a:ea typeface="Times New Roman" pitchFamily="18" charset="0"/>
                    <a:cs typeface="Arial" pitchFamily="34" charset="0"/>
                  </a:rPr>
                  <a:t>0</a:t>
                </a:r>
                <a:endParaRPr lang="en-US" sz="2400" dirty="0"/>
              </a:p>
            </p:txBody>
          </p:sp>
        </p:grpSp>
        <p:grpSp>
          <p:nvGrpSpPr>
            <p:cNvPr id="39" name="Group 29"/>
            <p:cNvGrpSpPr/>
            <p:nvPr/>
          </p:nvGrpSpPr>
          <p:grpSpPr>
            <a:xfrm>
              <a:off x="1428728" y="2357430"/>
              <a:ext cx="714380" cy="461665"/>
              <a:chOff x="4857752" y="2857496"/>
              <a:chExt cx="714380" cy="461665"/>
            </a:xfrm>
          </p:grpSpPr>
          <p:sp>
            <p:nvSpPr>
              <p:cNvPr id="146" name="Up Arrow 145"/>
              <p:cNvSpPr/>
              <p:nvPr/>
            </p:nvSpPr>
            <p:spPr>
              <a:xfrm>
                <a:off x="4857752" y="2857496"/>
                <a:ext cx="142876" cy="428628"/>
              </a:xfrm>
              <a:prstGeom prst="upArrow">
                <a:avLst/>
              </a:prstGeom>
              <a:ln cap="sq"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p:cNvSpPr txBox="1"/>
              <p:nvPr/>
            </p:nvSpPr>
            <p:spPr>
              <a:xfrm>
                <a:off x="5000628" y="2857496"/>
                <a:ext cx="571504" cy="461665"/>
              </a:xfrm>
              <a:prstGeom prst="rect">
                <a:avLst/>
              </a:prstGeom>
              <a:noFill/>
            </p:spPr>
            <p:txBody>
              <a:bodyPr wrap="square" rtlCol="0">
                <a:spAutoFit/>
              </a:bodyPr>
              <a:lstStyle/>
              <a:p>
                <a:r>
                  <a:rPr lang="en-US" sz="1200" dirty="0">
                    <a:solidFill>
                      <a:srgbClr val="FF0000"/>
                    </a:solidFill>
                  </a:rPr>
                  <a:t>R/W head</a:t>
                </a:r>
              </a:p>
            </p:txBody>
          </p:sp>
        </p:grpSp>
      </p:grpSp>
      <p:grpSp>
        <p:nvGrpSpPr>
          <p:cNvPr id="40" name="Group 156"/>
          <p:cNvGrpSpPr/>
          <p:nvPr/>
        </p:nvGrpSpPr>
        <p:grpSpPr>
          <a:xfrm>
            <a:off x="2857488" y="2428864"/>
            <a:ext cx="1143008" cy="928698"/>
            <a:chOff x="1000100" y="2357430"/>
            <a:chExt cx="1143008" cy="928698"/>
          </a:xfrm>
        </p:grpSpPr>
        <p:grpSp>
          <p:nvGrpSpPr>
            <p:cNvPr id="41" name="Group 24"/>
            <p:cNvGrpSpPr/>
            <p:nvPr/>
          </p:nvGrpSpPr>
          <p:grpSpPr>
            <a:xfrm>
              <a:off x="1000100" y="2786061"/>
              <a:ext cx="1071570" cy="500067"/>
              <a:chOff x="576235" y="2614607"/>
              <a:chExt cx="1143008" cy="1100145"/>
            </a:xfrm>
          </p:grpSpPr>
          <p:sp>
            <p:nvSpPr>
              <p:cNvPr id="162" name="Oval 161"/>
              <p:cNvSpPr/>
              <p:nvPr/>
            </p:nvSpPr>
            <p:spPr>
              <a:xfrm>
                <a:off x="576235" y="2714621"/>
                <a:ext cx="1143008" cy="1000131"/>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785787" y="2614607"/>
                <a:ext cx="571504" cy="1015661"/>
              </a:xfrm>
              <a:prstGeom prst="rect">
                <a:avLst/>
              </a:prstGeom>
            </p:spPr>
            <p:txBody>
              <a:bodyPr wrap="square">
                <a:spAutoFit/>
              </a:bodyPr>
              <a:lstStyle/>
              <a:p>
                <a:r>
                  <a:rPr lang="en-US" sz="2400" dirty="0">
                    <a:solidFill>
                      <a:srgbClr val="000000"/>
                    </a:solidFill>
                    <a:latin typeface="Arial" pitchFamily="34" charset="0"/>
                    <a:ea typeface="Times New Roman" pitchFamily="18" charset="0"/>
                    <a:cs typeface="Arial" pitchFamily="34" charset="0"/>
                  </a:rPr>
                  <a:t>q</a:t>
                </a:r>
                <a:r>
                  <a:rPr lang="en-US" sz="2400" baseline="-30000" dirty="0">
                    <a:solidFill>
                      <a:srgbClr val="000000"/>
                    </a:solidFill>
                    <a:latin typeface="Arial" pitchFamily="34" charset="0"/>
                    <a:ea typeface="Times New Roman" pitchFamily="18" charset="0"/>
                    <a:cs typeface="Arial" pitchFamily="34" charset="0"/>
                  </a:rPr>
                  <a:t>3</a:t>
                </a:r>
                <a:endParaRPr lang="en-US" sz="2400" dirty="0"/>
              </a:p>
            </p:txBody>
          </p:sp>
        </p:grpSp>
        <p:grpSp>
          <p:nvGrpSpPr>
            <p:cNvPr id="42" name="Group 29"/>
            <p:cNvGrpSpPr/>
            <p:nvPr/>
          </p:nvGrpSpPr>
          <p:grpSpPr>
            <a:xfrm>
              <a:off x="1428728" y="2357430"/>
              <a:ext cx="714380" cy="461665"/>
              <a:chOff x="4857752" y="2857496"/>
              <a:chExt cx="714380" cy="461665"/>
            </a:xfrm>
          </p:grpSpPr>
          <p:sp>
            <p:nvSpPr>
              <p:cNvPr id="160" name="Up Arrow 159"/>
              <p:cNvSpPr/>
              <p:nvPr/>
            </p:nvSpPr>
            <p:spPr>
              <a:xfrm>
                <a:off x="4857752" y="2857496"/>
                <a:ext cx="142876" cy="428628"/>
              </a:xfrm>
              <a:prstGeom prst="upArrow">
                <a:avLst/>
              </a:prstGeom>
              <a:ln cap="sq"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extBox 160"/>
              <p:cNvSpPr txBox="1"/>
              <p:nvPr/>
            </p:nvSpPr>
            <p:spPr>
              <a:xfrm>
                <a:off x="5000628" y="2857496"/>
                <a:ext cx="571504" cy="461665"/>
              </a:xfrm>
              <a:prstGeom prst="rect">
                <a:avLst/>
              </a:prstGeom>
              <a:noFill/>
            </p:spPr>
            <p:txBody>
              <a:bodyPr wrap="square" rtlCol="0">
                <a:spAutoFit/>
              </a:bodyPr>
              <a:lstStyle/>
              <a:p>
                <a:r>
                  <a:rPr lang="en-US" sz="1200" dirty="0">
                    <a:solidFill>
                      <a:srgbClr val="FF0000"/>
                    </a:solidFill>
                  </a:rPr>
                  <a:t>R/W head</a:t>
                </a:r>
              </a:p>
            </p:txBody>
          </p:sp>
        </p:grpSp>
      </p:grpSp>
      <p:grpSp>
        <p:nvGrpSpPr>
          <p:cNvPr id="43" name="Group 163"/>
          <p:cNvGrpSpPr/>
          <p:nvPr/>
        </p:nvGrpSpPr>
        <p:grpSpPr>
          <a:xfrm>
            <a:off x="3428992" y="2357426"/>
            <a:ext cx="1143008" cy="928698"/>
            <a:chOff x="1000100" y="2357430"/>
            <a:chExt cx="1143008" cy="928698"/>
          </a:xfrm>
        </p:grpSpPr>
        <p:grpSp>
          <p:nvGrpSpPr>
            <p:cNvPr id="44" name="Group 24"/>
            <p:cNvGrpSpPr/>
            <p:nvPr/>
          </p:nvGrpSpPr>
          <p:grpSpPr>
            <a:xfrm>
              <a:off x="1000100" y="2786061"/>
              <a:ext cx="1071570" cy="500067"/>
              <a:chOff x="576235" y="2614607"/>
              <a:chExt cx="1143008" cy="1100145"/>
            </a:xfrm>
          </p:grpSpPr>
          <p:sp>
            <p:nvSpPr>
              <p:cNvPr id="169" name="Oval 168"/>
              <p:cNvSpPr/>
              <p:nvPr/>
            </p:nvSpPr>
            <p:spPr>
              <a:xfrm>
                <a:off x="576235" y="2714621"/>
                <a:ext cx="1143008" cy="1000131"/>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a:off x="785787" y="2614607"/>
                <a:ext cx="571504" cy="1015661"/>
              </a:xfrm>
              <a:prstGeom prst="rect">
                <a:avLst/>
              </a:prstGeom>
            </p:spPr>
            <p:txBody>
              <a:bodyPr wrap="square">
                <a:spAutoFit/>
              </a:bodyPr>
              <a:lstStyle/>
              <a:p>
                <a:r>
                  <a:rPr lang="en-US" sz="2400" dirty="0">
                    <a:solidFill>
                      <a:srgbClr val="000000"/>
                    </a:solidFill>
                    <a:latin typeface="Arial" pitchFamily="34" charset="0"/>
                    <a:ea typeface="Times New Roman" pitchFamily="18" charset="0"/>
                    <a:cs typeface="Arial" pitchFamily="34" charset="0"/>
                  </a:rPr>
                  <a:t>q</a:t>
                </a:r>
                <a:r>
                  <a:rPr lang="en-US" sz="2400" baseline="-30000" dirty="0">
                    <a:solidFill>
                      <a:srgbClr val="000000"/>
                    </a:solidFill>
                    <a:latin typeface="Arial" pitchFamily="34" charset="0"/>
                    <a:ea typeface="Times New Roman" pitchFamily="18" charset="0"/>
                    <a:cs typeface="Arial" pitchFamily="34" charset="0"/>
                  </a:rPr>
                  <a:t>3</a:t>
                </a:r>
                <a:endParaRPr lang="en-US" sz="2400" dirty="0"/>
              </a:p>
            </p:txBody>
          </p:sp>
        </p:grpSp>
        <p:grpSp>
          <p:nvGrpSpPr>
            <p:cNvPr id="46" name="Group 29"/>
            <p:cNvGrpSpPr/>
            <p:nvPr/>
          </p:nvGrpSpPr>
          <p:grpSpPr>
            <a:xfrm>
              <a:off x="1428728" y="2357430"/>
              <a:ext cx="714380" cy="461665"/>
              <a:chOff x="4857752" y="2857496"/>
              <a:chExt cx="714380" cy="461665"/>
            </a:xfrm>
          </p:grpSpPr>
          <p:sp>
            <p:nvSpPr>
              <p:cNvPr id="167" name="Up Arrow 166"/>
              <p:cNvSpPr/>
              <p:nvPr/>
            </p:nvSpPr>
            <p:spPr>
              <a:xfrm>
                <a:off x="4857752" y="2857496"/>
                <a:ext cx="142876" cy="428628"/>
              </a:xfrm>
              <a:prstGeom prst="upArrow">
                <a:avLst/>
              </a:prstGeom>
              <a:ln cap="sq"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p:cNvSpPr txBox="1"/>
              <p:nvPr/>
            </p:nvSpPr>
            <p:spPr>
              <a:xfrm>
                <a:off x="5000628" y="2857496"/>
                <a:ext cx="571504" cy="461665"/>
              </a:xfrm>
              <a:prstGeom prst="rect">
                <a:avLst/>
              </a:prstGeom>
              <a:noFill/>
            </p:spPr>
            <p:txBody>
              <a:bodyPr wrap="square" rtlCol="0">
                <a:spAutoFit/>
              </a:bodyPr>
              <a:lstStyle/>
              <a:p>
                <a:r>
                  <a:rPr lang="en-US" sz="1200" dirty="0">
                    <a:solidFill>
                      <a:srgbClr val="FF0000"/>
                    </a:solidFill>
                  </a:rPr>
                  <a:t>R/W head</a:t>
                </a:r>
              </a:p>
            </p:txBody>
          </p:sp>
        </p:grpSp>
      </p:grpSp>
      <p:graphicFrame>
        <p:nvGraphicFramePr>
          <p:cNvPr id="171" name="Table 170"/>
          <p:cNvGraphicFramePr>
            <a:graphicFrameLocks noGrp="1"/>
          </p:cNvGraphicFramePr>
          <p:nvPr/>
        </p:nvGraphicFramePr>
        <p:xfrm>
          <a:off x="1333520" y="1785926"/>
          <a:ext cx="3667110" cy="513716"/>
        </p:xfrm>
        <a:graphic>
          <a:graphicData uri="http://schemas.openxmlformats.org/drawingml/2006/table">
            <a:tbl>
              <a:tblPr firstRow="1" bandRow="1">
                <a:tableStyleId>{5940675A-B579-460E-94D1-54222C63F5DA}</a:tableStyleId>
              </a:tblPr>
              <a:tblGrid>
                <a:gridCol w="611185">
                  <a:extLst>
                    <a:ext uri="{9D8B030D-6E8A-4147-A177-3AD203B41FA5}">
                      <a16:colId xmlns:a16="http://schemas.microsoft.com/office/drawing/2014/main" val="20000"/>
                    </a:ext>
                  </a:extLst>
                </a:gridCol>
                <a:gridCol w="611185">
                  <a:extLst>
                    <a:ext uri="{9D8B030D-6E8A-4147-A177-3AD203B41FA5}">
                      <a16:colId xmlns:a16="http://schemas.microsoft.com/office/drawing/2014/main" val="20001"/>
                    </a:ext>
                  </a:extLst>
                </a:gridCol>
                <a:gridCol w="611185">
                  <a:extLst>
                    <a:ext uri="{9D8B030D-6E8A-4147-A177-3AD203B41FA5}">
                      <a16:colId xmlns:a16="http://schemas.microsoft.com/office/drawing/2014/main" val="20002"/>
                    </a:ext>
                  </a:extLst>
                </a:gridCol>
                <a:gridCol w="611185">
                  <a:extLst>
                    <a:ext uri="{9D8B030D-6E8A-4147-A177-3AD203B41FA5}">
                      <a16:colId xmlns:a16="http://schemas.microsoft.com/office/drawing/2014/main" val="20003"/>
                    </a:ext>
                  </a:extLst>
                </a:gridCol>
                <a:gridCol w="611185">
                  <a:extLst>
                    <a:ext uri="{9D8B030D-6E8A-4147-A177-3AD203B41FA5}">
                      <a16:colId xmlns:a16="http://schemas.microsoft.com/office/drawing/2014/main" val="20004"/>
                    </a:ext>
                  </a:extLst>
                </a:gridCol>
                <a:gridCol w="611185">
                  <a:extLst>
                    <a:ext uri="{9D8B030D-6E8A-4147-A177-3AD203B41FA5}">
                      <a16:colId xmlns:a16="http://schemas.microsoft.com/office/drawing/2014/main" val="20005"/>
                    </a:ext>
                  </a:extLst>
                </a:gridCol>
              </a:tblGrid>
              <a:tr h="51371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72" name="Rectangle 171"/>
          <p:cNvSpPr/>
          <p:nvPr/>
        </p:nvSpPr>
        <p:spPr>
          <a:xfrm>
            <a:off x="609600" y="5410200"/>
            <a:ext cx="7715304" cy="584775"/>
          </a:xfrm>
          <a:prstGeom prst="rect">
            <a:avLst/>
          </a:prstGeom>
        </p:spPr>
        <p:txBody>
          <a:bodyPr wrap="square">
            <a:spAutoFit/>
          </a:bodyPr>
          <a:lstStyle/>
          <a:p>
            <a:r>
              <a:rPr lang="en-US" sz="2800" b="1" i="1" dirty="0">
                <a:solidFill>
                  <a:srgbClr val="FFC000"/>
                </a:solidFill>
              </a:rPr>
              <a:t> </a:t>
            </a:r>
            <a:r>
              <a:rPr lang="en-US" sz="3200" b="1" dirty="0">
                <a:solidFill>
                  <a:srgbClr val="FF0000"/>
                </a:solidFill>
                <a:latin typeface="Arial" pitchFamily="34" charset="0"/>
                <a:ea typeface="Times New Roman" pitchFamily="18" charset="0"/>
                <a:cs typeface="Arial" pitchFamily="34" charset="0"/>
              </a:rPr>
              <a:t>q</a:t>
            </a:r>
            <a:r>
              <a:rPr lang="en-US" sz="3200" b="1" baseline="-30000" dirty="0">
                <a:solidFill>
                  <a:srgbClr val="FF0000"/>
                </a:solidFill>
                <a:latin typeface="Arial" pitchFamily="34" charset="0"/>
                <a:ea typeface="Times New Roman" pitchFamily="18" charset="0"/>
                <a:cs typeface="Arial" pitchFamily="34" charset="0"/>
              </a:rPr>
              <a:t>4   </a:t>
            </a:r>
            <a:r>
              <a:rPr lang="en-US" sz="2600" b="1" i="1" dirty="0">
                <a:solidFill>
                  <a:srgbClr val="FF0000"/>
                </a:solidFill>
              </a:rPr>
              <a:t>is final state, hence  0011 is accepted by M</a:t>
            </a:r>
          </a:p>
        </p:txBody>
      </p:sp>
      <p:sp>
        <p:nvSpPr>
          <p:cNvPr id="173" name="Rectangle 172"/>
          <p:cNvSpPr/>
          <p:nvPr/>
        </p:nvSpPr>
        <p:spPr>
          <a:xfrm>
            <a:off x="285720" y="3643314"/>
            <a:ext cx="1292918" cy="523220"/>
          </a:xfrm>
          <a:prstGeom prst="rect">
            <a:avLst/>
          </a:prstGeom>
        </p:spPr>
        <p:txBody>
          <a:bodyPr wrap="none">
            <a:spAutoFit/>
          </a:bodyPr>
          <a:lstStyle/>
          <a:p>
            <a:r>
              <a:rPr lang="en-US" sz="2800" i="1" dirty="0"/>
              <a:t>q</a:t>
            </a:r>
            <a:r>
              <a:rPr lang="en-US" sz="2800" i="1" baseline="-25000" dirty="0"/>
              <a:t>0</a:t>
            </a:r>
            <a:r>
              <a:rPr lang="en-US" sz="2800" i="1" dirty="0"/>
              <a:t>0011</a:t>
            </a:r>
            <a:endParaRPr lang="en-US" sz="2800" dirty="0"/>
          </a:p>
        </p:txBody>
      </p:sp>
      <p:sp>
        <p:nvSpPr>
          <p:cNvPr id="174" name="Rectangle 173"/>
          <p:cNvSpPr/>
          <p:nvPr/>
        </p:nvSpPr>
        <p:spPr>
          <a:xfrm>
            <a:off x="1500166" y="3643314"/>
            <a:ext cx="1613519" cy="523220"/>
          </a:xfrm>
          <a:prstGeom prst="rect">
            <a:avLst/>
          </a:prstGeom>
        </p:spPr>
        <p:txBody>
          <a:bodyPr wrap="none">
            <a:spAutoFit/>
          </a:bodyPr>
          <a:lstStyle/>
          <a:p>
            <a:r>
              <a:rPr lang="en-US" sz="2800" dirty="0">
                <a:solidFill>
                  <a:srgbClr val="C00000"/>
                </a:solidFill>
                <a:latin typeface="Arial" pitchFamily="34" charset="0"/>
                <a:ea typeface="Calibri" pitchFamily="34" charset="0"/>
                <a:cs typeface="Gungsuh" pitchFamily="18" charset="-127"/>
              </a:rPr>
              <a:t>⊢ </a:t>
            </a:r>
            <a:r>
              <a:rPr lang="en-US" sz="2800" i="1" dirty="0"/>
              <a:t>xq</a:t>
            </a:r>
            <a:r>
              <a:rPr lang="en-US" sz="2800" i="1" baseline="-25000" dirty="0"/>
              <a:t>1</a:t>
            </a:r>
            <a:r>
              <a:rPr lang="en-US" sz="2800" i="1" dirty="0"/>
              <a:t>011</a:t>
            </a:r>
            <a:endParaRPr lang="en-US" sz="2800" dirty="0"/>
          </a:p>
        </p:txBody>
      </p:sp>
      <p:sp>
        <p:nvSpPr>
          <p:cNvPr id="175" name="Rectangle 174"/>
          <p:cNvSpPr/>
          <p:nvPr/>
        </p:nvSpPr>
        <p:spPr>
          <a:xfrm>
            <a:off x="2928926" y="3643314"/>
            <a:ext cx="1595758" cy="523220"/>
          </a:xfrm>
          <a:prstGeom prst="rect">
            <a:avLst/>
          </a:prstGeom>
        </p:spPr>
        <p:txBody>
          <a:bodyPr wrap="none">
            <a:spAutoFit/>
          </a:bodyPr>
          <a:lstStyle/>
          <a:p>
            <a:r>
              <a:rPr lang="en-US" sz="2800" dirty="0">
                <a:solidFill>
                  <a:srgbClr val="C00000"/>
                </a:solidFill>
                <a:latin typeface="Arial" pitchFamily="34" charset="0"/>
                <a:ea typeface="Calibri" pitchFamily="34" charset="0"/>
                <a:cs typeface="Gungsuh" pitchFamily="18" charset="-127"/>
              </a:rPr>
              <a:t>⊢ </a:t>
            </a:r>
            <a:r>
              <a:rPr lang="en-US" sz="2800" i="1" dirty="0"/>
              <a:t>x0q</a:t>
            </a:r>
            <a:r>
              <a:rPr lang="en-US" sz="2800" i="1" baseline="-25000" dirty="0"/>
              <a:t>1</a:t>
            </a:r>
            <a:r>
              <a:rPr lang="en-US" sz="2800" i="1" dirty="0"/>
              <a:t>11</a:t>
            </a:r>
            <a:endParaRPr lang="en-US" sz="2800" dirty="0"/>
          </a:p>
        </p:txBody>
      </p:sp>
      <p:sp>
        <p:nvSpPr>
          <p:cNvPr id="176" name="Rectangle 175"/>
          <p:cNvSpPr/>
          <p:nvPr/>
        </p:nvSpPr>
        <p:spPr>
          <a:xfrm>
            <a:off x="4357686" y="3620160"/>
            <a:ext cx="1619354" cy="523220"/>
          </a:xfrm>
          <a:prstGeom prst="rect">
            <a:avLst/>
          </a:prstGeom>
        </p:spPr>
        <p:txBody>
          <a:bodyPr wrap="none">
            <a:spAutoFit/>
          </a:bodyPr>
          <a:lstStyle/>
          <a:p>
            <a:r>
              <a:rPr lang="en-US" sz="2800" dirty="0">
                <a:solidFill>
                  <a:srgbClr val="C00000"/>
                </a:solidFill>
                <a:latin typeface="Arial" pitchFamily="34" charset="0"/>
                <a:ea typeface="Calibri" pitchFamily="34" charset="0"/>
                <a:cs typeface="Gungsuh" pitchFamily="18" charset="-127"/>
              </a:rPr>
              <a:t>⊢ </a:t>
            </a:r>
            <a:r>
              <a:rPr lang="en-US" sz="2800" i="1" dirty="0"/>
              <a:t>xq</a:t>
            </a:r>
            <a:r>
              <a:rPr lang="en-US" sz="2800" i="1" baseline="-25000" dirty="0"/>
              <a:t>2</a:t>
            </a:r>
            <a:r>
              <a:rPr lang="en-US" sz="2800" i="1" dirty="0"/>
              <a:t>0y1</a:t>
            </a:r>
            <a:endParaRPr lang="en-US" sz="2800" dirty="0"/>
          </a:p>
        </p:txBody>
      </p:sp>
      <p:sp>
        <p:nvSpPr>
          <p:cNvPr id="177" name="Rectangle 176"/>
          <p:cNvSpPr/>
          <p:nvPr/>
        </p:nvSpPr>
        <p:spPr>
          <a:xfrm>
            <a:off x="5786446" y="3571876"/>
            <a:ext cx="1619354" cy="523220"/>
          </a:xfrm>
          <a:prstGeom prst="rect">
            <a:avLst/>
          </a:prstGeom>
        </p:spPr>
        <p:txBody>
          <a:bodyPr wrap="none">
            <a:spAutoFit/>
          </a:bodyPr>
          <a:lstStyle/>
          <a:p>
            <a:r>
              <a:rPr lang="en-US" sz="2800" dirty="0">
                <a:solidFill>
                  <a:srgbClr val="C00000"/>
                </a:solidFill>
                <a:latin typeface="Arial" pitchFamily="34" charset="0"/>
                <a:ea typeface="Calibri" pitchFamily="34" charset="0"/>
                <a:cs typeface="Gungsuh" pitchFamily="18" charset="-127"/>
              </a:rPr>
              <a:t>⊢ </a:t>
            </a:r>
            <a:r>
              <a:rPr lang="en-US" sz="2800" i="1" dirty="0"/>
              <a:t>q</a:t>
            </a:r>
            <a:r>
              <a:rPr lang="en-US" sz="2800" i="1" baseline="-25000" dirty="0"/>
              <a:t>2</a:t>
            </a:r>
            <a:r>
              <a:rPr lang="en-US" sz="2800" i="1" dirty="0"/>
              <a:t>x0y1</a:t>
            </a:r>
            <a:endParaRPr lang="en-US" sz="2800" dirty="0"/>
          </a:p>
        </p:txBody>
      </p:sp>
      <p:sp>
        <p:nvSpPr>
          <p:cNvPr id="178" name="Rectangle 177"/>
          <p:cNvSpPr/>
          <p:nvPr/>
        </p:nvSpPr>
        <p:spPr>
          <a:xfrm>
            <a:off x="7358082" y="3571876"/>
            <a:ext cx="1519968" cy="523220"/>
          </a:xfrm>
          <a:prstGeom prst="rect">
            <a:avLst/>
          </a:prstGeom>
        </p:spPr>
        <p:txBody>
          <a:bodyPr wrap="none">
            <a:spAutoFit/>
          </a:bodyPr>
          <a:lstStyle/>
          <a:p>
            <a:r>
              <a:rPr lang="en-US" sz="2800" dirty="0">
                <a:solidFill>
                  <a:srgbClr val="C00000"/>
                </a:solidFill>
                <a:latin typeface="Arial" pitchFamily="34" charset="0"/>
                <a:ea typeface="Calibri" pitchFamily="34" charset="0"/>
                <a:cs typeface="Gungsuh" pitchFamily="18" charset="-127"/>
              </a:rPr>
              <a:t>⊢</a:t>
            </a:r>
            <a:r>
              <a:rPr lang="en-US" sz="2800" i="1" dirty="0"/>
              <a:t>xq</a:t>
            </a:r>
            <a:r>
              <a:rPr lang="en-US" sz="2800" i="1" baseline="-25000" dirty="0"/>
              <a:t>0</a:t>
            </a:r>
            <a:r>
              <a:rPr lang="en-US" sz="2800" i="1" dirty="0"/>
              <a:t>0y1</a:t>
            </a:r>
            <a:endParaRPr lang="en-US" sz="2800" dirty="0"/>
          </a:p>
        </p:txBody>
      </p:sp>
      <p:sp>
        <p:nvSpPr>
          <p:cNvPr id="179" name="Rectangle 178"/>
          <p:cNvSpPr/>
          <p:nvPr/>
        </p:nvSpPr>
        <p:spPr>
          <a:xfrm>
            <a:off x="142844" y="4214818"/>
            <a:ext cx="1598515" cy="523220"/>
          </a:xfrm>
          <a:prstGeom prst="rect">
            <a:avLst/>
          </a:prstGeom>
        </p:spPr>
        <p:txBody>
          <a:bodyPr wrap="none">
            <a:spAutoFit/>
          </a:bodyPr>
          <a:lstStyle/>
          <a:p>
            <a:r>
              <a:rPr lang="en-US" sz="2800" dirty="0">
                <a:solidFill>
                  <a:srgbClr val="C00000"/>
                </a:solidFill>
                <a:latin typeface="Arial" pitchFamily="34" charset="0"/>
                <a:ea typeface="Calibri" pitchFamily="34" charset="0"/>
                <a:cs typeface="Gungsuh" pitchFamily="18" charset="-127"/>
              </a:rPr>
              <a:t>⊢ </a:t>
            </a:r>
            <a:r>
              <a:rPr lang="en-US" sz="2800" i="1" dirty="0"/>
              <a:t>xxq</a:t>
            </a:r>
            <a:r>
              <a:rPr lang="en-US" sz="2800" i="1" baseline="-25000" dirty="0"/>
              <a:t>1</a:t>
            </a:r>
            <a:r>
              <a:rPr lang="en-US" sz="2800" i="1" dirty="0"/>
              <a:t>y1</a:t>
            </a:r>
            <a:endParaRPr lang="en-US" sz="2800" dirty="0"/>
          </a:p>
        </p:txBody>
      </p:sp>
      <p:sp>
        <p:nvSpPr>
          <p:cNvPr id="180" name="Rectangle 179"/>
          <p:cNvSpPr/>
          <p:nvPr/>
        </p:nvSpPr>
        <p:spPr>
          <a:xfrm>
            <a:off x="1633924" y="4191664"/>
            <a:ext cx="1580754" cy="523220"/>
          </a:xfrm>
          <a:prstGeom prst="rect">
            <a:avLst/>
          </a:prstGeom>
        </p:spPr>
        <p:txBody>
          <a:bodyPr wrap="none">
            <a:spAutoFit/>
          </a:bodyPr>
          <a:lstStyle/>
          <a:p>
            <a:r>
              <a:rPr lang="en-US" sz="2800" dirty="0">
                <a:solidFill>
                  <a:srgbClr val="C00000"/>
                </a:solidFill>
                <a:latin typeface="Arial" pitchFamily="34" charset="0"/>
                <a:ea typeface="Calibri" pitchFamily="34" charset="0"/>
                <a:cs typeface="Gungsuh" pitchFamily="18" charset="-127"/>
              </a:rPr>
              <a:t>⊢ </a:t>
            </a:r>
            <a:r>
              <a:rPr lang="en-US" sz="2800" i="1" dirty="0"/>
              <a:t>xxyq</a:t>
            </a:r>
            <a:r>
              <a:rPr lang="en-US" sz="2800" i="1" baseline="-25000" dirty="0"/>
              <a:t>1</a:t>
            </a:r>
            <a:r>
              <a:rPr lang="en-US" sz="2800" i="1" dirty="0"/>
              <a:t>1</a:t>
            </a:r>
            <a:endParaRPr lang="en-US" sz="2800" dirty="0"/>
          </a:p>
        </p:txBody>
      </p:sp>
      <p:sp>
        <p:nvSpPr>
          <p:cNvPr id="181" name="Rectangle 180"/>
          <p:cNvSpPr/>
          <p:nvPr/>
        </p:nvSpPr>
        <p:spPr>
          <a:xfrm>
            <a:off x="3071802" y="4214818"/>
            <a:ext cx="1577676" cy="523220"/>
          </a:xfrm>
          <a:prstGeom prst="rect">
            <a:avLst/>
          </a:prstGeom>
        </p:spPr>
        <p:txBody>
          <a:bodyPr wrap="none">
            <a:spAutoFit/>
          </a:bodyPr>
          <a:lstStyle/>
          <a:p>
            <a:r>
              <a:rPr lang="en-US" sz="2800" dirty="0">
                <a:solidFill>
                  <a:srgbClr val="C00000"/>
                </a:solidFill>
                <a:latin typeface="Arial" pitchFamily="34" charset="0"/>
                <a:ea typeface="Calibri" pitchFamily="34" charset="0"/>
                <a:cs typeface="Gungsuh" pitchFamily="18" charset="-127"/>
              </a:rPr>
              <a:t>⊢ </a:t>
            </a:r>
            <a:r>
              <a:rPr lang="en-US" sz="2800" i="1" dirty="0"/>
              <a:t>xxq</a:t>
            </a:r>
            <a:r>
              <a:rPr lang="en-US" sz="2800" i="1" baseline="-25000" dirty="0"/>
              <a:t>2</a:t>
            </a:r>
            <a:r>
              <a:rPr lang="en-US" sz="2800" i="1" dirty="0"/>
              <a:t>yy</a:t>
            </a:r>
            <a:endParaRPr lang="en-US" sz="2800" dirty="0"/>
          </a:p>
        </p:txBody>
      </p:sp>
      <p:sp>
        <p:nvSpPr>
          <p:cNvPr id="182" name="Rectangle 181"/>
          <p:cNvSpPr/>
          <p:nvPr/>
        </p:nvSpPr>
        <p:spPr>
          <a:xfrm>
            <a:off x="4565960" y="4214818"/>
            <a:ext cx="1577676" cy="523220"/>
          </a:xfrm>
          <a:prstGeom prst="rect">
            <a:avLst/>
          </a:prstGeom>
        </p:spPr>
        <p:txBody>
          <a:bodyPr wrap="none">
            <a:spAutoFit/>
          </a:bodyPr>
          <a:lstStyle/>
          <a:p>
            <a:r>
              <a:rPr lang="en-US" sz="2800" dirty="0">
                <a:solidFill>
                  <a:srgbClr val="C00000"/>
                </a:solidFill>
                <a:latin typeface="Arial" pitchFamily="34" charset="0"/>
                <a:ea typeface="Calibri" pitchFamily="34" charset="0"/>
                <a:cs typeface="Gungsuh" pitchFamily="18" charset="-127"/>
              </a:rPr>
              <a:t>⊢ </a:t>
            </a:r>
            <a:r>
              <a:rPr lang="en-US" sz="2800" i="1" dirty="0"/>
              <a:t>xq</a:t>
            </a:r>
            <a:r>
              <a:rPr lang="en-US" sz="2800" i="1" baseline="-25000" dirty="0"/>
              <a:t>2</a:t>
            </a:r>
            <a:r>
              <a:rPr lang="en-US" sz="2800" i="1" dirty="0"/>
              <a:t>xyy</a:t>
            </a:r>
            <a:endParaRPr lang="en-US" sz="2800" dirty="0"/>
          </a:p>
        </p:txBody>
      </p:sp>
      <p:sp>
        <p:nvSpPr>
          <p:cNvPr id="183" name="Rectangle 182"/>
          <p:cNvSpPr/>
          <p:nvPr/>
        </p:nvSpPr>
        <p:spPr>
          <a:xfrm>
            <a:off x="6066158" y="4214818"/>
            <a:ext cx="1577676" cy="523220"/>
          </a:xfrm>
          <a:prstGeom prst="rect">
            <a:avLst/>
          </a:prstGeom>
        </p:spPr>
        <p:txBody>
          <a:bodyPr wrap="none">
            <a:spAutoFit/>
          </a:bodyPr>
          <a:lstStyle/>
          <a:p>
            <a:r>
              <a:rPr lang="en-US" sz="2800" dirty="0">
                <a:solidFill>
                  <a:srgbClr val="C00000"/>
                </a:solidFill>
                <a:latin typeface="Arial" pitchFamily="34" charset="0"/>
                <a:ea typeface="Calibri" pitchFamily="34" charset="0"/>
                <a:cs typeface="Gungsuh" pitchFamily="18" charset="-127"/>
              </a:rPr>
              <a:t>⊢ </a:t>
            </a:r>
            <a:r>
              <a:rPr lang="en-US" sz="2800" i="1" dirty="0"/>
              <a:t>xxq</a:t>
            </a:r>
            <a:r>
              <a:rPr lang="en-US" sz="2800" i="1" baseline="-25000" dirty="0"/>
              <a:t>0</a:t>
            </a:r>
            <a:r>
              <a:rPr lang="en-US" sz="2800" i="1" dirty="0"/>
              <a:t>yy</a:t>
            </a:r>
            <a:endParaRPr lang="en-US" sz="2800" dirty="0"/>
          </a:p>
        </p:txBody>
      </p:sp>
      <p:sp>
        <p:nvSpPr>
          <p:cNvPr id="184" name="Rectangle 183"/>
          <p:cNvSpPr/>
          <p:nvPr/>
        </p:nvSpPr>
        <p:spPr>
          <a:xfrm>
            <a:off x="7500958" y="4214818"/>
            <a:ext cx="1577676" cy="523220"/>
          </a:xfrm>
          <a:prstGeom prst="rect">
            <a:avLst/>
          </a:prstGeom>
        </p:spPr>
        <p:txBody>
          <a:bodyPr wrap="none">
            <a:spAutoFit/>
          </a:bodyPr>
          <a:lstStyle/>
          <a:p>
            <a:r>
              <a:rPr lang="en-US" sz="2800" dirty="0">
                <a:solidFill>
                  <a:srgbClr val="C00000"/>
                </a:solidFill>
                <a:latin typeface="Arial" pitchFamily="34" charset="0"/>
                <a:ea typeface="Calibri" pitchFamily="34" charset="0"/>
                <a:cs typeface="Gungsuh" pitchFamily="18" charset="-127"/>
              </a:rPr>
              <a:t>⊢ </a:t>
            </a:r>
            <a:r>
              <a:rPr lang="en-US" sz="2800" i="1" dirty="0"/>
              <a:t>xxyq</a:t>
            </a:r>
            <a:r>
              <a:rPr lang="en-US" sz="2800" i="1" baseline="-25000" dirty="0"/>
              <a:t>3</a:t>
            </a:r>
            <a:r>
              <a:rPr lang="en-US" sz="2800" i="1" dirty="0"/>
              <a:t>y</a:t>
            </a:r>
            <a:endParaRPr lang="en-US" sz="2800" dirty="0"/>
          </a:p>
        </p:txBody>
      </p:sp>
      <p:sp>
        <p:nvSpPr>
          <p:cNvPr id="185" name="Rectangle 184"/>
          <p:cNvSpPr/>
          <p:nvPr/>
        </p:nvSpPr>
        <p:spPr>
          <a:xfrm>
            <a:off x="136804" y="4691730"/>
            <a:ext cx="1577676" cy="523220"/>
          </a:xfrm>
          <a:prstGeom prst="rect">
            <a:avLst/>
          </a:prstGeom>
        </p:spPr>
        <p:txBody>
          <a:bodyPr wrap="none">
            <a:spAutoFit/>
          </a:bodyPr>
          <a:lstStyle/>
          <a:p>
            <a:r>
              <a:rPr lang="en-US" sz="2800" dirty="0">
                <a:solidFill>
                  <a:srgbClr val="C00000"/>
                </a:solidFill>
                <a:latin typeface="Arial" pitchFamily="34" charset="0"/>
                <a:ea typeface="Calibri" pitchFamily="34" charset="0"/>
                <a:cs typeface="Gungsuh" pitchFamily="18" charset="-127"/>
              </a:rPr>
              <a:t>⊢ </a:t>
            </a:r>
            <a:r>
              <a:rPr lang="en-US" sz="2800" i="1" dirty="0"/>
              <a:t>xxyyq</a:t>
            </a:r>
            <a:r>
              <a:rPr lang="en-US" sz="2800" i="1" baseline="-25000" dirty="0"/>
              <a:t>3</a:t>
            </a:r>
            <a:endParaRPr lang="en-US" sz="2800" dirty="0"/>
          </a:p>
        </p:txBody>
      </p:sp>
      <p:sp>
        <p:nvSpPr>
          <p:cNvPr id="186" name="TextBox 185"/>
          <p:cNvSpPr txBox="1"/>
          <p:nvPr/>
        </p:nvSpPr>
        <p:spPr>
          <a:xfrm>
            <a:off x="3786182" y="1857364"/>
            <a:ext cx="357190" cy="369332"/>
          </a:xfrm>
          <a:prstGeom prst="rect">
            <a:avLst/>
          </a:prstGeom>
          <a:noFill/>
        </p:spPr>
        <p:txBody>
          <a:bodyPr wrap="square" rtlCol="0">
            <a:spAutoFit/>
          </a:bodyPr>
          <a:lstStyle/>
          <a:p>
            <a:r>
              <a:rPr lang="en-US" dirty="0"/>
              <a:t>b</a:t>
            </a:r>
          </a:p>
        </p:txBody>
      </p:sp>
      <p:grpSp>
        <p:nvGrpSpPr>
          <p:cNvPr id="47" name="Group 186"/>
          <p:cNvGrpSpPr/>
          <p:nvPr/>
        </p:nvGrpSpPr>
        <p:grpSpPr>
          <a:xfrm>
            <a:off x="4286248" y="2285992"/>
            <a:ext cx="1143008" cy="928698"/>
            <a:chOff x="1000100" y="2357430"/>
            <a:chExt cx="1143008" cy="928698"/>
          </a:xfrm>
        </p:grpSpPr>
        <p:grpSp>
          <p:nvGrpSpPr>
            <p:cNvPr id="48" name="Group 24"/>
            <p:cNvGrpSpPr/>
            <p:nvPr/>
          </p:nvGrpSpPr>
          <p:grpSpPr>
            <a:xfrm>
              <a:off x="1000100" y="2786061"/>
              <a:ext cx="1071570" cy="500067"/>
              <a:chOff x="576235" y="2614607"/>
              <a:chExt cx="1143008" cy="1100145"/>
            </a:xfrm>
          </p:grpSpPr>
          <p:sp>
            <p:nvSpPr>
              <p:cNvPr id="192" name="Oval 191"/>
              <p:cNvSpPr/>
              <p:nvPr/>
            </p:nvSpPr>
            <p:spPr>
              <a:xfrm>
                <a:off x="576235" y="2714621"/>
                <a:ext cx="1143008" cy="1000131"/>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p:cNvSpPr/>
              <p:nvPr/>
            </p:nvSpPr>
            <p:spPr>
              <a:xfrm>
                <a:off x="785787" y="2614607"/>
                <a:ext cx="571504" cy="1015661"/>
              </a:xfrm>
              <a:prstGeom prst="rect">
                <a:avLst/>
              </a:prstGeom>
            </p:spPr>
            <p:txBody>
              <a:bodyPr wrap="square">
                <a:spAutoFit/>
              </a:bodyPr>
              <a:lstStyle/>
              <a:p>
                <a:r>
                  <a:rPr lang="en-US" sz="2400" dirty="0">
                    <a:solidFill>
                      <a:srgbClr val="000000"/>
                    </a:solidFill>
                    <a:latin typeface="Arial" pitchFamily="34" charset="0"/>
                    <a:ea typeface="Times New Roman" pitchFamily="18" charset="0"/>
                    <a:cs typeface="Arial" pitchFamily="34" charset="0"/>
                  </a:rPr>
                  <a:t>q</a:t>
                </a:r>
                <a:r>
                  <a:rPr lang="en-US" sz="2400" baseline="-30000" dirty="0">
                    <a:solidFill>
                      <a:srgbClr val="000000"/>
                    </a:solidFill>
                    <a:latin typeface="Arial" pitchFamily="34" charset="0"/>
                    <a:ea typeface="Times New Roman" pitchFamily="18" charset="0"/>
                    <a:cs typeface="Arial" pitchFamily="34" charset="0"/>
                  </a:rPr>
                  <a:t>4</a:t>
                </a:r>
                <a:endParaRPr lang="en-US" sz="2400" dirty="0"/>
              </a:p>
            </p:txBody>
          </p:sp>
        </p:grpSp>
        <p:grpSp>
          <p:nvGrpSpPr>
            <p:cNvPr id="49" name="Group 29"/>
            <p:cNvGrpSpPr/>
            <p:nvPr/>
          </p:nvGrpSpPr>
          <p:grpSpPr>
            <a:xfrm>
              <a:off x="1428728" y="2357430"/>
              <a:ext cx="714380" cy="461665"/>
              <a:chOff x="4857752" y="2857496"/>
              <a:chExt cx="714380" cy="461665"/>
            </a:xfrm>
          </p:grpSpPr>
          <p:sp>
            <p:nvSpPr>
              <p:cNvPr id="190" name="Up Arrow 189"/>
              <p:cNvSpPr/>
              <p:nvPr/>
            </p:nvSpPr>
            <p:spPr>
              <a:xfrm>
                <a:off x="4857752" y="2857496"/>
                <a:ext cx="142876" cy="428628"/>
              </a:xfrm>
              <a:prstGeom prst="upArrow">
                <a:avLst/>
              </a:prstGeom>
              <a:ln cap="sq"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5000628" y="2857496"/>
                <a:ext cx="571504" cy="461665"/>
              </a:xfrm>
              <a:prstGeom prst="rect">
                <a:avLst/>
              </a:prstGeom>
              <a:noFill/>
            </p:spPr>
            <p:txBody>
              <a:bodyPr wrap="square" rtlCol="0">
                <a:spAutoFit/>
              </a:bodyPr>
              <a:lstStyle/>
              <a:p>
                <a:r>
                  <a:rPr lang="en-US" sz="1200" dirty="0">
                    <a:solidFill>
                      <a:srgbClr val="FF0000"/>
                    </a:solidFill>
                  </a:rPr>
                  <a:t>R/W head</a:t>
                </a:r>
              </a:p>
            </p:txBody>
          </p:sp>
        </p:grpSp>
      </p:grpSp>
      <p:sp>
        <p:nvSpPr>
          <p:cNvPr id="194" name="TextBox 193"/>
          <p:cNvSpPr txBox="1"/>
          <p:nvPr/>
        </p:nvSpPr>
        <p:spPr>
          <a:xfrm>
            <a:off x="4572000" y="1857364"/>
            <a:ext cx="357190" cy="369332"/>
          </a:xfrm>
          <a:prstGeom prst="rect">
            <a:avLst/>
          </a:prstGeom>
          <a:noFill/>
        </p:spPr>
        <p:txBody>
          <a:bodyPr wrap="square" rtlCol="0">
            <a:spAutoFit/>
          </a:bodyPr>
          <a:lstStyle/>
          <a:p>
            <a:r>
              <a:rPr lang="en-US" dirty="0"/>
              <a:t>b</a:t>
            </a:r>
          </a:p>
        </p:txBody>
      </p:sp>
      <p:sp>
        <p:nvSpPr>
          <p:cNvPr id="195" name="Rectangle 194"/>
          <p:cNvSpPr/>
          <p:nvPr/>
        </p:nvSpPr>
        <p:spPr>
          <a:xfrm>
            <a:off x="1500166" y="4714884"/>
            <a:ext cx="1845377" cy="523220"/>
          </a:xfrm>
          <a:prstGeom prst="rect">
            <a:avLst/>
          </a:prstGeom>
        </p:spPr>
        <p:txBody>
          <a:bodyPr wrap="none">
            <a:spAutoFit/>
          </a:bodyPr>
          <a:lstStyle/>
          <a:p>
            <a:r>
              <a:rPr lang="en-US" sz="2800" dirty="0">
                <a:solidFill>
                  <a:srgbClr val="C00000"/>
                </a:solidFill>
                <a:latin typeface="Arial" pitchFamily="34" charset="0"/>
                <a:ea typeface="Calibri" pitchFamily="34" charset="0"/>
                <a:cs typeface="Gungsuh" pitchFamily="18" charset="-127"/>
              </a:rPr>
              <a:t> = </a:t>
            </a:r>
            <a:r>
              <a:rPr lang="en-US" sz="2800" i="1" dirty="0"/>
              <a:t>xxyyq</a:t>
            </a:r>
            <a:r>
              <a:rPr lang="en-US" sz="2800" i="1" baseline="-25000" dirty="0"/>
              <a:t>3</a:t>
            </a:r>
            <a:r>
              <a:rPr lang="en-US" sz="2800" i="1" dirty="0"/>
              <a:t>b</a:t>
            </a:r>
            <a:endParaRPr lang="en-US" sz="2800" dirty="0"/>
          </a:p>
        </p:txBody>
      </p:sp>
      <p:sp>
        <p:nvSpPr>
          <p:cNvPr id="196" name="Rectangle 195"/>
          <p:cNvSpPr/>
          <p:nvPr/>
        </p:nvSpPr>
        <p:spPr>
          <a:xfrm>
            <a:off x="3357554" y="4714884"/>
            <a:ext cx="2000264" cy="523220"/>
          </a:xfrm>
          <a:prstGeom prst="rect">
            <a:avLst/>
          </a:prstGeom>
        </p:spPr>
        <p:txBody>
          <a:bodyPr wrap="square">
            <a:spAutoFit/>
          </a:bodyPr>
          <a:lstStyle/>
          <a:p>
            <a:r>
              <a:rPr lang="en-US" sz="2800" dirty="0">
                <a:solidFill>
                  <a:srgbClr val="C00000"/>
                </a:solidFill>
                <a:latin typeface="Arial" pitchFamily="34" charset="0"/>
                <a:ea typeface="Calibri" pitchFamily="34" charset="0"/>
                <a:cs typeface="Gungsuh" pitchFamily="18" charset="-127"/>
              </a:rPr>
              <a:t>⊢</a:t>
            </a:r>
            <a:r>
              <a:rPr lang="en-US" sz="2800" i="1" dirty="0"/>
              <a:t>xxyybq</a:t>
            </a:r>
            <a:r>
              <a:rPr lang="en-US" sz="2800" i="1" baseline="-25000" dirty="0"/>
              <a:t>4</a:t>
            </a:r>
            <a:r>
              <a:rPr lang="en-US" sz="2800" i="1" dirty="0"/>
              <a:t>b</a:t>
            </a:r>
            <a:endParaRPr lang="en-US" sz="2800" dirty="0"/>
          </a:p>
        </p:txBody>
      </p:sp>
      <p:sp>
        <p:nvSpPr>
          <p:cNvPr id="131" name="TextBox 130">
            <a:extLst>
              <a:ext uri="{FF2B5EF4-FFF2-40B4-BE49-F238E27FC236}">
                <a16:creationId xmlns:a16="http://schemas.microsoft.com/office/drawing/2014/main" id="{4316C5E1-C1DA-4F55-AC0A-9E1E774199C5}"/>
              </a:ext>
            </a:extLst>
          </p:cNvPr>
          <p:cNvSpPr txBox="1"/>
          <p:nvPr/>
        </p:nvSpPr>
        <p:spPr>
          <a:xfrm>
            <a:off x="2383436" y="3240586"/>
            <a:ext cx="4766872" cy="369332"/>
          </a:xfrm>
          <a:prstGeom prst="rect">
            <a:avLst/>
          </a:prstGeom>
          <a:noFill/>
        </p:spPr>
        <p:txBody>
          <a:bodyPr wrap="square">
            <a:spAutoFit/>
          </a:bodyPr>
          <a:lstStyle/>
          <a:p>
            <a:r>
              <a:rPr lang="en-US" sz="1800" dirty="0">
                <a:solidFill>
                  <a:schemeClr val="tx2"/>
                </a:solidFill>
                <a:latin typeface="+mj-lt"/>
                <a:ea typeface="+mj-ea"/>
                <a:cs typeface="+mj-cs"/>
              </a:rPr>
              <a:t>of  0011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45"/>
                                        </p:tgtEl>
                                      </p:cBhvr>
                                    </p:animEffect>
                                    <p:set>
                                      <p:cBhvr>
                                        <p:cTn id="7" dur="1" fill="hold">
                                          <p:stCondLst>
                                            <p:cond delay="499"/>
                                          </p:stCondLst>
                                        </p:cTn>
                                        <p:tgtEl>
                                          <p:spTgt spid="45"/>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500"/>
                                        <p:tgtEl>
                                          <p:spTgt spid="2"/>
                                        </p:tgtEl>
                                      </p:cBhvr>
                                    </p:animEffect>
                                    <p:set>
                                      <p:cBhvr>
                                        <p:cTn id="10" dur="1" fill="hold">
                                          <p:stCondLst>
                                            <p:cond delay="499"/>
                                          </p:stCondLst>
                                        </p:cTn>
                                        <p:tgtEl>
                                          <p:spTgt spid="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4"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ox(in)">
                                      <p:cBhvr>
                                        <p:cTn id="15" dur="500"/>
                                        <p:tgtEl>
                                          <p:spTgt spid="6"/>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17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4" presetClass="entr" presetSubtype="16"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ox(in)">
                                      <p:cBhvr>
                                        <p:cTn id="25" dur="500"/>
                                        <p:tgtEl>
                                          <p:spTgt spid="9"/>
                                        </p:tgtEl>
                                      </p:cBhvr>
                                    </p:animEffect>
                                  </p:childTnLst>
                                </p:cTn>
                              </p:par>
                              <p:par>
                                <p:cTn id="26" presetID="1" presetClass="entr" presetSubtype="0" fill="hold" nodeType="withEffect">
                                  <p:stCondLst>
                                    <p:cond delay="0"/>
                                  </p:stCondLst>
                                  <p:childTnLst>
                                    <p:set>
                                      <p:cBhvr>
                                        <p:cTn id="27" dur="1" fill="hold">
                                          <p:stCondLst>
                                            <p:cond delay="0"/>
                                          </p:stCondLst>
                                        </p:cTn>
                                        <p:tgtEl>
                                          <p:spTgt spid="17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nodeType="clickEffect">
                                  <p:stCondLst>
                                    <p:cond delay="0"/>
                                  </p:stCondLst>
                                  <p:childTnLst>
                                    <p:animEffect transition="out" filter="wipe(down)">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par>
                                <p:cTn id="33" presetID="22" presetClass="exit" presetSubtype="4" fill="hold" grpId="0" nodeType="withEffect">
                                  <p:stCondLst>
                                    <p:cond delay="0"/>
                                  </p:stCondLst>
                                  <p:childTnLst>
                                    <p:animEffect transition="out" filter="wipe(down)">
                                      <p:cBhvr>
                                        <p:cTn id="34" dur="500"/>
                                        <p:tgtEl>
                                          <p:spTgt spid="86"/>
                                        </p:tgtEl>
                                      </p:cBhvr>
                                    </p:animEffect>
                                    <p:set>
                                      <p:cBhvr>
                                        <p:cTn id="35" dur="1" fill="hold">
                                          <p:stCondLst>
                                            <p:cond delay="499"/>
                                          </p:stCondLst>
                                        </p:cTn>
                                        <p:tgtEl>
                                          <p:spTgt spid="86"/>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87"/>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par>
                                <p:cTn id="40" presetID="22" presetClass="exit" presetSubtype="4" fill="hold" grpId="1" nodeType="withEffect">
                                  <p:stCondLst>
                                    <p:cond delay="0"/>
                                  </p:stCondLst>
                                  <p:childTnLst>
                                    <p:animEffect transition="out" filter="wipe(down)">
                                      <p:cBhvr>
                                        <p:cTn id="41" dur="500"/>
                                        <p:tgtEl>
                                          <p:spTgt spid="53"/>
                                        </p:tgtEl>
                                      </p:cBhvr>
                                    </p:animEffect>
                                    <p:set>
                                      <p:cBhvr>
                                        <p:cTn id="42" dur="1" fill="hold">
                                          <p:stCondLst>
                                            <p:cond delay="499"/>
                                          </p:stCondLst>
                                        </p:cTn>
                                        <p:tgtEl>
                                          <p:spTgt spid="53"/>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8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xit" presetSubtype="4" fill="hold" nodeType="clickEffect">
                                  <p:stCondLst>
                                    <p:cond delay="0"/>
                                  </p:stCondLst>
                                  <p:childTnLst>
                                    <p:animEffect transition="out" filter="wipe(down)">
                                      <p:cBhvr>
                                        <p:cTn id="50" dur="500"/>
                                        <p:tgtEl>
                                          <p:spTgt spid="12"/>
                                        </p:tgtEl>
                                      </p:cBhvr>
                                    </p:animEffect>
                                    <p:set>
                                      <p:cBhvr>
                                        <p:cTn id="51" dur="1" fill="hold">
                                          <p:stCondLst>
                                            <p:cond delay="499"/>
                                          </p:stCondLst>
                                        </p:cTn>
                                        <p:tgtEl>
                                          <p:spTgt spid="12"/>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7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nodeType="clickEffect">
                                  <p:stCondLst>
                                    <p:cond delay="0"/>
                                  </p:stCondLst>
                                  <p:childTnLst>
                                    <p:animEffect transition="out" filter="blinds(horizontal)">
                                      <p:cBhvr>
                                        <p:cTn id="59" dur="500"/>
                                        <p:tgtEl>
                                          <p:spTgt spid="15"/>
                                        </p:tgtEl>
                                      </p:cBhvr>
                                    </p:animEffect>
                                    <p:set>
                                      <p:cBhvr>
                                        <p:cTn id="60" dur="1" fill="hold">
                                          <p:stCondLst>
                                            <p:cond delay="499"/>
                                          </p:stCondLst>
                                        </p:cTn>
                                        <p:tgtEl>
                                          <p:spTgt spid="15"/>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7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xit" presetSubtype="4" fill="hold" nodeType="clickEffect">
                                  <p:stCondLst>
                                    <p:cond delay="0"/>
                                  </p:stCondLst>
                                  <p:childTnLst>
                                    <p:animEffect transition="out" filter="wipe(down)">
                                      <p:cBhvr>
                                        <p:cTn id="68" dur="500"/>
                                        <p:tgtEl>
                                          <p:spTgt spid="54"/>
                                        </p:tgtEl>
                                      </p:cBhvr>
                                    </p:animEffect>
                                    <p:set>
                                      <p:cBhvr>
                                        <p:cTn id="69" dur="1" fill="hold">
                                          <p:stCondLst>
                                            <p:cond delay="499"/>
                                          </p:stCondLst>
                                        </p:cTn>
                                        <p:tgtEl>
                                          <p:spTgt spid="54"/>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104"/>
                                        </p:tgtEl>
                                        <p:attrNameLst>
                                          <p:attrName>style.visibility</p:attrName>
                                        </p:attrNameLst>
                                      </p:cBhvr>
                                      <p:to>
                                        <p:strVal val="visible"/>
                                      </p:to>
                                    </p:set>
                                  </p:childTnLst>
                                </p:cTn>
                              </p:par>
                              <p:par>
                                <p:cTn id="72" presetID="22" presetClass="exit" presetSubtype="4" fill="hold" nodeType="withEffect">
                                  <p:stCondLst>
                                    <p:cond delay="0"/>
                                  </p:stCondLst>
                                  <p:childTnLst>
                                    <p:animEffect transition="out" filter="wipe(down)">
                                      <p:cBhvr>
                                        <p:cTn id="73" dur="500"/>
                                        <p:tgtEl>
                                          <p:spTgt spid="18"/>
                                        </p:tgtEl>
                                      </p:cBhvr>
                                    </p:animEffect>
                                    <p:set>
                                      <p:cBhvr>
                                        <p:cTn id="74" dur="1" fill="hold">
                                          <p:stCondLst>
                                            <p:cond delay="499"/>
                                          </p:stCondLst>
                                        </p:cTn>
                                        <p:tgtEl>
                                          <p:spTgt spid="18"/>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7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xit" presetSubtype="4" fill="hold" nodeType="clickEffect">
                                  <p:stCondLst>
                                    <p:cond delay="0"/>
                                  </p:stCondLst>
                                  <p:childTnLst>
                                    <p:animEffect transition="out" filter="wipe(down)">
                                      <p:cBhvr>
                                        <p:cTn id="82" dur="500"/>
                                        <p:tgtEl>
                                          <p:spTgt spid="21"/>
                                        </p:tgtEl>
                                      </p:cBhvr>
                                    </p:animEffect>
                                    <p:set>
                                      <p:cBhvr>
                                        <p:cTn id="83" dur="1" fill="hold">
                                          <p:stCondLst>
                                            <p:cond delay="499"/>
                                          </p:stCondLst>
                                        </p:cTn>
                                        <p:tgtEl>
                                          <p:spTgt spid="21"/>
                                        </p:tgtEl>
                                        <p:attrNameLst>
                                          <p:attrName>style.visibility</p:attrName>
                                        </p:attrNameLst>
                                      </p:cBhvr>
                                      <p:to>
                                        <p:strVal val="hidden"/>
                                      </p:to>
                                    </p:set>
                                  </p:childTnLst>
                                </p:cTn>
                              </p:par>
                              <p:par>
                                <p:cTn id="84" presetID="1" presetClass="entr" presetSubtype="0" fill="hold" nodeType="withEffect">
                                  <p:stCondLst>
                                    <p:cond delay="0"/>
                                  </p:stCondLst>
                                  <p:childTnLst>
                                    <p:set>
                                      <p:cBhvr>
                                        <p:cTn id="85" dur="1" fill="hold">
                                          <p:stCondLst>
                                            <p:cond delay="0"/>
                                          </p:stCondLst>
                                        </p:cTn>
                                        <p:tgtEl>
                                          <p:spTgt spid="24"/>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180"/>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2" presetClass="exit" presetSubtype="4" fill="hold" nodeType="clickEffect">
                                  <p:stCondLst>
                                    <p:cond delay="0"/>
                                  </p:stCondLst>
                                  <p:childTnLst>
                                    <p:animEffect transition="out" filter="wipe(down)">
                                      <p:cBhvr>
                                        <p:cTn id="91" dur="500"/>
                                        <p:tgtEl>
                                          <p:spTgt spid="24"/>
                                        </p:tgtEl>
                                      </p:cBhvr>
                                    </p:animEffect>
                                    <p:set>
                                      <p:cBhvr>
                                        <p:cTn id="92" dur="1" fill="hold">
                                          <p:stCondLst>
                                            <p:cond delay="499"/>
                                          </p:stCondLst>
                                        </p:cTn>
                                        <p:tgtEl>
                                          <p:spTgt spid="24"/>
                                        </p:tgtEl>
                                        <p:attrNameLst>
                                          <p:attrName>style.visibility</p:attrName>
                                        </p:attrNameLst>
                                      </p:cBhvr>
                                      <p:to>
                                        <p:strVal val="hidden"/>
                                      </p:to>
                                    </p:set>
                                  </p:childTnLst>
                                </p:cTn>
                              </p:par>
                              <p:par>
                                <p:cTn id="93" presetID="1" presetClass="entr" presetSubtype="0" fill="hold" grpId="0" nodeType="withEffect">
                                  <p:stCondLst>
                                    <p:cond delay="0"/>
                                  </p:stCondLst>
                                  <p:childTnLst>
                                    <p:set>
                                      <p:cBhvr>
                                        <p:cTn id="94" dur="1" fill="hold">
                                          <p:stCondLst>
                                            <p:cond delay="0"/>
                                          </p:stCondLst>
                                        </p:cTn>
                                        <p:tgtEl>
                                          <p:spTgt spid="13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1"/>
                                        </p:tgtEl>
                                        <p:attrNameLst>
                                          <p:attrName>style.visibility</p:attrName>
                                        </p:attrNameLst>
                                      </p:cBhvr>
                                      <p:to>
                                        <p:strVal val="visible"/>
                                      </p:to>
                                    </p:set>
                                  </p:childTnLst>
                                </p:cTn>
                              </p:par>
                              <p:par>
                                <p:cTn id="97" presetID="22" presetClass="exit" presetSubtype="4" fill="hold" grpId="0" nodeType="withEffect">
                                  <p:stCondLst>
                                    <p:cond delay="0"/>
                                  </p:stCondLst>
                                  <p:childTnLst>
                                    <p:animEffect transition="out" filter="wipe(down)">
                                      <p:cBhvr>
                                        <p:cTn id="98" dur="500"/>
                                        <p:tgtEl>
                                          <p:spTgt spid="134"/>
                                        </p:tgtEl>
                                      </p:cBhvr>
                                    </p:animEffect>
                                    <p:set>
                                      <p:cBhvr>
                                        <p:cTn id="99" dur="1" fill="hold">
                                          <p:stCondLst>
                                            <p:cond delay="499"/>
                                          </p:stCondLst>
                                        </p:cTn>
                                        <p:tgtEl>
                                          <p:spTgt spid="134"/>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135"/>
                                        </p:tgtEl>
                                        <p:attrNameLst>
                                          <p:attrName>style.visibility</p:attrName>
                                        </p:attrNameLst>
                                      </p:cBhvr>
                                      <p:to>
                                        <p:strVal val="visible"/>
                                      </p:to>
                                    </p:set>
                                  </p:childTnLst>
                                </p:cTn>
                              </p:par>
                              <p:par>
                                <p:cTn id="102" presetID="22" presetClass="exit" presetSubtype="4" fill="hold" grpId="1" nodeType="withEffect">
                                  <p:stCondLst>
                                    <p:cond delay="0"/>
                                  </p:stCondLst>
                                  <p:childTnLst>
                                    <p:animEffect transition="out" filter="wipe(down)">
                                      <p:cBhvr>
                                        <p:cTn id="103" dur="500"/>
                                        <p:tgtEl>
                                          <p:spTgt spid="104"/>
                                        </p:tgtEl>
                                      </p:cBhvr>
                                    </p:animEffect>
                                    <p:set>
                                      <p:cBhvr>
                                        <p:cTn id="104" dur="1" fill="hold">
                                          <p:stCondLst>
                                            <p:cond delay="499"/>
                                          </p:stCondLst>
                                        </p:cTn>
                                        <p:tgtEl>
                                          <p:spTgt spid="104"/>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181"/>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22" presetClass="exit" presetSubtype="4" fill="hold" nodeType="clickEffect">
                                  <p:stCondLst>
                                    <p:cond delay="0"/>
                                  </p:stCondLst>
                                  <p:childTnLst>
                                    <p:animEffect transition="out" filter="wipe(down)">
                                      <p:cBhvr>
                                        <p:cTn id="110" dur="500"/>
                                        <p:tgtEl>
                                          <p:spTgt spid="31"/>
                                        </p:tgtEl>
                                      </p:cBhvr>
                                    </p:animEffect>
                                    <p:set>
                                      <p:cBhvr>
                                        <p:cTn id="111" dur="1" fill="hold">
                                          <p:stCondLst>
                                            <p:cond delay="499"/>
                                          </p:stCondLst>
                                        </p:cTn>
                                        <p:tgtEl>
                                          <p:spTgt spid="31"/>
                                        </p:tgtEl>
                                        <p:attrNameLst>
                                          <p:attrName>style.visibility</p:attrName>
                                        </p:attrNameLst>
                                      </p:cBhvr>
                                      <p:to>
                                        <p:strVal val="hidden"/>
                                      </p:to>
                                    </p:set>
                                  </p:childTnLst>
                                </p:cTn>
                              </p:par>
                              <p:par>
                                <p:cTn id="112" presetID="1" presetClass="entr" presetSubtype="0" fill="hold" nodeType="withEffect">
                                  <p:stCondLst>
                                    <p:cond delay="0"/>
                                  </p:stCondLst>
                                  <p:childTnLst>
                                    <p:set>
                                      <p:cBhvr>
                                        <p:cTn id="113" dur="1" fill="hold">
                                          <p:stCondLst>
                                            <p:cond delay="0"/>
                                          </p:stCondLst>
                                        </p:cTn>
                                        <p:tgtEl>
                                          <p:spTgt spid="34"/>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182"/>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22" presetClass="exit" presetSubtype="4" fill="hold" nodeType="clickEffect">
                                  <p:stCondLst>
                                    <p:cond delay="0"/>
                                  </p:stCondLst>
                                  <p:childTnLst>
                                    <p:animEffect transition="out" filter="wipe(down)">
                                      <p:cBhvr>
                                        <p:cTn id="119" dur="500"/>
                                        <p:tgtEl>
                                          <p:spTgt spid="34"/>
                                        </p:tgtEl>
                                      </p:cBhvr>
                                    </p:animEffect>
                                    <p:set>
                                      <p:cBhvr>
                                        <p:cTn id="120" dur="1" fill="hold">
                                          <p:stCondLst>
                                            <p:cond delay="499"/>
                                          </p:stCondLst>
                                        </p:cTn>
                                        <p:tgtEl>
                                          <p:spTgt spid="34"/>
                                        </p:tgtEl>
                                        <p:attrNameLst>
                                          <p:attrName>style.visibility</p:attrName>
                                        </p:attrNameLst>
                                      </p:cBhvr>
                                      <p:to>
                                        <p:strVal val="hidden"/>
                                      </p:to>
                                    </p:set>
                                  </p:childTnLst>
                                </p:cTn>
                              </p:par>
                              <p:par>
                                <p:cTn id="121" presetID="1" presetClass="entr" presetSubtype="0" fill="hold" nodeType="withEffect">
                                  <p:stCondLst>
                                    <p:cond delay="0"/>
                                  </p:stCondLst>
                                  <p:childTnLst>
                                    <p:set>
                                      <p:cBhvr>
                                        <p:cTn id="122" dur="1" fill="hold">
                                          <p:stCondLst>
                                            <p:cond delay="0"/>
                                          </p:stCondLst>
                                        </p:cTn>
                                        <p:tgtEl>
                                          <p:spTgt spid="3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83"/>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2" presetClass="exit" presetSubtype="4" fill="hold" nodeType="clickEffect">
                                  <p:stCondLst>
                                    <p:cond delay="0"/>
                                  </p:stCondLst>
                                  <p:childTnLst>
                                    <p:animEffect transition="out" filter="wipe(down)">
                                      <p:cBhvr>
                                        <p:cTn id="128" dur="500"/>
                                        <p:tgtEl>
                                          <p:spTgt spid="37"/>
                                        </p:tgtEl>
                                      </p:cBhvr>
                                    </p:animEffect>
                                    <p:set>
                                      <p:cBhvr>
                                        <p:cTn id="129" dur="1" fill="hold">
                                          <p:stCondLst>
                                            <p:cond delay="499"/>
                                          </p:stCondLst>
                                        </p:cTn>
                                        <p:tgtEl>
                                          <p:spTgt spid="37"/>
                                        </p:tgtEl>
                                        <p:attrNameLst>
                                          <p:attrName>style.visibility</p:attrName>
                                        </p:attrNameLst>
                                      </p:cBhvr>
                                      <p:to>
                                        <p:strVal val="hidden"/>
                                      </p:to>
                                    </p:set>
                                  </p:childTnLst>
                                </p:cTn>
                              </p:par>
                              <p:par>
                                <p:cTn id="130" presetID="1" presetClass="entr" presetSubtype="0" fill="hold" nodeType="withEffect">
                                  <p:stCondLst>
                                    <p:cond delay="0"/>
                                  </p:stCondLst>
                                  <p:childTnLst>
                                    <p:set>
                                      <p:cBhvr>
                                        <p:cTn id="131" dur="1" fill="hold">
                                          <p:stCondLst>
                                            <p:cond delay="0"/>
                                          </p:stCondLst>
                                        </p:cTn>
                                        <p:tgtEl>
                                          <p:spTgt spid="40"/>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184"/>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22" presetClass="exit" presetSubtype="4" fill="hold" nodeType="clickEffect">
                                  <p:stCondLst>
                                    <p:cond delay="0"/>
                                  </p:stCondLst>
                                  <p:childTnLst>
                                    <p:animEffect transition="out" filter="wipe(down)">
                                      <p:cBhvr>
                                        <p:cTn id="137" dur="500"/>
                                        <p:tgtEl>
                                          <p:spTgt spid="40"/>
                                        </p:tgtEl>
                                      </p:cBhvr>
                                    </p:animEffect>
                                    <p:set>
                                      <p:cBhvr>
                                        <p:cTn id="138" dur="1" fill="hold">
                                          <p:stCondLst>
                                            <p:cond delay="499"/>
                                          </p:stCondLst>
                                        </p:cTn>
                                        <p:tgtEl>
                                          <p:spTgt spid="40"/>
                                        </p:tgtEl>
                                        <p:attrNameLst>
                                          <p:attrName>style.visibility</p:attrName>
                                        </p:attrNameLst>
                                      </p:cBhvr>
                                      <p:to>
                                        <p:strVal val="hidden"/>
                                      </p:to>
                                    </p:set>
                                  </p:childTnLst>
                                </p:cTn>
                              </p:par>
                              <p:par>
                                <p:cTn id="139" presetID="1" presetClass="entr" presetSubtype="0" fill="hold" nodeType="withEffect">
                                  <p:stCondLst>
                                    <p:cond delay="0"/>
                                  </p:stCondLst>
                                  <p:childTnLst>
                                    <p:set>
                                      <p:cBhvr>
                                        <p:cTn id="140" dur="1" fill="hold">
                                          <p:stCondLst>
                                            <p:cond delay="0"/>
                                          </p:stCondLst>
                                        </p:cTn>
                                        <p:tgtEl>
                                          <p:spTgt spid="43"/>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85"/>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95"/>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2" presetClass="exit" presetSubtype="4" fill="hold" nodeType="clickEffect">
                                  <p:stCondLst>
                                    <p:cond delay="0"/>
                                  </p:stCondLst>
                                  <p:childTnLst>
                                    <p:animEffect transition="out" filter="wipe(down)">
                                      <p:cBhvr>
                                        <p:cTn id="148" dur="500"/>
                                        <p:tgtEl>
                                          <p:spTgt spid="43"/>
                                        </p:tgtEl>
                                      </p:cBhvr>
                                    </p:animEffect>
                                    <p:set>
                                      <p:cBhvr>
                                        <p:cTn id="149" dur="1" fill="hold">
                                          <p:stCondLst>
                                            <p:cond delay="499"/>
                                          </p:stCondLst>
                                        </p:cTn>
                                        <p:tgtEl>
                                          <p:spTgt spid="43"/>
                                        </p:tgtEl>
                                        <p:attrNameLst>
                                          <p:attrName>style.visibility</p:attrName>
                                        </p:attrNameLst>
                                      </p:cBhvr>
                                      <p:to>
                                        <p:strVal val="hidden"/>
                                      </p:to>
                                    </p:set>
                                  </p:childTnLst>
                                </p:cTn>
                              </p:par>
                              <p:par>
                                <p:cTn id="150" presetID="1" presetClass="entr" presetSubtype="0" fill="hold" nodeType="withEffect">
                                  <p:stCondLst>
                                    <p:cond delay="0"/>
                                  </p:stCondLst>
                                  <p:childTnLst>
                                    <p:set>
                                      <p:cBhvr>
                                        <p:cTn id="151" dur="1" fill="hold">
                                          <p:stCondLst>
                                            <p:cond delay="0"/>
                                          </p:stCondLst>
                                        </p:cTn>
                                        <p:tgtEl>
                                          <p:spTgt spid="47"/>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196"/>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3" grpId="0"/>
      <p:bldP spid="53" grpId="1"/>
      <p:bldP spid="86" grpId="0"/>
      <p:bldP spid="87" grpId="0" animBg="1"/>
      <p:bldP spid="88" grpId="0" animBg="1"/>
      <p:bldP spid="104" grpId="0"/>
      <p:bldP spid="104" grpId="1"/>
      <p:bldP spid="133" grpId="0" animBg="1"/>
      <p:bldP spid="134" grpId="0"/>
      <p:bldP spid="135" grpId="0" animBg="1"/>
      <p:bldP spid="172" grpId="0"/>
      <p:bldP spid="174" grpId="0"/>
      <p:bldP spid="176" grpId="0"/>
      <p:bldP spid="177" grpId="0"/>
      <p:bldP spid="178" grpId="0"/>
      <p:bldP spid="179" grpId="0"/>
      <p:bldP spid="180" grpId="0"/>
      <p:bldP spid="181" grpId="0"/>
      <p:bldP spid="182" grpId="0"/>
      <p:bldP spid="183" grpId="0"/>
      <p:bldP spid="184" grpId="0"/>
      <p:bldP spid="185" grpId="0"/>
      <p:bldP spid="195" grpId="0"/>
      <p:bldP spid="19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t>TMs for calculations</a:t>
            </a:r>
          </a:p>
        </p:txBody>
      </p:sp>
      <p:sp>
        <p:nvSpPr>
          <p:cNvPr id="12292" name="Rectangle 3"/>
          <p:cNvSpPr>
            <a:spLocks noGrp="1" noChangeArrowheads="1"/>
          </p:cNvSpPr>
          <p:nvPr>
            <p:ph idx="1"/>
          </p:nvPr>
        </p:nvSpPr>
        <p:spPr/>
        <p:txBody>
          <a:bodyPr/>
          <a:lstStyle/>
          <a:p>
            <a:pPr eaLnBrk="1" hangingPunct="1"/>
            <a:r>
              <a:rPr lang="en-US"/>
              <a:t>TMs can also be used for calculating values</a:t>
            </a:r>
          </a:p>
          <a:p>
            <a:pPr lvl="1" eaLnBrk="1" hangingPunct="1"/>
            <a:r>
              <a:rPr lang="en-US"/>
              <a:t>Like arithmetic computations</a:t>
            </a:r>
          </a:p>
          <a:p>
            <a:pPr lvl="1" eaLnBrk="1" hangingPunct="1"/>
            <a:r>
              <a:rPr lang="en-US"/>
              <a:t>Eg., addition, subtraction, multiplication, etc.</a:t>
            </a:r>
          </a:p>
        </p:txBody>
      </p:sp>
      <p:sp>
        <p:nvSpPr>
          <p:cNvPr id="12290" name="Slide Number Placeholder 5"/>
          <p:cNvSpPr>
            <a:spLocks noGrp="1"/>
          </p:cNvSpPr>
          <p:nvPr>
            <p:ph type="sldNum" sz="quarter" idx="12"/>
          </p:nvPr>
        </p:nvSpPr>
        <p:spPr>
          <a:noFill/>
        </p:spPr>
        <p:txBody>
          <a:bodyPr/>
          <a:lstStyle/>
          <a:p>
            <a:fld id="{B04C7129-ED72-43F9-968C-5A62540B359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6">
            <a:extLst>
              <a:ext uri="{FF2B5EF4-FFF2-40B4-BE49-F238E27FC236}">
                <a16:creationId xmlns:a16="http://schemas.microsoft.com/office/drawing/2014/main" id="{04C002A0-30A1-4780-BB34-55E287843911}"/>
              </a:ext>
            </a:extLst>
          </p:cNvPr>
          <p:cNvSpPr>
            <a:spLocks noChangeArrowheads="1"/>
          </p:cNvSpPr>
          <p:nvPr/>
        </p:nvSpPr>
        <p:spPr bwMode="auto">
          <a:xfrm>
            <a:off x="182380" y="762000"/>
            <a:ext cx="845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altLang="en-US" sz="3600" b="1" dirty="0"/>
              <a:t>Decision Procedures for CFLs</a:t>
            </a:r>
          </a:p>
        </p:txBody>
      </p:sp>
      <p:sp>
        <p:nvSpPr>
          <p:cNvPr id="3079" name="Text Box 7">
            <a:extLst>
              <a:ext uri="{FF2B5EF4-FFF2-40B4-BE49-F238E27FC236}">
                <a16:creationId xmlns:a16="http://schemas.microsoft.com/office/drawing/2014/main" id="{5A1FA19A-7379-4BA0-8640-769E16287D21}"/>
              </a:ext>
            </a:extLst>
          </p:cNvPr>
          <p:cNvSpPr txBox="1">
            <a:spLocks noChangeArrowheads="1"/>
          </p:cNvSpPr>
          <p:nvPr/>
        </p:nvSpPr>
        <p:spPr bwMode="auto">
          <a:xfrm>
            <a:off x="533400" y="1828800"/>
            <a:ext cx="80772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r>
              <a:rPr lang="en-US" altLang="en-US" sz="2200" dirty="0"/>
              <a:t>Membership:  Given a language </a:t>
            </a:r>
            <a:r>
              <a:rPr lang="en-US" altLang="en-US" sz="2200" i="1" dirty="0"/>
              <a:t>L</a:t>
            </a:r>
            <a:r>
              <a:rPr lang="en-US" altLang="en-US" sz="2200" dirty="0"/>
              <a:t> and a string </a:t>
            </a:r>
            <a:r>
              <a:rPr lang="en-US" altLang="en-US" sz="2200" i="1" dirty="0"/>
              <a:t>w</a:t>
            </a:r>
            <a:r>
              <a:rPr lang="en-US" altLang="en-US" sz="2200" dirty="0"/>
              <a:t>, is </a:t>
            </a:r>
            <a:r>
              <a:rPr lang="en-US" altLang="en-US" sz="2200" i="1" dirty="0"/>
              <a:t>w</a:t>
            </a:r>
            <a:r>
              <a:rPr lang="en-US" altLang="en-US" sz="2200" dirty="0"/>
              <a:t> in </a:t>
            </a:r>
            <a:r>
              <a:rPr lang="en-US" altLang="en-US" sz="2200" i="1" dirty="0"/>
              <a:t>L</a:t>
            </a:r>
            <a:r>
              <a:rPr lang="en-US" altLang="en-US" sz="2200" dirty="0"/>
              <a:t>?</a:t>
            </a:r>
          </a:p>
          <a:p>
            <a:endParaRPr lang="en-US" altLang="en-US" sz="2200" dirty="0"/>
          </a:p>
          <a:p>
            <a:r>
              <a:rPr lang="en-US" altLang="en-US" sz="2200" dirty="0"/>
              <a:t>Two approaches:</a:t>
            </a:r>
          </a:p>
          <a:p>
            <a:r>
              <a:rPr lang="en-US" altLang="en-US" sz="2200" dirty="0"/>
              <a:t>   </a:t>
            </a:r>
            <a:r>
              <a:rPr lang="en-US" altLang="en-US" dirty="0"/>
              <a:t>●</a:t>
            </a:r>
            <a:r>
              <a:rPr lang="en-US" altLang="en-US" sz="2200" dirty="0"/>
              <a:t> If </a:t>
            </a:r>
            <a:r>
              <a:rPr lang="en-US" altLang="en-US" sz="2200" i="1" dirty="0"/>
              <a:t>L</a:t>
            </a:r>
            <a:r>
              <a:rPr lang="en-US" altLang="en-US" sz="2200" dirty="0"/>
              <a:t> is context-free, then there exists some context-free </a:t>
            </a:r>
          </a:p>
          <a:p>
            <a:r>
              <a:rPr lang="en-US" altLang="en-US" sz="2200" dirty="0"/>
              <a:t>      grammar </a:t>
            </a:r>
            <a:r>
              <a:rPr lang="en-US" altLang="en-US" sz="2200" i="1" dirty="0"/>
              <a:t>G</a:t>
            </a:r>
            <a:r>
              <a:rPr lang="en-US" altLang="en-US" sz="2200" dirty="0"/>
              <a:t> that generates it.  Try derivations in </a:t>
            </a:r>
            <a:r>
              <a:rPr lang="en-US" altLang="en-US" sz="2200" i="1" dirty="0"/>
              <a:t>G</a:t>
            </a:r>
            <a:r>
              <a:rPr lang="en-US" altLang="en-US" sz="2200" dirty="0"/>
              <a:t> and see </a:t>
            </a:r>
          </a:p>
          <a:p>
            <a:r>
              <a:rPr lang="en-US" altLang="en-US" sz="2200" dirty="0"/>
              <a:t>      whether any of them generates </a:t>
            </a:r>
            <a:r>
              <a:rPr lang="en-US" altLang="en-US" sz="2200" i="1" dirty="0"/>
              <a:t>w</a:t>
            </a:r>
            <a:r>
              <a:rPr lang="en-US" altLang="en-US" sz="2200" dirty="0"/>
              <a:t>.</a:t>
            </a:r>
          </a:p>
          <a:p>
            <a:endParaRPr lang="en-US" altLang="en-US" sz="2200" dirty="0"/>
          </a:p>
          <a:p>
            <a:r>
              <a:rPr lang="en-US" altLang="en-US" sz="2400" dirty="0">
                <a:solidFill>
                  <a:srgbClr val="FF0000"/>
                </a:solidFill>
              </a:rPr>
              <a:t>      Problem:</a:t>
            </a:r>
          </a:p>
          <a:p>
            <a:endParaRPr lang="en-US" altLang="en-US" sz="2400" dirty="0">
              <a:solidFill>
                <a:srgbClr val="FF0000"/>
              </a:solidFill>
            </a:endParaRPr>
          </a:p>
          <a:p>
            <a:r>
              <a:rPr lang="en-US" altLang="en-US" dirty="0"/>
              <a:t>   ● </a:t>
            </a:r>
            <a:r>
              <a:rPr lang="en-US" altLang="en-US" sz="2200" dirty="0"/>
              <a:t>If </a:t>
            </a:r>
            <a:r>
              <a:rPr lang="en-US" altLang="en-US" sz="2200" i="1" dirty="0"/>
              <a:t>L</a:t>
            </a:r>
            <a:r>
              <a:rPr lang="en-US" altLang="en-US" sz="2200" dirty="0"/>
              <a:t> is context-free, then there exists some PDA </a:t>
            </a:r>
            <a:r>
              <a:rPr lang="en-US" altLang="en-US" sz="2200" i="1" dirty="0"/>
              <a:t>M</a:t>
            </a:r>
            <a:r>
              <a:rPr lang="en-US" altLang="en-US" sz="2200" dirty="0"/>
              <a:t> that </a:t>
            </a:r>
          </a:p>
          <a:p>
            <a:r>
              <a:rPr lang="en-US" altLang="en-US" sz="2200" dirty="0"/>
              <a:t>      accepts it.  Run </a:t>
            </a:r>
            <a:r>
              <a:rPr lang="en-US" altLang="en-US" sz="2200" i="1" dirty="0"/>
              <a:t>M</a:t>
            </a:r>
            <a:r>
              <a:rPr lang="en-US" altLang="en-US" sz="2200" dirty="0"/>
              <a:t> on </a:t>
            </a:r>
            <a:r>
              <a:rPr lang="en-US" altLang="en-US" sz="2200" i="1" dirty="0"/>
              <a:t>w</a:t>
            </a:r>
            <a:r>
              <a:rPr lang="en-US" altLang="en-US" sz="2200" dirty="0"/>
              <a:t>.</a:t>
            </a:r>
          </a:p>
          <a:p>
            <a:endParaRPr lang="en-US" altLang="en-US" sz="2200" dirty="0"/>
          </a:p>
          <a:p>
            <a:r>
              <a:rPr lang="en-US" altLang="en-US" sz="2200" dirty="0"/>
              <a:t>      </a:t>
            </a:r>
            <a:r>
              <a:rPr lang="en-US" altLang="en-US" sz="2200" dirty="0">
                <a:solidFill>
                  <a:srgbClr val="FF0000"/>
                </a:solidFill>
              </a:rPr>
              <a:t>Problem:</a:t>
            </a:r>
          </a:p>
          <a:p>
            <a:endParaRPr lang="en-US" altLang="en-US" sz="2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F4D696-4AFD-489C-ACC8-E7A7C41E2145}"/>
              </a:ext>
            </a:extLst>
          </p:cNvPr>
          <p:cNvSpPr>
            <a:spLocks noGrp="1"/>
          </p:cNvSpPr>
          <p:nvPr>
            <p:ph idx="1"/>
          </p:nvPr>
        </p:nvSpPr>
        <p:spPr/>
        <p:txBody>
          <a:bodyPr/>
          <a:lstStyle/>
          <a:p>
            <a:pPr algn="l" fontAlgn="base"/>
            <a:r>
              <a:rPr lang="en-IN" b="0" i="0" dirty="0">
                <a:effectLst/>
                <a:latin typeface="urw-din"/>
              </a:rPr>
              <a:t>The numbers are represented in unary format.</a:t>
            </a:r>
          </a:p>
          <a:p>
            <a:pPr algn="l" fontAlgn="base"/>
            <a:r>
              <a:rPr lang="en-IN" b="0" i="0" dirty="0">
                <a:effectLst/>
                <a:latin typeface="urw-din"/>
              </a:rPr>
              <a:t>In unary format a number is represented by either all ones or all zeroes.</a:t>
            </a:r>
          </a:p>
          <a:p>
            <a:pPr algn="l" fontAlgn="base"/>
            <a:r>
              <a:rPr lang="en-IN" b="0" i="0" dirty="0">
                <a:effectLst/>
                <a:latin typeface="urw-din"/>
              </a:rPr>
              <a:t>For adding 2 numbers using a Turing machine, both these numbers are given as input to the Turing machine separated by a “c”.</a:t>
            </a:r>
          </a:p>
          <a:p>
            <a:pPr algn="l" fontAlgn="base"/>
            <a:r>
              <a:rPr lang="en-IN" b="1" i="0" dirty="0">
                <a:effectLst/>
                <a:latin typeface="urw-din"/>
              </a:rPr>
              <a:t>Examples –</a:t>
            </a:r>
            <a:r>
              <a:rPr lang="en-IN" b="0" i="0" dirty="0">
                <a:effectLst/>
                <a:latin typeface="urw-din"/>
              </a:rPr>
              <a:t> (2 + 3) will be given as 0 0 c 0 0 0:</a:t>
            </a:r>
          </a:p>
          <a:p>
            <a:endParaRPr lang="en-US" dirty="0"/>
          </a:p>
        </p:txBody>
      </p:sp>
      <p:sp>
        <p:nvSpPr>
          <p:cNvPr id="4" name="Slide Number Placeholder 3">
            <a:extLst>
              <a:ext uri="{FF2B5EF4-FFF2-40B4-BE49-F238E27FC236}">
                <a16:creationId xmlns:a16="http://schemas.microsoft.com/office/drawing/2014/main" id="{B6CB8627-FF7D-4CDD-9512-F42B27F9BAAA}"/>
              </a:ext>
            </a:extLst>
          </p:cNvPr>
          <p:cNvSpPr>
            <a:spLocks noGrp="1"/>
          </p:cNvSpPr>
          <p:nvPr>
            <p:ph type="sldNum" sz="quarter" idx="12"/>
          </p:nvPr>
        </p:nvSpPr>
        <p:spPr/>
        <p:txBody>
          <a:bodyPr/>
          <a:lstStyle/>
          <a:p>
            <a:pPr>
              <a:defRPr/>
            </a:pPr>
            <a:fld id="{0A51D765-1660-43DE-AF21-4929AF4B7AF5}" type="slidenum">
              <a:rPr lang="en-US" smtClean="0"/>
              <a:pPr>
                <a:defRPr/>
              </a:pPr>
              <a:t>30</a:t>
            </a:fld>
            <a:endParaRPr lang="en-US"/>
          </a:p>
        </p:txBody>
      </p:sp>
      <p:sp>
        <p:nvSpPr>
          <p:cNvPr id="5" name="Rectangle 2">
            <a:extLst>
              <a:ext uri="{FF2B5EF4-FFF2-40B4-BE49-F238E27FC236}">
                <a16:creationId xmlns:a16="http://schemas.microsoft.com/office/drawing/2014/main" id="{D47AC208-579F-4773-882C-BE9DC9629475}"/>
              </a:ext>
            </a:extLst>
          </p:cNvPr>
          <p:cNvSpPr>
            <a:spLocks noGrp="1" noChangeArrowheads="1"/>
          </p:cNvSpPr>
          <p:nvPr>
            <p:ph type="title"/>
          </p:nvPr>
        </p:nvSpPr>
        <p:spPr>
          <a:xfrm>
            <a:off x="457200" y="533400"/>
            <a:ext cx="8229600" cy="1143000"/>
          </a:xfrm>
        </p:spPr>
        <p:txBody>
          <a:bodyPr/>
          <a:lstStyle/>
          <a:p>
            <a:pPr eaLnBrk="1" hangingPunct="1"/>
            <a:r>
              <a:rPr lang="en-US" dirty="0"/>
              <a:t>Example 1: Addition</a:t>
            </a:r>
          </a:p>
        </p:txBody>
      </p:sp>
    </p:spTree>
    <p:extLst>
      <p:ext uri="{BB962C8B-B14F-4D97-AF65-F5344CB8AC3E}">
        <p14:creationId xmlns:p14="http://schemas.microsoft.com/office/powerpoint/2010/main" val="32239037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dirty="0"/>
              <a:t>Example 1: Addition</a:t>
            </a:r>
          </a:p>
        </p:txBody>
      </p:sp>
      <p:sp>
        <p:nvSpPr>
          <p:cNvPr id="459779" name="Rectangle 3"/>
          <p:cNvSpPr>
            <a:spLocks noGrp="1" noChangeArrowheads="1"/>
          </p:cNvSpPr>
          <p:nvPr>
            <p:ph idx="1"/>
          </p:nvPr>
        </p:nvSpPr>
        <p:spPr>
          <a:xfrm>
            <a:off x="457200" y="1828800"/>
            <a:ext cx="8229600" cy="4495800"/>
          </a:xfrm>
        </p:spPr>
        <p:txBody>
          <a:bodyPr>
            <a:normAutofit/>
          </a:bodyPr>
          <a:lstStyle/>
          <a:p>
            <a:r>
              <a:rPr lang="en-IN" sz="2400" b="1" dirty="0">
                <a:latin typeface="urw-din"/>
              </a:rPr>
              <a:t>Step-1:</a:t>
            </a:r>
            <a:r>
              <a:rPr lang="en-IN" sz="2400" dirty="0">
                <a:latin typeface="urw-din"/>
              </a:rPr>
              <a:t> Convert 0 into X and </a:t>
            </a:r>
            <a:r>
              <a:rPr lang="en-IN" sz="2400" dirty="0" err="1">
                <a:latin typeface="urw-din"/>
              </a:rPr>
              <a:t>goto</a:t>
            </a:r>
            <a:r>
              <a:rPr lang="en-IN" sz="2400" dirty="0">
                <a:latin typeface="urw-din"/>
              </a:rPr>
              <a:t> step 2. If symbol is “c” then convert it into blank(B), move right and </a:t>
            </a:r>
            <a:r>
              <a:rPr lang="en-IN" sz="2400" dirty="0" err="1">
                <a:latin typeface="urw-din"/>
              </a:rPr>
              <a:t>goto</a:t>
            </a:r>
            <a:r>
              <a:rPr lang="en-IN" sz="2400" dirty="0">
                <a:latin typeface="urw-din"/>
              </a:rPr>
              <a:t> step-6.</a:t>
            </a:r>
          </a:p>
          <a:p>
            <a:r>
              <a:rPr lang="en-IN" sz="2400" b="1" dirty="0">
                <a:latin typeface="urw-din"/>
              </a:rPr>
              <a:t>Step-2:</a:t>
            </a:r>
            <a:r>
              <a:rPr lang="en-IN" sz="2400" dirty="0">
                <a:latin typeface="urw-din"/>
              </a:rPr>
              <a:t> Keep ignoring 0’s and move towards right. Ignore “c”, move right and </a:t>
            </a:r>
            <a:r>
              <a:rPr lang="en-IN" sz="2400" dirty="0" err="1">
                <a:latin typeface="urw-din"/>
              </a:rPr>
              <a:t>goto</a:t>
            </a:r>
            <a:r>
              <a:rPr lang="en-IN" sz="2400" dirty="0">
                <a:latin typeface="urw-din"/>
              </a:rPr>
              <a:t> step-3.</a:t>
            </a:r>
          </a:p>
          <a:p>
            <a:r>
              <a:rPr lang="en-IN" sz="2400" b="1" dirty="0">
                <a:latin typeface="urw-din"/>
              </a:rPr>
              <a:t>Step-3:</a:t>
            </a:r>
            <a:r>
              <a:rPr lang="en-IN" sz="2400" dirty="0">
                <a:latin typeface="urw-din"/>
              </a:rPr>
              <a:t> Keep ignoring 0’s and move towards right. Convert a blank(B) into 0, move left and </a:t>
            </a:r>
            <a:r>
              <a:rPr lang="en-IN" sz="2400" dirty="0" err="1">
                <a:latin typeface="urw-din"/>
              </a:rPr>
              <a:t>goto</a:t>
            </a:r>
            <a:r>
              <a:rPr lang="en-IN" sz="2400" dirty="0">
                <a:latin typeface="urw-din"/>
              </a:rPr>
              <a:t> step-4.</a:t>
            </a:r>
          </a:p>
          <a:p>
            <a:r>
              <a:rPr lang="en-IN" sz="2400" b="1" dirty="0">
                <a:latin typeface="urw-din"/>
              </a:rPr>
              <a:t>Step-4:</a:t>
            </a:r>
            <a:r>
              <a:rPr lang="en-IN" sz="2400" dirty="0">
                <a:latin typeface="urw-din"/>
              </a:rPr>
              <a:t> Keep ignoring 0’s and move towards left. Ignore “c”, move left and </a:t>
            </a:r>
            <a:r>
              <a:rPr lang="en-IN" sz="2400" dirty="0" err="1">
                <a:latin typeface="urw-din"/>
              </a:rPr>
              <a:t>goto</a:t>
            </a:r>
            <a:r>
              <a:rPr lang="en-IN" sz="2400" dirty="0">
                <a:latin typeface="urw-din"/>
              </a:rPr>
              <a:t> step-3.</a:t>
            </a:r>
          </a:p>
          <a:p>
            <a:r>
              <a:rPr lang="en-IN" sz="2400" b="1" dirty="0">
                <a:latin typeface="urw-din"/>
              </a:rPr>
              <a:t>Step-5:</a:t>
            </a:r>
            <a:r>
              <a:rPr lang="en-IN" sz="2400" dirty="0">
                <a:latin typeface="urw-din"/>
              </a:rPr>
              <a:t> Keep ignoring 0’s and move towards left. Ignore an X, move left and </a:t>
            </a:r>
            <a:r>
              <a:rPr lang="en-IN" sz="2400" dirty="0" err="1">
                <a:latin typeface="urw-din"/>
              </a:rPr>
              <a:t>goto</a:t>
            </a:r>
            <a:r>
              <a:rPr lang="en-IN" sz="2400" dirty="0">
                <a:latin typeface="urw-din"/>
              </a:rPr>
              <a:t> step-1.</a:t>
            </a:r>
          </a:p>
          <a:p>
            <a:r>
              <a:rPr lang="en-IN" sz="2400" b="1" dirty="0">
                <a:latin typeface="urw-din"/>
              </a:rPr>
              <a:t>Step-6:</a:t>
            </a:r>
            <a:r>
              <a:rPr lang="en-IN" sz="2400" dirty="0">
                <a:latin typeface="urw-din"/>
              </a:rPr>
              <a:t> End.</a:t>
            </a:r>
          </a:p>
        </p:txBody>
      </p:sp>
      <p:sp>
        <p:nvSpPr>
          <p:cNvPr id="13314" name="Slide Number Placeholder 5"/>
          <p:cNvSpPr>
            <a:spLocks noGrp="1"/>
          </p:cNvSpPr>
          <p:nvPr>
            <p:ph type="sldNum" sz="quarter" idx="12"/>
          </p:nvPr>
        </p:nvSpPr>
        <p:spPr>
          <a:noFill/>
        </p:spPr>
        <p:txBody>
          <a:bodyPr/>
          <a:lstStyle/>
          <a:p>
            <a:fld id="{FD97600D-7F0B-4377-AB87-AD972868BF7F}" type="slidenum">
              <a:rPr lang="en-US" smtClean="0"/>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animEffect transition="in" filter="blinds(horizontal)">
                                      <p:cBhvr>
                                        <p:cTn id="7" dur="500"/>
                                        <p:tgtEl>
                                          <p:spTgt spid="4597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9779">
                                            <p:txEl>
                                              <p:pRg st="1" end="1"/>
                                            </p:txEl>
                                          </p:spTgt>
                                        </p:tgtEl>
                                        <p:attrNameLst>
                                          <p:attrName>style.visibility</p:attrName>
                                        </p:attrNameLst>
                                      </p:cBhvr>
                                      <p:to>
                                        <p:strVal val="visible"/>
                                      </p:to>
                                    </p:set>
                                    <p:animEffect transition="in" filter="blinds(horizontal)">
                                      <p:cBhvr>
                                        <p:cTn id="12" dur="500"/>
                                        <p:tgtEl>
                                          <p:spTgt spid="4597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9779">
                                            <p:txEl>
                                              <p:pRg st="2" end="2"/>
                                            </p:txEl>
                                          </p:spTgt>
                                        </p:tgtEl>
                                        <p:attrNameLst>
                                          <p:attrName>style.visibility</p:attrName>
                                        </p:attrNameLst>
                                      </p:cBhvr>
                                      <p:to>
                                        <p:strVal val="visible"/>
                                      </p:to>
                                    </p:set>
                                    <p:animEffect transition="in" filter="blinds(horizontal)">
                                      <p:cBhvr>
                                        <p:cTn id="17" dur="500"/>
                                        <p:tgtEl>
                                          <p:spTgt spid="4597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9779">
                                            <p:txEl>
                                              <p:pRg st="3" end="3"/>
                                            </p:txEl>
                                          </p:spTgt>
                                        </p:tgtEl>
                                        <p:attrNameLst>
                                          <p:attrName>style.visibility</p:attrName>
                                        </p:attrNameLst>
                                      </p:cBhvr>
                                      <p:to>
                                        <p:strVal val="visible"/>
                                      </p:to>
                                    </p:set>
                                    <p:animEffect transition="in" filter="blinds(horizontal)">
                                      <p:cBhvr>
                                        <p:cTn id="22" dur="500"/>
                                        <p:tgtEl>
                                          <p:spTgt spid="4597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59779">
                                            <p:txEl>
                                              <p:pRg st="4" end="4"/>
                                            </p:txEl>
                                          </p:spTgt>
                                        </p:tgtEl>
                                        <p:attrNameLst>
                                          <p:attrName>style.visibility</p:attrName>
                                        </p:attrNameLst>
                                      </p:cBhvr>
                                      <p:to>
                                        <p:strVal val="visible"/>
                                      </p:to>
                                    </p:set>
                                    <p:animEffect transition="in" filter="blinds(horizontal)">
                                      <p:cBhvr>
                                        <p:cTn id="27" dur="500"/>
                                        <p:tgtEl>
                                          <p:spTgt spid="4597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59779">
                                            <p:txEl>
                                              <p:pRg st="5" end="5"/>
                                            </p:txEl>
                                          </p:spTgt>
                                        </p:tgtEl>
                                        <p:attrNameLst>
                                          <p:attrName>style.visibility</p:attrName>
                                        </p:attrNameLst>
                                      </p:cBhvr>
                                      <p:to>
                                        <p:strVal val="visible"/>
                                      </p:to>
                                    </p:set>
                                    <p:animEffect transition="in" filter="blinds(horizontal)">
                                      <p:cBhvr>
                                        <p:cTn id="32" dur="500"/>
                                        <p:tgtEl>
                                          <p:spTgt spid="4597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3">
            <a:extLst>
              <a:ext uri="{FF2B5EF4-FFF2-40B4-BE49-F238E27FC236}">
                <a16:creationId xmlns:a16="http://schemas.microsoft.com/office/drawing/2014/main" id="{2CD5EE96-99C8-4820-AF4B-FD4AB0E61A7D}"/>
              </a:ext>
            </a:extLst>
          </p:cNvPr>
          <p:cNvSpPr>
            <a:spLocks noGrp="1"/>
          </p:cNvSpPr>
          <p:nvPr>
            <p:ph type="title"/>
          </p:nvPr>
        </p:nvSpPr>
        <p:spPr>
          <a:xfrm>
            <a:off x="457200" y="533400"/>
            <a:ext cx="8229600" cy="1143000"/>
          </a:xfrm>
        </p:spPr>
        <p:txBody>
          <a:bodyPr wrap="square" anchor="b">
            <a:normAutofit/>
          </a:bodyPr>
          <a:lstStyle/>
          <a:p>
            <a:pPr>
              <a:lnSpc>
                <a:spcPct val="90000"/>
              </a:lnSpc>
            </a:pPr>
            <a:r>
              <a:rPr lang="en-IN" sz="3700" dirty="0"/>
              <a:t/>
            </a:r>
            <a:br>
              <a:rPr lang="en-IN" sz="3700" dirty="0"/>
            </a:br>
            <a:endParaRPr lang="en-US" sz="3700" dirty="0"/>
          </a:p>
        </p:txBody>
      </p:sp>
      <p:pic>
        <p:nvPicPr>
          <p:cNvPr id="9" name="Content Placeholder 8" descr="Diagram&#10;&#10;Description automatically generated">
            <a:extLst>
              <a:ext uri="{FF2B5EF4-FFF2-40B4-BE49-F238E27FC236}">
                <a16:creationId xmlns:a16="http://schemas.microsoft.com/office/drawing/2014/main" id="{4E4DE3CF-9A89-4A23-A81C-D6B7073FD4F0}"/>
              </a:ext>
            </a:extLst>
          </p:cNvPr>
          <p:cNvPicPr>
            <a:picLocks noGrp="1" noChangeAspect="1"/>
          </p:cNvPicPr>
          <p:nvPr>
            <p:ph idx="1"/>
          </p:nvPr>
        </p:nvPicPr>
        <p:blipFill>
          <a:blip r:embed="rId2"/>
          <a:stretch>
            <a:fillRect/>
          </a:stretch>
        </p:blipFill>
        <p:spPr>
          <a:xfrm>
            <a:off x="1102545" y="1828800"/>
            <a:ext cx="6938910" cy="4302125"/>
          </a:xfrm>
          <a:prstGeom prst="rect">
            <a:avLst/>
          </a:prstGeom>
          <a:noFill/>
        </p:spPr>
      </p:pic>
      <p:sp>
        <p:nvSpPr>
          <p:cNvPr id="4" name="Slide Number Placeholder 3">
            <a:extLst>
              <a:ext uri="{FF2B5EF4-FFF2-40B4-BE49-F238E27FC236}">
                <a16:creationId xmlns:a16="http://schemas.microsoft.com/office/drawing/2014/main" id="{5F85573F-EF14-47FE-A5DA-2B7DCEF7E780}"/>
              </a:ext>
            </a:extLst>
          </p:cNvPr>
          <p:cNvSpPr>
            <a:spLocks noGrp="1"/>
          </p:cNvSpPr>
          <p:nvPr>
            <p:ph type="sldNum" sz="quarter" idx="12"/>
          </p:nvPr>
        </p:nvSpPr>
        <p:spPr>
          <a:xfrm>
            <a:off x="6781800" y="6248400"/>
            <a:ext cx="1905000" cy="457200"/>
          </a:xfrm>
        </p:spPr>
        <p:txBody>
          <a:bodyPr wrap="square" anchor="t">
            <a:normAutofit/>
          </a:bodyPr>
          <a:lstStyle/>
          <a:p>
            <a:pPr>
              <a:spcAft>
                <a:spcPts val="600"/>
              </a:spcAft>
              <a:defRPr/>
            </a:pPr>
            <a:fld id="{0A51D765-1660-43DE-AF21-4929AF4B7AF5}" type="slidenum">
              <a:rPr lang="en-US" smtClean="0"/>
              <a:pPr>
                <a:spcAft>
                  <a:spcPts val="600"/>
                </a:spcAft>
                <a:defRPr/>
              </a:pPr>
              <a:t>32</a:t>
            </a:fld>
            <a:endParaRPr lang="en-US"/>
          </a:p>
        </p:txBody>
      </p:sp>
      <p:sp>
        <p:nvSpPr>
          <p:cNvPr id="12" name="Rectangle 2">
            <a:extLst>
              <a:ext uri="{FF2B5EF4-FFF2-40B4-BE49-F238E27FC236}">
                <a16:creationId xmlns:a16="http://schemas.microsoft.com/office/drawing/2014/main" id="{CEADF7CC-D1B6-4D03-A1E2-FC7232532118}"/>
              </a:ext>
            </a:extLst>
          </p:cNvPr>
          <p:cNvSpPr txBox="1">
            <a:spLocks noChangeArrowheads="1"/>
          </p:cNvSpPr>
          <p:nvPr/>
        </p:nvSpPr>
        <p:spPr bwMode="auto">
          <a:xfrm>
            <a:off x="609600" y="685800"/>
            <a:ext cx="82296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a:lstStyle>
          <a:p>
            <a:r>
              <a:rPr lang="en-US" kern="0"/>
              <a:t>Example 1: Addition</a:t>
            </a:r>
            <a:endParaRPr lang="en-US" kern="0" dirty="0"/>
          </a:p>
        </p:txBody>
      </p:sp>
    </p:spTree>
    <p:extLst>
      <p:ext uri="{BB962C8B-B14F-4D97-AF65-F5344CB8AC3E}">
        <p14:creationId xmlns:p14="http://schemas.microsoft.com/office/powerpoint/2010/main" val="37989752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dirty="0"/>
              <a:t>Example 2: Subtraction</a:t>
            </a:r>
          </a:p>
        </p:txBody>
      </p:sp>
      <p:sp>
        <p:nvSpPr>
          <p:cNvPr id="459779" name="Rectangle 3"/>
          <p:cNvSpPr>
            <a:spLocks noGrp="1" noChangeArrowheads="1"/>
          </p:cNvSpPr>
          <p:nvPr>
            <p:ph idx="1"/>
          </p:nvPr>
        </p:nvSpPr>
        <p:spPr>
          <a:xfrm>
            <a:off x="457200" y="1828800"/>
            <a:ext cx="8229600" cy="4495800"/>
          </a:xfrm>
        </p:spPr>
        <p:txBody>
          <a:bodyPr>
            <a:normAutofit lnSpcReduction="10000"/>
          </a:bodyPr>
          <a:lstStyle/>
          <a:p>
            <a:pPr marL="533400" indent="-533400" eaLnBrk="1" hangingPunct="1">
              <a:lnSpc>
                <a:spcPct val="90000"/>
              </a:lnSpc>
              <a:buFont typeface="Wingdings" pitchFamily="28" charset="2"/>
              <a:buNone/>
              <a:defRPr/>
            </a:pPr>
            <a:r>
              <a:rPr lang="en-US" sz="2800" b="1" i="1" dirty="0">
                <a:solidFill>
                  <a:srgbClr val="7030A0"/>
                </a:solidFill>
              </a:rPr>
              <a:t>              “m --  n” = max{m-n,0}</a:t>
            </a:r>
          </a:p>
          <a:p>
            <a:pPr marL="533400" indent="-533400" eaLnBrk="1" hangingPunct="1">
              <a:lnSpc>
                <a:spcPct val="90000"/>
              </a:lnSpc>
              <a:buFont typeface="Wingdings" pitchFamily="28" charset="2"/>
              <a:buNone/>
              <a:defRPr/>
            </a:pPr>
            <a:r>
              <a:rPr lang="en-US" sz="2800" dirty="0"/>
              <a:t>              0</a:t>
            </a:r>
            <a:r>
              <a:rPr lang="en-US" sz="2800" baseline="30000" dirty="0"/>
              <a:t>m</a:t>
            </a:r>
            <a:r>
              <a:rPr lang="en-US" sz="2800" dirty="0"/>
              <a:t>10</a:t>
            </a:r>
            <a:r>
              <a:rPr lang="en-US" sz="2800" baseline="30000" dirty="0"/>
              <a:t>n</a:t>
            </a:r>
            <a:r>
              <a:rPr lang="en-US" sz="2800" dirty="0"/>
              <a:t> </a:t>
            </a:r>
            <a:r>
              <a:rPr lang="en-US" sz="2800" dirty="0">
                <a:sym typeface="Wingdings" pitchFamily="2" charset="2"/>
              </a:rPr>
              <a:t> 	</a:t>
            </a:r>
            <a:r>
              <a:rPr lang="en-US" sz="2800" dirty="0"/>
              <a:t>...B 0</a:t>
            </a:r>
            <a:r>
              <a:rPr lang="en-US" sz="2800" baseline="30000" dirty="0"/>
              <a:t>m-n </a:t>
            </a:r>
            <a:r>
              <a:rPr lang="en-US" sz="2800" dirty="0"/>
              <a:t>B.. (</a:t>
            </a:r>
            <a:r>
              <a:rPr lang="en-US" sz="2800" i="1" dirty="0"/>
              <a:t>if m&gt;n</a:t>
            </a:r>
            <a:r>
              <a:rPr lang="en-US" sz="2800" dirty="0"/>
              <a:t>) </a:t>
            </a:r>
            <a:br>
              <a:rPr lang="en-US" sz="2800" dirty="0"/>
            </a:br>
            <a:r>
              <a:rPr lang="en-US" sz="2800" dirty="0"/>
              <a:t>		 	...BB…B..  (</a:t>
            </a:r>
            <a:r>
              <a:rPr lang="en-US" sz="2800" i="1" dirty="0"/>
              <a:t>otherwise</a:t>
            </a:r>
            <a:r>
              <a:rPr lang="en-US" sz="2800" dirty="0"/>
              <a:t>)	</a:t>
            </a:r>
          </a:p>
          <a:p>
            <a:pPr marL="533400" indent="-533400" eaLnBrk="1" hangingPunct="1">
              <a:lnSpc>
                <a:spcPct val="90000"/>
              </a:lnSpc>
              <a:buFont typeface="Wingdings" pitchFamily="28" charset="2"/>
              <a:buNone/>
              <a:defRPr/>
            </a:pPr>
            <a:endParaRPr lang="en-US" sz="2800" dirty="0"/>
          </a:p>
          <a:p>
            <a:pPr marL="533400" indent="-533400" eaLnBrk="1" hangingPunct="1">
              <a:lnSpc>
                <a:spcPct val="90000"/>
              </a:lnSpc>
              <a:buFont typeface="Wingdings" pitchFamily="28" charset="2"/>
              <a:buNone/>
              <a:defRPr/>
            </a:pPr>
            <a:r>
              <a:rPr lang="en-US" sz="2800" dirty="0"/>
              <a:t>	</a:t>
            </a:r>
            <a:r>
              <a:rPr lang="en-US" sz="2400" dirty="0"/>
              <a:t>For every 0 on the left (mark X),  mark off a 0 on the right (mark Y)</a:t>
            </a:r>
          </a:p>
          <a:p>
            <a:pPr marL="514350" indent="-457200" eaLnBrk="1" hangingPunct="1">
              <a:lnSpc>
                <a:spcPct val="90000"/>
              </a:lnSpc>
              <a:buFont typeface="Arial" charset="0"/>
              <a:buAutoNum type="arabicPeriod"/>
              <a:defRPr/>
            </a:pPr>
            <a:r>
              <a:rPr lang="en-US" sz="2400" dirty="0"/>
              <a:t>Repeat process, until one of the following happens:</a:t>
            </a:r>
          </a:p>
          <a:p>
            <a:pPr marL="1295400" lvl="2" indent="-381000" eaLnBrk="1" hangingPunct="1">
              <a:lnSpc>
                <a:spcPct val="90000"/>
              </a:lnSpc>
              <a:buFont typeface="Arial" charset="0"/>
              <a:buAutoNum type="arabicPeriod"/>
              <a:defRPr/>
            </a:pPr>
            <a:r>
              <a:rPr lang="en-US" dirty="0">
                <a:solidFill>
                  <a:srgbClr val="0070C0"/>
                </a:solidFill>
              </a:rPr>
              <a:t>// No more 0s remaining on the left of 1 </a:t>
            </a:r>
            <a:r>
              <a:rPr lang="en-US" dirty="0"/>
              <a:t/>
            </a:r>
            <a:br>
              <a:rPr lang="en-US" dirty="0"/>
            </a:br>
            <a:r>
              <a:rPr lang="en-US" dirty="0"/>
              <a:t>Answer is 0, so flip all excess 0s on the right of 1 to Bs (and the 1 itself) and halt </a:t>
            </a:r>
          </a:p>
          <a:p>
            <a:pPr marL="1295400" lvl="2" indent="-381000" eaLnBrk="1" hangingPunct="1">
              <a:lnSpc>
                <a:spcPct val="90000"/>
              </a:lnSpc>
              <a:buFont typeface="Arial" charset="0"/>
              <a:buAutoNum type="arabicPeriod"/>
              <a:defRPr/>
            </a:pPr>
            <a:r>
              <a:rPr lang="en-US" dirty="0">
                <a:solidFill>
                  <a:srgbClr val="0070C0"/>
                </a:solidFill>
              </a:rPr>
              <a:t>//No more 0s remaining on the right of 1</a:t>
            </a:r>
            <a:r>
              <a:rPr lang="en-US" dirty="0"/>
              <a:t/>
            </a:r>
            <a:br>
              <a:rPr lang="en-US" dirty="0"/>
            </a:br>
            <a:r>
              <a:rPr lang="en-US" dirty="0"/>
              <a:t>Answer is m-n, so simply halt after making 1 to B     </a:t>
            </a:r>
          </a:p>
        </p:txBody>
      </p:sp>
      <p:sp>
        <p:nvSpPr>
          <p:cNvPr id="13314" name="Slide Number Placeholder 5"/>
          <p:cNvSpPr>
            <a:spLocks noGrp="1"/>
          </p:cNvSpPr>
          <p:nvPr>
            <p:ph type="sldNum" sz="quarter" idx="12"/>
          </p:nvPr>
        </p:nvSpPr>
        <p:spPr>
          <a:noFill/>
        </p:spPr>
        <p:txBody>
          <a:bodyPr/>
          <a:lstStyle/>
          <a:p>
            <a:fld id="{FD97600D-7F0B-4377-AB87-AD972868BF7F}" type="slidenum">
              <a:rPr lang="en-US" smtClean="0"/>
              <a:pPr/>
              <a:t>33</a:t>
            </a:fld>
            <a:endParaRPr lang="en-US"/>
          </a:p>
        </p:txBody>
      </p:sp>
      <p:sp>
        <p:nvSpPr>
          <p:cNvPr id="13317" name="Text Box 4"/>
          <p:cNvSpPr txBox="1">
            <a:spLocks noChangeArrowheads="1"/>
          </p:cNvSpPr>
          <p:nvPr/>
        </p:nvSpPr>
        <p:spPr bwMode="auto">
          <a:xfrm rot="-5400000">
            <a:off x="-578643" y="4523581"/>
            <a:ext cx="2316162" cy="396875"/>
          </a:xfrm>
          <a:prstGeom prst="rect">
            <a:avLst/>
          </a:prstGeom>
          <a:solidFill>
            <a:srgbClr val="CCFFCC"/>
          </a:solidFill>
          <a:ln w="9525">
            <a:noFill/>
            <a:miter lim="800000"/>
            <a:headEnd/>
            <a:tailEnd/>
          </a:ln>
        </p:spPr>
        <p:txBody>
          <a:bodyPr wrap="none">
            <a:spAutoFit/>
          </a:bodyPr>
          <a:lstStyle/>
          <a:p>
            <a:r>
              <a:rPr lang="en-US"/>
              <a:t>Give state diagram</a:t>
            </a:r>
          </a:p>
        </p:txBody>
      </p:sp>
      <p:sp>
        <p:nvSpPr>
          <p:cNvPr id="13318" name="Rounded Rectangle 5"/>
          <p:cNvSpPr>
            <a:spLocks noChangeArrowheads="1"/>
          </p:cNvSpPr>
          <p:nvPr/>
        </p:nvSpPr>
        <p:spPr bwMode="auto">
          <a:xfrm>
            <a:off x="1181100" y="1858780"/>
            <a:ext cx="6781800" cy="1447800"/>
          </a:xfrm>
          <a:prstGeom prst="roundRect">
            <a:avLst>
              <a:gd name="adj" fmla="val 16667"/>
            </a:avLst>
          </a:prstGeom>
          <a:noFill/>
          <a:ln w="9525" algn="ctr">
            <a:solidFill>
              <a:schemeClr val="tx1"/>
            </a:solidFill>
            <a:round/>
            <a:headEnd/>
            <a:tailEnd/>
          </a:ln>
        </p:spPr>
        <p:txBody>
          <a:bodyPr/>
          <a:lstStyle/>
          <a:p>
            <a:endParaRPr lang="en-US"/>
          </a:p>
        </p:txBody>
      </p:sp>
    </p:spTree>
    <p:extLst>
      <p:ext uri="{BB962C8B-B14F-4D97-AF65-F5344CB8AC3E}">
        <p14:creationId xmlns:p14="http://schemas.microsoft.com/office/powerpoint/2010/main" val="28837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animEffect transition="in" filter="blinds(horizontal)">
                                      <p:cBhvr>
                                        <p:cTn id="7" dur="500"/>
                                        <p:tgtEl>
                                          <p:spTgt spid="4597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9779">
                                            <p:txEl>
                                              <p:pRg st="1" end="1"/>
                                            </p:txEl>
                                          </p:spTgt>
                                        </p:tgtEl>
                                        <p:attrNameLst>
                                          <p:attrName>style.visibility</p:attrName>
                                        </p:attrNameLst>
                                      </p:cBhvr>
                                      <p:to>
                                        <p:strVal val="visible"/>
                                      </p:to>
                                    </p:set>
                                    <p:animEffect transition="in" filter="blinds(horizontal)">
                                      <p:cBhvr>
                                        <p:cTn id="12" dur="500"/>
                                        <p:tgtEl>
                                          <p:spTgt spid="4597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9779">
                                            <p:txEl>
                                              <p:pRg st="3" end="3"/>
                                            </p:txEl>
                                          </p:spTgt>
                                        </p:tgtEl>
                                        <p:attrNameLst>
                                          <p:attrName>style.visibility</p:attrName>
                                        </p:attrNameLst>
                                      </p:cBhvr>
                                      <p:to>
                                        <p:strVal val="visible"/>
                                      </p:to>
                                    </p:set>
                                    <p:animEffect transition="in" filter="blinds(horizontal)">
                                      <p:cBhvr>
                                        <p:cTn id="17" dur="500"/>
                                        <p:tgtEl>
                                          <p:spTgt spid="45977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9779">
                                            <p:txEl>
                                              <p:pRg st="4" end="4"/>
                                            </p:txEl>
                                          </p:spTgt>
                                        </p:tgtEl>
                                        <p:attrNameLst>
                                          <p:attrName>style.visibility</p:attrName>
                                        </p:attrNameLst>
                                      </p:cBhvr>
                                      <p:to>
                                        <p:strVal val="visible"/>
                                      </p:to>
                                    </p:set>
                                    <p:animEffect transition="in" filter="blinds(horizontal)">
                                      <p:cBhvr>
                                        <p:cTn id="22" dur="500"/>
                                        <p:tgtEl>
                                          <p:spTgt spid="459779">
                                            <p:txEl>
                                              <p:pRg st="4" end="4"/>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59779">
                                            <p:txEl>
                                              <p:pRg st="5" end="5"/>
                                            </p:txEl>
                                          </p:spTgt>
                                        </p:tgtEl>
                                        <p:attrNameLst>
                                          <p:attrName>style.visibility</p:attrName>
                                        </p:attrNameLst>
                                      </p:cBhvr>
                                      <p:to>
                                        <p:strVal val="visible"/>
                                      </p:to>
                                    </p:set>
                                    <p:animEffect transition="in" filter="blinds(horizontal)">
                                      <p:cBhvr>
                                        <p:cTn id="25" dur="500"/>
                                        <p:tgtEl>
                                          <p:spTgt spid="459779">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59779">
                                            <p:txEl>
                                              <p:pRg st="6" end="6"/>
                                            </p:txEl>
                                          </p:spTgt>
                                        </p:tgtEl>
                                        <p:attrNameLst>
                                          <p:attrName>style.visibility</p:attrName>
                                        </p:attrNameLst>
                                      </p:cBhvr>
                                      <p:to>
                                        <p:strVal val="visible"/>
                                      </p:to>
                                    </p:set>
                                    <p:animEffect transition="in" filter="blinds(horizontal)">
                                      <p:cBhvr>
                                        <p:cTn id="30" dur="500"/>
                                        <p:tgtEl>
                                          <p:spTgt spid="459779">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p:bldP spid="133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1C7306B1-6C83-40D1-9087-C60911D26CF3}"/>
              </a:ext>
            </a:extLst>
          </p:cNvPr>
          <p:cNvSpPr>
            <a:spLocks noGrp="1" noChangeArrowheads="1"/>
          </p:cNvSpPr>
          <p:nvPr>
            <p:ph type="title"/>
          </p:nvPr>
        </p:nvSpPr>
        <p:spPr>
          <a:xfrm>
            <a:off x="457200" y="533400"/>
            <a:ext cx="8229600" cy="1143000"/>
          </a:xfrm>
        </p:spPr>
        <p:txBody>
          <a:bodyPr wrap="square" anchor="b">
            <a:normAutofit/>
          </a:bodyPr>
          <a:lstStyle/>
          <a:p>
            <a:pPr eaLnBrk="1" hangingPunct="1"/>
            <a:r>
              <a:rPr lang="en-US" dirty="0"/>
              <a:t>Example 2: Subtraction</a:t>
            </a:r>
          </a:p>
        </p:txBody>
      </p:sp>
      <p:pic>
        <p:nvPicPr>
          <p:cNvPr id="2052" name="Picture 4" descr="Lightbox">
            <a:extLst>
              <a:ext uri="{FF2B5EF4-FFF2-40B4-BE49-F238E27FC236}">
                <a16:creationId xmlns:a16="http://schemas.microsoft.com/office/drawing/2014/main" id="{D3503081-F9BE-46F7-8D98-39C8182C78C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81703" y="1828799"/>
            <a:ext cx="5029200" cy="1419525"/>
          </a:xfrm>
          <a:prstGeom prst="rect">
            <a:avLst/>
          </a:prstGeom>
          <a:solidFill>
            <a:srgbClr val="FFFFFF"/>
          </a:solidFill>
        </p:spPr>
      </p:pic>
      <p:sp>
        <p:nvSpPr>
          <p:cNvPr id="4" name="Slide Number Placeholder 3">
            <a:extLst>
              <a:ext uri="{FF2B5EF4-FFF2-40B4-BE49-F238E27FC236}">
                <a16:creationId xmlns:a16="http://schemas.microsoft.com/office/drawing/2014/main" id="{3E8658E8-E5AB-4122-AE39-4AA0D71069AE}"/>
              </a:ext>
            </a:extLst>
          </p:cNvPr>
          <p:cNvSpPr>
            <a:spLocks noGrp="1"/>
          </p:cNvSpPr>
          <p:nvPr>
            <p:ph type="sldNum" sz="quarter" idx="12"/>
          </p:nvPr>
        </p:nvSpPr>
        <p:spPr>
          <a:xfrm>
            <a:off x="6781800" y="6248400"/>
            <a:ext cx="1905000" cy="457200"/>
          </a:xfrm>
        </p:spPr>
        <p:txBody>
          <a:bodyPr wrap="square" anchor="t">
            <a:normAutofit/>
          </a:bodyPr>
          <a:lstStyle/>
          <a:p>
            <a:pPr>
              <a:spcAft>
                <a:spcPts val="600"/>
              </a:spcAft>
              <a:defRPr/>
            </a:pPr>
            <a:fld id="{0A51D765-1660-43DE-AF21-4929AF4B7AF5}" type="slidenum">
              <a:rPr lang="en-US" smtClean="0"/>
              <a:pPr>
                <a:spcAft>
                  <a:spcPts val="600"/>
                </a:spcAft>
                <a:defRPr/>
              </a:pPr>
              <a:t>34</a:t>
            </a:fld>
            <a:endParaRPr lang="en-US"/>
          </a:p>
        </p:txBody>
      </p:sp>
      <p:pic>
        <p:nvPicPr>
          <p:cNvPr id="11" name="Picture 2" descr="Lightbox">
            <a:extLst>
              <a:ext uri="{FF2B5EF4-FFF2-40B4-BE49-F238E27FC236}">
                <a16:creationId xmlns:a16="http://schemas.microsoft.com/office/drawing/2014/main" id="{AE201007-C3AD-474D-BE5D-B6068D451DF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2678243" y="3180810"/>
            <a:ext cx="5665321" cy="301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5639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08B000-9201-4D69-A62B-7311D151E21A}"/>
              </a:ext>
            </a:extLst>
          </p:cNvPr>
          <p:cNvSpPr>
            <a:spLocks noGrp="1"/>
          </p:cNvSpPr>
          <p:nvPr>
            <p:ph type="sldNum" sz="quarter" idx="12"/>
          </p:nvPr>
        </p:nvSpPr>
        <p:spPr/>
        <p:txBody>
          <a:bodyPr/>
          <a:lstStyle/>
          <a:p>
            <a:pPr>
              <a:defRPr/>
            </a:pPr>
            <a:fld id="{0A51D765-1660-43DE-AF21-4929AF4B7AF5}" type="slidenum">
              <a:rPr lang="en-US" smtClean="0"/>
              <a:pPr>
                <a:defRPr/>
              </a:pPr>
              <a:t>35</a:t>
            </a:fld>
            <a:endParaRPr lang="en-US"/>
          </a:p>
        </p:txBody>
      </p:sp>
      <p:sp>
        <p:nvSpPr>
          <p:cNvPr id="6" name="Rectangle 2">
            <a:extLst>
              <a:ext uri="{FF2B5EF4-FFF2-40B4-BE49-F238E27FC236}">
                <a16:creationId xmlns:a16="http://schemas.microsoft.com/office/drawing/2014/main" id="{00EFA5E3-2809-4E18-99E6-881BDC9F7E0E}"/>
              </a:ext>
            </a:extLst>
          </p:cNvPr>
          <p:cNvSpPr>
            <a:spLocks noGrp="1" noChangeArrowheads="1"/>
          </p:cNvSpPr>
          <p:nvPr>
            <p:ph type="title"/>
          </p:nvPr>
        </p:nvSpPr>
        <p:spPr>
          <a:xfrm>
            <a:off x="457200" y="533400"/>
            <a:ext cx="8229600" cy="1143000"/>
          </a:xfrm>
        </p:spPr>
        <p:txBody>
          <a:bodyPr/>
          <a:lstStyle/>
          <a:p>
            <a:pPr eaLnBrk="1" hangingPunct="1"/>
            <a:r>
              <a:rPr lang="en-US" dirty="0"/>
              <a:t>Example 2: Subtraction</a:t>
            </a:r>
          </a:p>
        </p:txBody>
      </p:sp>
      <p:pic>
        <p:nvPicPr>
          <p:cNvPr id="7" name="Picture 6" descr="Diagram&#10;&#10;Description automatically generated">
            <a:extLst>
              <a:ext uri="{FF2B5EF4-FFF2-40B4-BE49-F238E27FC236}">
                <a16:creationId xmlns:a16="http://schemas.microsoft.com/office/drawing/2014/main" id="{9FB946CC-4908-4981-842A-FF2D41337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407195" y="341676"/>
            <a:ext cx="4329609" cy="7696198"/>
          </a:xfrm>
          <a:prstGeom prst="rect">
            <a:avLst/>
          </a:prstGeom>
        </p:spPr>
      </p:pic>
    </p:spTree>
    <p:extLst>
      <p:ext uri="{BB962C8B-B14F-4D97-AF65-F5344CB8AC3E}">
        <p14:creationId xmlns:p14="http://schemas.microsoft.com/office/powerpoint/2010/main" val="11513463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20D7-A233-40E9-8B18-7133A80282D2}"/>
              </a:ext>
            </a:extLst>
          </p:cNvPr>
          <p:cNvSpPr>
            <a:spLocks noGrp="1"/>
          </p:cNvSpPr>
          <p:nvPr>
            <p:ph type="title"/>
          </p:nvPr>
        </p:nvSpPr>
        <p:spPr/>
        <p:txBody>
          <a:bodyPr/>
          <a:lstStyle/>
          <a:p>
            <a:r>
              <a:rPr lang="en-US" dirty="0"/>
              <a:t>Turing Machine for copying data</a:t>
            </a:r>
          </a:p>
        </p:txBody>
      </p:sp>
      <p:sp>
        <p:nvSpPr>
          <p:cNvPr id="4" name="Slide Number Placeholder 3">
            <a:extLst>
              <a:ext uri="{FF2B5EF4-FFF2-40B4-BE49-F238E27FC236}">
                <a16:creationId xmlns:a16="http://schemas.microsoft.com/office/drawing/2014/main" id="{D569D3ED-723A-4237-A668-48929E005D99}"/>
              </a:ext>
            </a:extLst>
          </p:cNvPr>
          <p:cNvSpPr>
            <a:spLocks noGrp="1"/>
          </p:cNvSpPr>
          <p:nvPr>
            <p:ph type="sldNum" sz="quarter" idx="12"/>
          </p:nvPr>
        </p:nvSpPr>
        <p:spPr/>
        <p:txBody>
          <a:bodyPr/>
          <a:lstStyle/>
          <a:p>
            <a:pPr>
              <a:defRPr/>
            </a:pPr>
            <a:fld id="{0A51D765-1660-43DE-AF21-4929AF4B7AF5}" type="slidenum">
              <a:rPr lang="en-US" smtClean="0"/>
              <a:pPr>
                <a:defRPr/>
              </a:pPr>
              <a:t>36</a:t>
            </a:fld>
            <a:endParaRPr lang="en-US"/>
          </a:p>
        </p:txBody>
      </p:sp>
      <p:pic>
        <p:nvPicPr>
          <p:cNvPr id="3074" name="Picture 2" descr="Lightbox">
            <a:extLst>
              <a:ext uri="{FF2B5EF4-FFF2-40B4-BE49-F238E27FC236}">
                <a16:creationId xmlns:a16="http://schemas.microsoft.com/office/drawing/2014/main" id="{75CB3E24-2F3B-4773-B3B7-A85F9ADD57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5931" y="1913364"/>
            <a:ext cx="8229600" cy="20490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1B93669-8820-4713-A1B4-0E8BFDDFA47A}"/>
              </a:ext>
            </a:extLst>
          </p:cNvPr>
          <p:cNvSpPr txBox="1"/>
          <p:nvPr/>
        </p:nvSpPr>
        <p:spPr>
          <a:xfrm>
            <a:off x="467193" y="5867400"/>
            <a:ext cx="5524500" cy="369332"/>
          </a:xfrm>
          <a:prstGeom prst="rect">
            <a:avLst/>
          </a:prstGeom>
          <a:noFill/>
        </p:spPr>
        <p:txBody>
          <a:bodyPr wrap="square" rtlCol="0">
            <a:spAutoFit/>
          </a:bodyPr>
          <a:lstStyle/>
          <a:p>
            <a:r>
              <a:rPr lang="en-US" dirty="0">
                <a:solidFill>
                  <a:srgbClr val="FF0000"/>
                </a:solidFill>
              </a:rPr>
              <a:t>Refer Class Notes for the transition diagram</a:t>
            </a:r>
          </a:p>
        </p:txBody>
      </p:sp>
    </p:spTree>
    <p:extLst>
      <p:ext uri="{BB962C8B-B14F-4D97-AF65-F5344CB8AC3E}">
        <p14:creationId xmlns:p14="http://schemas.microsoft.com/office/powerpoint/2010/main" val="31254669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t>Example 3: Multiplication</a:t>
            </a:r>
          </a:p>
        </p:txBody>
      </p:sp>
      <p:sp>
        <p:nvSpPr>
          <p:cNvPr id="470019" name="Rectangle 3"/>
          <p:cNvSpPr>
            <a:spLocks noGrp="1" noChangeArrowheads="1"/>
          </p:cNvSpPr>
          <p:nvPr>
            <p:ph idx="1"/>
          </p:nvPr>
        </p:nvSpPr>
        <p:spPr>
          <a:xfrm>
            <a:off x="1143000" y="2017713"/>
            <a:ext cx="7772400" cy="4114800"/>
          </a:xfrm>
        </p:spPr>
        <p:txBody>
          <a:bodyPr>
            <a:normAutofit/>
          </a:bodyPr>
          <a:lstStyle/>
          <a:p>
            <a:pPr marL="609600" indent="-609600" eaLnBrk="1" hangingPunct="1">
              <a:lnSpc>
                <a:spcPct val="90000"/>
              </a:lnSpc>
            </a:pPr>
            <a:r>
              <a:rPr lang="en-US" sz="2800" dirty="0"/>
              <a:t>0</a:t>
            </a:r>
            <a:r>
              <a:rPr lang="en-US" sz="2800" baseline="30000" dirty="0"/>
              <a:t>m</a:t>
            </a:r>
            <a:r>
              <a:rPr lang="en-US" sz="2800" dirty="0"/>
              <a:t>10</a:t>
            </a:r>
            <a:r>
              <a:rPr lang="en-US" sz="2800" baseline="30000" dirty="0"/>
              <a:t>n</a:t>
            </a:r>
            <a:r>
              <a:rPr lang="en-US" sz="2800" dirty="0"/>
              <a:t>1 (input), 	0</a:t>
            </a:r>
            <a:r>
              <a:rPr lang="en-US" sz="2800" baseline="30000" dirty="0"/>
              <a:t>mn</a:t>
            </a:r>
            <a:r>
              <a:rPr lang="en-US" sz="2800" dirty="0"/>
              <a:t>1 (output)</a:t>
            </a:r>
          </a:p>
          <a:p>
            <a:pPr marL="609600" indent="-609600" eaLnBrk="1" hangingPunct="1">
              <a:lnSpc>
                <a:spcPct val="90000"/>
              </a:lnSpc>
            </a:pPr>
            <a:endParaRPr lang="en-US" sz="2800" u="sng" dirty="0"/>
          </a:p>
          <a:p>
            <a:pPr marL="609600" indent="-609600" eaLnBrk="1" hangingPunct="1">
              <a:lnSpc>
                <a:spcPct val="90000"/>
              </a:lnSpc>
            </a:pPr>
            <a:r>
              <a:rPr lang="en-US" sz="2800" u="sng" dirty="0"/>
              <a:t>Pseudocode</a:t>
            </a:r>
            <a:r>
              <a:rPr lang="en-US" sz="2800" dirty="0"/>
              <a:t>:</a:t>
            </a:r>
          </a:p>
          <a:p>
            <a:pPr marL="990600" lvl="1" indent="-533400" eaLnBrk="1" hangingPunct="1">
              <a:lnSpc>
                <a:spcPct val="90000"/>
              </a:lnSpc>
              <a:buFont typeface="Arial" charset="0"/>
              <a:buAutoNum type="arabicPeriod"/>
            </a:pPr>
            <a:r>
              <a:rPr lang="en-US" sz="2400" dirty="0"/>
              <a:t>Move tape head back &amp; forth such that for every 0 seen in 0</a:t>
            </a:r>
            <a:r>
              <a:rPr lang="en-US" sz="2400" baseline="30000" dirty="0"/>
              <a:t>m</a:t>
            </a:r>
            <a:r>
              <a:rPr lang="en-US" sz="2400" dirty="0"/>
              <a:t>, write n 0s to the right of the last delimiting 1</a:t>
            </a:r>
          </a:p>
          <a:p>
            <a:pPr marL="990600" lvl="1" indent="-533400" eaLnBrk="1" hangingPunct="1">
              <a:lnSpc>
                <a:spcPct val="90000"/>
              </a:lnSpc>
              <a:buFont typeface="Arial" charset="0"/>
              <a:buAutoNum type="arabicPeriod"/>
            </a:pPr>
            <a:r>
              <a:rPr lang="en-US" sz="2400" dirty="0"/>
              <a:t>Once written, that zero is changed to B to get marked as finished</a:t>
            </a:r>
          </a:p>
          <a:p>
            <a:pPr marL="990600" lvl="1" indent="-533400" eaLnBrk="1" hangingPunct="1">
              <a:lnSpc>
                <a:spcPct val="90000"/>
              </a:lnSpc>
              <a:buFont typeface="Arial" charset="0"/>
              <a:buAutoNum type="arabicPeriod"/>
            </a:pPr>
            <a:r>
              <a:rPr lang="en-US" sz="2400" dirty="0"/>
              <a:t>After completing on all m 0s, make the remaining n 0s and 1s also as Bs</a:t>
            </a:r>
          </a:p>
          <a:p>
            <a:pPr marL="990600" lvl="1" indent="-533400" eaLnBrk="1" hangingPunct="1">
              <a:lnSpc>
                <a:spcPct val="90000"/>
              </a:lnSpc>
            </a:pPr>
            <a:endParaRPr lang="en-US" sz="2400" dirty="0"/>
          </a:p>
        </p:txBody>
      </p:sp>
      <p:sp>
        <p:nvSpPr>
          <p:cNvPr id="14338" name="Slide Number Placeholder 5"/>
          <p:cNvSpPr>
            <a:spLocks noGrp="1"/>
          </p:cNvSpPr>
          <p:nvPr>
            <p:ph type="sldNum" sz="quarter" idx="12"/>
          </p:nvPr>
        </p:nvSpPr>
        <p:spPr>
          <a:noFill/>
        </p:spPr>
        <p:txBody>
          <a:bodyPr/>
          <a:lstStyle/>
          <a:p>
            <a:fld id="{711A8439-7C37-4C1E-B96A-62AF88F09D5A}" type="slidenum">
              <a:rPr lang="en-US" smtClean="0"/>
              <a:pPr/>
              <a:t>37</a:t>
            </a:fld>
            <a:endParaRPr lang="en-US"/>
          </a:p>
        </p:txBody>
      </p:sp>
      <p:sp>
        <p:nvSpPr>
          <p:cNvPr id="14341" name="Text Box 4"/>
          <p:cNvSpPr txBox="1">
            <a:spLocks noChangeArrowheads="1"/>
          </p:cNvSpPr>
          <p:nvPr/>
        </p:nvSpPr>
        <p:spPr bwMode="auto">
          <a:xfrm rot="-5400000">
            <a:off x="-578643" y="4526756"/>
            <a:ext cx="2316162" cy="396875"/>
          </a:xfrm>
          <a:prstGeom prst="rect">
            <a:avLst/>
          </a:prstGeom>
          <a:solidFill>
            <a:srgbClr val="CCFFCC"/>
          </a:solidFill>
          <a:ln w="9525">
            <a:noFill/>
            <a:miter lim="800000"/>
            <a:headEnd/>
            <a:tailEnd/>
          </a:ln>
        </p:spPr>
        <p:txBody>
          <a:bodyPr wrap="none">
            <a:spAutoFit/>
          </a:bodyPr>
          <a:lstStyle/>
          <a:p>
            <a:r>
              <a:rPr lang="en-US"/>
              <a:t>Give state diagram</a:t>
            </a:r>
          </a:p>
        </p:txBody>
      </p:sp>
      <p:sp>
        <p:nvSpPr>
          <p:cNvPr id="6" name="TextBox 5">
            <a:extLst>
              <a:ext uri="{FF2B5EF4-FFF2-40B4-BE49-F238E27FC236}">
                <a16:creationId xmlns:a16="http://schemas.microsoft.com/office/drawing/2014/main" id="{09728C85-0A8F-4CEC-ABC0-A9A50E5C7C72}"/>
              </a:ext>
            </a:extLst>
          </p:cNvPr>
          <p:cNvSpPr txBox="1"/>
          <p:nvPr/>
        </p:nvSpPr>
        <p:spPr>
          <a:xfrm>
            <a:off x="579438" y="6042902"/>
            <a:ext cx="5524500" cy="369332"/>
          </a:xfrm>
          <a:prstGeom prst="rect">
            <a:avLst/>
          </a:prstGeom>
          <a:noFill/>
        </p:spPr>
        <p:txBody>
          <a:bodyPr wrap="square" rtlCol="0">
            <a:spAutoFit/>
          </a:bodyPr>
          <a:lstStyle/>
          <a:p>
            <a:r>
              <a:rPr lang="en-US" dirty="0">
                <a:solidFill>
                  <a:srgbClr val="FF0000"/>
                </a:solidFill>
              </a:rPr>
              <a:t>Refer Class Notes for the transition diagram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0019">
                                            <p:txEl>
                                              <p:pRg st="0" end="0"/>
                                            </p:txEl>
                                          </p:spTgt>
                                        </p:tgtEl>
                                        <p:attrNameLst>
                                          <p:attrName>style.visibility</p:attrName>
                                        </p:attrNameLst>
                                      </p:cBhvr>
                                      <p:to>
                                        <p:strVal val="visible"/>
                                      </p:to>
                                    </p:set>
                                    <p:animEffect transition="in" filter="blinds(horizontal)">
                                      <p:cBhvr>
                                        <p:cTn id="7" dur="500"/>
                                        <p:tgtEl>
                                          <p:spTgt spid="4700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0019">
                                            <p:txEl>
                                              <p:pRg st="2" end="2"/>
                                            </p:txEl>
                                          </p:spTgt>
                                        </p:tgtEl>
                                        <p:attrNameLst>
                                          <p:attrName>style.visibility</p:attrName>
                                        </p:attrNameLst>
                                      </p:cBhvr>
                                      <p:to>
                                        <p:strVal val="visible"/>
                                      </p:to>
                                    </p:set>
                                    <p:animEffect transition="in" filter="blinds(horizontal)">
                                      <p:cBhvr>
                                        <p:cTn id="12" dur="500"/>
                                        <p:tgtEl>
                                          <p:spTgt spid="470019">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70019">
                                            <p:txEl>
                                              <p:pRg st="3" end="3"/>
                                            </p:txEl>
                                          </p:spTgt>
                                        </p:tgtEl>
                                        <p:attrNameLst>
                                          <p:attrName>style.visibility</p:attrName>
                                        </p:attrNameLst>
                                      </p:cBhvr>
                                      <p:to>
                                        <p:strVal val="visible"/>
                                      </p:to>
                                    </p:set>
                                    <p:animEffect transition="in" filter="blinds(horizontal)">
                                      <p:cBhvr>
                                        <p:cTn id="15" dur="500"/>
                                        <p:tgtEl>
                                          <p:spTgt spid="470019">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70019">
                                            <p:txEl>
                                              <p:pRg st="4" end="4"/>
                                            </p:txEl>
                                          </p:spTgt>
                                        </p:tgtEl>
                                        <p:attrNameLst>
                                          <p:attrName>style.visibility</p:attrName>
                                        </p:attrNameLst>
                                      </p:cBhvr>
                                      <p:to>
                                        <p:strVal val="visible"/>
                                      </p:to>
                                    </p:set>
                                    <p:animEffect transition="in" filter="blinds(horizontal)">
                                      <p:cBhvr>
                                        <p:cTn id="18" dur="500"/>
                                        <p:tgtEl>
                                          <p:spTgt spid="470019">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70019">
                                            <p:txEl>
                                              <p:pRg st="5" end="5"/>
                                            </p:txEl>
                                          </p:spTgt>
                                        </p:tgtEl>
                                        <p:attrNameLst>
                                          <p:attrName>style.visibility</p:attrName>
                                        </p:attrNameLst>
                                      </p:cBhvr>
                                      <p:to>
                                        <p:strVal val="visible"/>
                                      </p:to>
                                    </p:set>
                                    <p:animEffect transition="in" filter="blinds(horizontal)">
                                      <p:cBhvr>
                                        <p:cTn id="21" dur="500"/>
                                        <p:tgtEl>
                                          <p:spTgt spid="4700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36E6F-783E-4D41-9F72-661E92632B56}"/>
              </a:ext>
            </a:extLst>
          </p:cNvPr>
          <p:cNvSpPr>
            <a:spLocks noGrp="1"/>
          </p:cNvSpPr>
          <p:nvPr>
            <p:ph type="title"/>
          </p:nvPr>
        </p:nvSpPr>
        <p:spPr/>
        <p:txBody>
          <a:bodyPr/>
          <a:lstStyle/>
          <a:p>
            <a:r>
              <a:rPr lang="en-IN" dirty="0"/>
              <a:t>Exercises</a:t>
            </a:r>
            <a:endParaRPr lang="en-US" dirty="0"/>
          </a:p>
        </p:txBody>
      </p:sp>
      <p:sp>
        <p:nvSpPr>
          <p:cNvPr id="3" name="Content Placeholder 2">
            <a:extLst>
              <a:ext uri="{FF2B5EF4-FFF2-40B4-BE49-F238E27FC236}">
                <a16:creationId xmlns:a16="http://schemas.microsoft.com/office/drawing/2014/main" id="{457238B7-CB02-4D2C-897F-79912B398524}"/>
              </a:ext>
            </a:extLst>
          </p:cNvPr>
          <p:cNvSpPr>
            <a:spLocks noGrp="1"/>
          </p:cNvSpPr>
          <p:nvPr>
            <p:ph idx="1"/>
          </p:nvPr>
        </p:nvSpPr>
        <p:spPr/>
        <p:txBody>
          <a:bodyPr/>
          <a:lstStyle/>
          <a:p>
            <a:r>
              <a:rPr lang="en-IN" dirty="0"/>
              <a:t>Construct a DTM for each of the following.</a:t>
            </a:r>
          </a:p>
          <a:p>
            <a:pPr lvl="1"/>
            <a:r>
              <a:rPr lang="en-IN" dirty="0"/>
              <a:t>{w | w is in {0,1}* and w ends in 00}</a:t>
            </a:r>
          </a:p>
          <a:p>
            <a:pPr lvl="1"/>
            <a:r>
              <a:rPr lang="en-IN" dirty="0"/>
              <a:t>{w | w is in {0,1}* and w contains at least two 0’s}</a:t>
            </a:r>
          </a:p>
          <a:p>
            <a:pPr lvl="1"/>
            <a:r>
              <a:rPr lang="en-IN" dirty="0"/>
              <a:t>{w | w is in {0,1}* and w contains at least one 0 and one 1}</a:t>
            </a:r>
          </a:p>
          <a:p>
            <a:endParaRPr lang="en-US" dirty="0"/>
          </a:p>
        </p:txBody>
      </p:sp>
      <p:sp>
        <p:nvSpPr>
          <p:cNvPr id="4" name="Slide Number Placeholder 3">
            <a:extLst>
              <a:ext uri="{FF2B5EF4-FFF2-40B4-BE49-F238E27FC236}">
                <a16:creationId xmlns:a16="http://schemas.microsoft.com/office/drawing/2014/main" id="{95B430B8-117F-4665-BB5D-8081667B281E}"/>
              </a:ext>
            </a:extLst>
          </p:cNvPr>
          <p:cNvSpPr>
            <a:spLocks noGrp="1"/>
          </p:cNvSpPr>
          <p:nvPr>
            <p:ph type="sldNum" sz="quarter" idx="12"/>
          </p:nvPr>
        </p:nvSpPr>
        <p:spPr/>
        <p:txBody>
          <a:bodyPr/>
          <a:lstStyle/>
          <a:p>
            <a:pPr>
              <a:defRPr/>
            </a:pPr>
            <a:fld id="{0A51D765-1660-43DE-AF21-4929AF4B7AF5}" type="slidenum">
              <a:rPr lang="en-US" smtClean="0"/>
              <a:pPr>
                <a:defRPr/>
              </a:pPr>
              <a:t>38</a:t>
            </a:fld>
            <a:endParaRPr lang="en-US"/>
          </a:p>
        </p:txBody>
      </p:sp>
    </p:spTree>
    <p:extLst>
      <p:ext uri="{BB962C8B-B14F-4D97-AF65-F5344CB8AC3E}">
        <p14:creationId xmlns:p14="http://schemas.microsoft.com/office/powerpoint/2010/main" val="41825185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1B294-A5FF-40E6-A202-B73A6DC949F6}"/>
              </a:ext>
            </a:extLst>
          </p:cNvPr>
          <p:cNvSpPr>
            <a:spLocks noGrp="1"/>
          </p:cNvSpPr>
          <p:nvPr>
            <p:ph type="ctrTitle"/>
          </p:nvPr>
        </p:nvSpPr>
        <p:spPr>
          <a:xfrm>
            <a:off x="762000" y="1371600"/>
            <a:ext cx="7924800" cy="2057400"/>
          </a:xfrm>
        </p:spPr>
        <p:txBody>
          <a:bodyPr/>
          <a:lstStyle/>
          <a:p>
            <a:r>
              <a:rPr lang="en-US" dirty="0"/>
              <a:t>Techniques for constructing Turing machine</a:t>
            </a:r>
          </a:p>
        </p:txBody>
      </p:sp>
      <p:sp>
        <p:nvSpPr>
          <p:cNvPr id="4" name="Slide Number Placeholder 3">
            <a:extLst>
              <a:ext uri="{FF2B5EF4-FFF2-40B4-BE49-F238E27FC236}">
                <a16:creationId xmlns:a16="http://schemas.microsoft.com/office/drawing/2014/main" id="{E6327B0B-243F-48EC-A552-7281FB48A983}"/>
              </a:ext>
            </a:extLst>
          </p:cNvPr>
          <p:cNvSpPr>
            <a:spLocks noGrp="1"/>
          </p:cNvSpPr>
          <p:nvPr>
            <p:ph type="sldNum" sz="quarter" idx="4"/>
          </p:nvPr>
        </p:nvSpPr>
        <p:spPr/>
        <p:txBody>
          <a:bodyPr/>
          <a:lstStyle/>
          <a:p>
            <a:pPr>
              <a:defRPr/>
            </a:pPr>
            <a:fld id="{840C42E0-5DAB-4DB8-AF63-638872A8D0FC}" type="slidenum">
              <a:rPr lang="en-US" smtClean="0"/>
              <a:pPr>
                <a:defRPr/>
              </a:pPr>
              <a:t>39</a:t>
            </a:fld>
            <a:endParaRPr lang="en-US"/>
          </a:p>
        </p:txBody>
      </p:sp>
    </p:spTree>
    <p:extLst>
      <p:ext uri="{BB962C8B-B14F-4D97-AF65-F5344CB8AC3E}">
        <p14:creationId xmlns:p14="http://schemas.microsoft.com/office/powerpoint/2010/main" val="1530640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0EF6898C-740E-43D2-A4AF-5DBF83CDFB62}"/>
              </a:ext>
            </a:extLst>
          </p:cNvPr>
          <p:cNvSpPr>
            <a:spLocks noChangeArrowheads="1"/>
          </p:cNvSpPr>
          <p:nvPr/>
        </p:nvSpPr>
        <p:spPr bwMode="auto">
          <a:xfrm>
            <a:off x="585241" y="762000"/>
            <a:ext cx="845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altLang="en-US" sz="3600" b="1" dirty="0"/>
              <a:t>Decision Procedures for CFLs</a:t>
            </a:r>
          </a:p>
        </p:txBody>
      </p:sp>
      <p:sp>
        <p:nvSpPr>
          <p:cNvPr id="214019" name="Text Box 3">
            <a:extLst>
              <a:ext uri="{FF2B5EF4-FFF2-40B4-BE49-F238E27FC236}">
                <a16:creationId xmlns:a16="http://schemas.microsoft.com/office/drawing/2014/main" id="{60D88A50-7F37-40B0-8F79-10A1E7177BEF}"/>
              </a:ext>
            </a:extLst>
          </p:cNvPr>
          <p:cNvSpPr txBox="1">
            <a:spLocks noChangeArrowheads="1"/>
          </p:cNvSpPr>
          <p:nvPr/>
        </p:nvSpPr>
        <p:spPr bwMode="auto">
          <a:xfrm>
            <a:off x="533400" y="1905000"/>
            <a:ext cx="8077200"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r>
              <a:rPr lang="en-US" altLang="en-US" sz="2200" dirty="0"/>
              <a:t>Membership:  Given a language </a:t>
            </a:r>
            <a:r>
              <a:rPr lang="en-US" altLang="en-US" sz="2200" i="1" dirty="0"/>
              <a:t>L</a:t>
            </a:r>
            <a:r>
              <a:rPr lang="en-US" altLang="en-US" sz="2200" dirty="0"/>
              <a:t> and a string </a:t>
            </a:r>
            <a:r>
              <a:rPr lang="en-US" altLang="en-US" sz="2200" i="1" dirty="0"/>
              <a:t>w</a:t>
            </a:r>
            <a:r>
              <a:rPr lang="en-US" altLang="en-US" sz="2200" dirty="0"/>
              <a:t>, is </a:t>
            </a:r>
            <a:r>
              <a:rPr lang="en-US" altLang="en-US" sz="2200" i="1" dirty="0"/>
              <a:t>w</a:t>
            </a:r>
            <a:r>
              <a:rPr lang="en-US" altLang="en-US" sz="2200" dirty="0"/>
              <a:t> in </a:t>
            </a:r>
            <a:r>
              <a:rPr lang="en-US" altLang="en-US" sz="2200" i="1" dirty="0"/>
              <a:t>L</a:t>
            </a:r>
            <a:r>
              <a:rPr lang="en-US" altLang="en-US" sz="2200" dirty="0"/>
              <a:t>?</a:t>
            </a:r>
          </a:p>
          <a:p>
            <a:endParaRPr lang="en-US" altLang="en-US" sz="2200" dirty="0"/>
          </a:p>
          <a:p>
            <a:r>
              <a:rPr lang="en-US" altLang="en-US" sz="2200" dirty="0"/>
              <a:t>Two approaches:</a:t>
            </a:r>
          </a:p>
          <a:p>
            <a:r>
              <a:rPr lang="en-US" altLang="en-US" sz="2200" dirty="0"/>
              <a:t>   </a:t>
            </a:r>
            <a:r>
              <a:rPr lang="en-US" altLang="en-US" dirty="0"/>
              <a:t>●</a:t>
            </a:r>
            <a:r>
              <a:rPr lang="en-US" altLang="en-US" sz="2200" dirty="0"/>
              <a:t> If </a:t>
            </a:r>
            <a:r>
              <a:rPr lang="en-US" altLang="en-US" sz="2200" i="1" dirty="0"/>
              <a:t>L</a:t>
            </a:r>
            <a:r>
              <a:rPr lang="en-US" altLang="en-US" sz="2200" dirty="0"/>
              <a:t> is context-free, then there exists some context-free </a:t>
            </a:r>
          </a:p>
          <a:p>
            <a:r>
              <a:rPr lang="en-US" altLang="en-US" sz="2200" dirty="0"/>
              <a:t>      grammar </a:t>
            </a:r>
            <a:r>
              <a:rPr lang="en-US" altLang="en-US" sz="2200" i="1" dirty="0"/>
              <a:t>G</a:t>
            </a:r>
            <a:r>
              <a:rPr lang="en-US" altLang="en-US" sz="2200" dirty="0"/>
              <a:t> that generates it.  Try derivations in </a:t>
            </a:r>
            <a:r>
              <a:rPr lang="en-US" altLang="en-US" sz="2200" i="1" dirty="0"/>
              <a:t>G</a:t>
            </a:r>
            <a:r>
              <a:rPr lang="en-US" altLang="en-US" sz="2200" dirty="0"/>
              <a:t> and see </a:t>
            </a:r>
          </a:p>
          <a:p>
            <a:r>
              <a:rPr lang="en-US" altLang="en-US" sz="2200" dirty="0"/>
              <a:t>      whether any of them generates </a:t>
            </a:r>
            <a:r>
              <a:rPr lang="en-US" altLang="en-US" sz="2200" i="1" dirty="0"/>
              <a:t>w</a:t>
            </a:r>
            <a:r>
              <a:rPr lang="en-US" altLang="en-US" sz="2200" dirty="0"/>
              <a:t>.</a:t>
            </a:r>
          </a:p>
          <a:p>
            <a:endParaRPr lang="en-US" altLang="en-US" sz="2200" dirty="0"/>
          </a:p>
          <a:p>
            <a:r>
              <a:rPr lang="en-US" altLang="en-US" sz="2400" dirty="0">
                <a:solidFill>
                  <a:srgbClr val="FF0000"/>
                </a:solidFill>
              </a:rPr>
              <a:t>      </a:t>
            </a:r>
            <a:r>
              <a:rPr lang="en-US" altLang="en-US" sz="2400" i="1" dirty="0">
                <a:solidFill>
                  <a:srgbClr val="FF0000"/>
                </a:solidFill>
              </a:rPr>
              <a:t>S</a:t>
            </a:r>
            <a:r>
              <a:rPr lang="en-US" altLang="en-US" sz="2400" dirty="0">
                <a:solidFill>
                  <a:srgbClr val="FF0000"/>
                </a:solidFill>
              </a:rPr>
              <a:t> </a:t>
            </a:r>
            <a:r>
              <a:rPr lang="en-US" altLang="en-US" sz="2400" dirty="0">
                <a:solidFill>
                  <a:srgbClr val="FF0000"/>
                </a:solidFill>
                <a:sym typeface="Symbol" panose="05050102010706020507" pitchFamily="18" charset="2"/>
              </a:rPr>
              <a:t>  </a:t>
            </a:r>
            <a:r>
              <a:rPr lang="en-US" altLang="en-US" sz="2400" i="1" dirty="0">
                <a:solidFill>
                  <a:srgbClr val="FF0000"/>
                </a:solidFill>
                <a:sym typeface="Symbol" panose="05050102010706020507" pitchFamily="18" charset="2"/>
              </a:rPr>
              <a:t>S T</a:t>
            </a:r>
            <a:r>
              <a:rPr lang="en-US" altLang="en-US" sz="2400" dirty="0">
                <a:solidFill>
                  <a:srgbClr val="FF0000"/>
                </a:solidFill>
                <a:sym typeface="Symbol" panose="05050102010706020507" pitchFamily="18" charset="2"/>
              </a:rPr>
              <a:t> | </a:t>
            </a:r>
            <a:r>
              <a:rPr lang="en-US" altLang="en-US" sz="2400" dirty="0">
                <a:solidFill>
                  <a:srgbClr val="FF0000"/>
                </a:solidFill>
                <a:latin typeface="Courier New" panose="02070309020205020404" pitchFamily="49" charset="0"/>
                <a:sym typeface="Symbol" panose="05050102010706020507" pitchFamily="18" charset="2"/>
              </a:rPr>
              <a:t>a</a:t>
            </a:r>
            <a:r>
              <a:rPr lang="en-US" altLang="en-US" sz="2400" dirty="0">
                <a:solidFill>
                  <a:srgbClr val="FF0000"/>
                </a:solidFill>
                <a:sym typeface="Symbol" panose="05050102010706020507" pitchFamily="18" charset="2"/>
              </a:rPr>
              <a:t>		  </a:t>
            </a:r>
            <a:r>
              <a:rPr lang="en-US" altLang="en-US" sz="2400" i="1" dirty="0">
                <a:solidFill>
                  <a:srgbClr val="FF0000"/>
                </a:solidFill>
                <a:sym typeface="Symbol" panose="05050102010706020507" pitchFamily="18" charset="2"/>
              </a:rPr>
              <a:t>S</a:t>
            </a:r>
            <a:r>
              <a:rPr lang="en-US" altLang="en-US" sz="2400" dirty="0">
                <a:solidFill>
                  <a:srgbClr val="FF0000"/>
                </a:solidFill>
                <a:sym typeface="Symbol" panose="05050102010706020507" pitchFamily="18" charset="2"/>
              </a:rPr>
              <a:t>	Try to derive  </a:t>
            </a:r>
            <a:r>
              <a:rPr lang="en-US" altLang="en-US" sz="2400" dirty="0" err="1">
                <a:solidFill>
                  <a:srgbClr val="FF0000"/>
                </a:solidFill>
                <a:latin typeface="Courier New" panose="02070309020205020404" pitchFamily="49" charset="0"/>
                <a:sym typeface="Symbol" panose="05050102010706020507" pitchFamily="18" charset="2"/>
              </a:rPr>
              <a:t>aaa</a:t>
            </a:r>
            <a:endParaRPr lang="en-US" altLang="en-US" sz="2400" dirty="0">
              <a:solidFill>
                <a:srgbClr val="FF0000"/>
              </a:solidFill>
              <a:latin typeface="Courier New" panose="02070309020205020404" pitchFamily="49" charset="0"/>
              <a:sym typeface="Symbol" panose="05050102010706020507" pitchFamily="18" charset="2"/>
            </a:endParaRPr>
          </a:p>
          <a:p>
            <a:r>
              <a:rPr lang="en-US" altLang="en-US" sz="2400" dirty="0">
                <a:solidFill>
                  <a:srgbClr val="FF0000"/>
                </a:solidFill>
                <a:sym typeface="Symbol" panose="05050102010706020507" pitchFamily="18" charset="2"/>
              </a:rPr>
              <a:t>				</a:t>
            </a:r>
            <a:endParaRPr lang="en-US" altLang="en-US" sz="2400" i="1" dirty="0">
              <a:solidFill>
                <a:srgbClr val="FF0000"/>
              </a:solidFill>
              <a:sym typeface="Symbol" panose="05050102010706020507" pitchFamily="18" charset="2"/>
            </a:endParaRPr>
          </a:p>
          <a:p>
            <a:r>
              <a:rPr lang="en-US" altLang="en-US" sz="2400" i="1" dirty="0">
                <a:solidFill>
                  <a:srgbClr val="FF0000"/>
                </a:solidFill>
                <a:sym typeface="Symbol" panose="05050102010706020507" pitchFamily="18" charset="2"/>
              </a:rPr>
              <a:t>				   S                 T</a:t>
            </a:r>
            <a:endParaRPr lang="en-US" altLang="en-US" sz="2400" dirty="0">
              <a:solidFill>
                <a:srgbClr val="FF0000"/>
              </a:solidFill>
              <a:sym typeface="Symbol" panose="05050102010706020507" pitchFamily="18" charset="2"/>
            </a:endParaRPr>
          </a:p>
          <a:p>
            <a:r>
              <a:rPr lang="en-US" altLang="en-US" sz="2400" dirty="0">
                <a:solidFill>
                  <a:srgbClr val="FF0000"/>
                </a:solidFill>
                <a:sym typeface="Symbol" panose="05050102010706020507" pitchFamily="18" charset="2"/>
              </a:rPr>
              <a:t>						</a:t>
            </a:r>
            <a:endParaRPr lang="en-US" altLang="en-US" sz="2400" i="1" dirty="0">
              <a:solidFill>
                <a:srgbClr val="FF0000"/>
              </a:solidFill>
              <a:sym typeface="Symbol" panose="05050102010706020507" pitchFamily="18" charset="2"/>
            </a:endParaRPr>
          </a:p>
          <a:p>
            <a:r>
              <a:rPr lang="en-US" altLang="en-US" sz="2400" dirty="0">
                <a:solidFill>
                  <a:srgbClr val="FF0000"/>
                </a:solidFill>
                <a:sym typeface="Symbol" panose="05050102010706020507" pitchFamily="18" charset="2"/>
              </a:rPr>
              <a:t>		          	         </a:t>
            </a:r>
            <a:r>
              <a:rPr lang="en-US" altLang="en-US" sz="2400" i="1" dirty="0">
                <a:solidFill>
                  <a:srgbClr val="FF0000"/>
                </a:solidFill>
                <a:sym typeface="Symbol" panose="05050102010706020507" pitchFamily="18" charset="2"/>
              </a:rPr>
              <a:t>S       T</a:t>
            </a:r>
            <a:endParaRPr lang="en-US" altLang="en-US" sz="2400" i="1" dirty="0">
              <a:solidFill>
                <a:srgbClr val="FF0000"/>
              </a:solidFill>
            </a:endParaRPr>
          </a:p>
          <a:p>
            <a:r>
              <a:rPr lang="en-US" altLang="en-US" dirty="0"/>
              <a:t>   </a:t>
            </a:r>
            <a:endParaRPr lang="en-US" altLang="en-US" sz="2200" dirty="0"/>
          </a:p>
        </p:txBody>
      </p:sp>
      <p:sp>
        <p:nvSpPr>
          <p:cNvPr id="214020" name="Line 4">
            <a:extLst>
              <a:ext uri="{FF2B5EF4-FFF2-40B4-BE49-F238E27FC236}">
                <a16:creationId xmlns:a16="http://schemas.microsoft.com/office/drawing/2014/main" id="{3083369C-682C-40EE-AFC6-CB6E9809EE4C}"/>
              </a:ext>
            </a:extLst>
          </p:cNvPr>
          <p:cNvSpPr>
            <a:spLocks noChangeShapeType="1"/>
          </p:cNvSpPr>
          <p:nvPr/>
        </p:nvSpPr>
        <p:spPr bwMode="auto">
          <a:xfrm flipH="1">
            <a:off x="3761282" y="4669436"/>
            <a:ext cx="685800" cy="4572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4021" name="Line 5">
            <a:extLst>
              <a:ext uri="{FF2B5EF4-FFF2-40B4-BE49-F238E27FC236}">
                <a16:creationId xmlns:a16="http://schemas.microsoft.com/office/drawing/2014/main" id="{EA241EED-B3DB-4149-9F74-94BEF7924E2B}"/>
              </a:ext>
            </a:extLst>
          </p:cNvPr>
          <p:cNvSpPr>
            <a:spLocks noChangeShapeType="1"/>
          </p:cNvSpPr>
          <p:nvPr/>
        </p:nvSpPr>
        <p:spPr bwMode="auto">
          <a:xfrm>
            <a:off x="4625715" y="4669436"/>
            <a:ext cx="762000" cy="4572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4022" name="Line 6">
            <a:extLst>
              <a:ext uri="{FF2B5EF4-FFF2-40B4-BE49-F238E27FC236}">
                <a16:creationId xmlns:a16="http://schemas.microsoft.com/office/drawing/2014/main" id="{C7AE9A96-E0D5-4629-B60F-7F2FD7052D0D}"/>
              </a:ext>
            </a:extLst>
          </p:cNvPr>
          <p:cNvSpPr>
            <a:spLocks noChangeShapeType="1"/>
          </p:cNvSpPr>
          <p:nvPr/>
        </p:nvSpPr>
        <p:spPr bwMode="auto">
          <a:xfrm flipH="1">
            <a:off x="3352800" y="5372100"/>
            <a:ext cx="228600" cy="3810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4023" name="Line 7">
            <a:extLst>
              <a:ext uri="{FF2B5EF4-FFF2-40B4-BE49-F238E27FC236}">
                <a16:creationId xmlns:a16="http://schemas.microsoft.com/office/drawing/2014/main" id="{295B14CA-ADB7-436E-97B1-3787C70754B1}"/>
              </a:ext>
            </a:extLst>
          </p:cNvPr>
          <p:cNvSpPr>
            <a:spLocks noChangeShapeType="1"/>
          </p:cNvSpPr>
          <p:nvPr/>
        </p:nvSpPr>
        <p:spPr bwMode="auto">
          <a:xfrm>
            <a:off x="3818120" y="5372100"/>
            <a:ext cx="228600" cy="3810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B6270-159D-44D3-97AF-7FF92665F5F7}"/>
              </a:ext>
            </a:extLst>
          </p:cNvPr>
          <p:cNvSpPr>
            <a:spLocks noGrp="1"/>
          </p:cNvSpPr>
          <p:nvPr>
            <p:ph type="title"/>
          </p:nvPr>
        </p:nvSpPr>
        <p:spPr>
          <a:xfrm>
            <a:off x="457200" y="685800"/>
            <a:ext cx="8229600" cy="1143000"/>
          </a:xfrm>
        </p:spPr>
        <p:txBody>
          <a:bodyPr/>
          <a:lstStyle/>
          <a:p>
            <a:r>
              <a:rPr lang="en-US" sz="4000" dirty="0"/>
              <a:t>Techniques for constructing Turing machine</a:t>
            </a:r>
          </a:p>
        </p:txBody>
      </p:sp>
      <p:sp>
        <p:nvSpPr>
          <p:cNvPr id="3" name="Content Placeholder 2">
            <a:extLst>
              <a:ext uri="{FF2B5EF4-FFF2-40B4-BE49-F238E27FC236}">
                <a16:creationId xmlns:a16="http://schemas.microsoft.com/office/drawing/2014/main" id="{7CE38012-62F7-4789-812B-D73BC3B0572F}"/>
              </a:ext>
            </a:extLst>
          </p:cNvPr>
          <p:cNvSpPr>
            <a:spLocks noGrp="1"/>
          </p:cNvSpPr>
          <p:nvPr>
            <p:ph idx="1"/>
          </p:nvPr>
        </p:nvSpPr>
        <p:spPr/>
        <p:txBody>
          <a:bodyPr/>
          <a:lstStyle/>
          <a:p>
            <a:r>
              <a:rPr lang="en-IN" dirty="0"/>
              <a:t>Turing Machine with Stationary Head </a:t>
            </a:r>
            <a:endParaRPr lang="en-US" dirty="0"/>
          </a:p>
          <a:p>
            <a:r>
              <a:rPr lang="en-US" dirty="0"/>
              <a:t>Storage in the State </a:t>
            </a:r>
          </a:p>
          <a:p>
            <a:r>
              <a:rPr lang="en-US" dirty="0"/>
              <a:t>Multiple Track Turing Machine</a:t>
            </a:r>
          </a:p>
          <a:p>
            <a:r>
              <a:rPr lang="en-US" dirty="0"/>
              <a:t>Subroutines</a:t>
            </a:r>
          </a:p>
        </p:txBody>
      </p:sp>
      <p:sp>
        <p:nvSpPr>
          <p:cNvPr id="4" name="Slide Number Placeholder 3">
            <a:extLst>
              <a:ext uri="{FF2B5EF4-FFF2-40B4-BE49-F238E27FC236}">
                <a16:creationId xmlns:a16="http://schemas.microsoft.com/office/drawing/2014/main" id="{45E1BFB9-90E3-4D17-884C-C3FC965FA5F2}"/>
              </a:ext>
            </a:extLst>
          </p:cNvPr>
          <p:cNvSpPr>
            <a:spLocks noGrp="1"/>
          </p:cNvSpPr>
          <p:nvPr>
            <p:ph type="sldNum" sz="quarter" idx="12"/>
          </p:nvPr>
        </p:nvSpPr>
        <p:spPr/>
        <p:txBody>
          <a:bodyPr/>
          <a:lstStyle/>
          <a:p>
            <a:pPr>
              <a:defRPr/>
            </a:pPr>
            <a:fld id="{0A51D765-1660-43DE-AF21-4929AF4B7AF5}" type="slidenum">
              <a:rPr lang="en-US" smtClean="0"/>
              <a:pPr>
                <a:defRPr/>
              </a:pPr>
              <a:t>40</a:t>
            </a:fld>
            <a:endParaRPr lang="en-US"/>
          </a:p>
        </p:txBody>
      </p:sp>
    </p:spTree>
    <p:extLst>
      <p:ext uri="{BB962C8B-B14F-4D97-AF65-F5344CB8AC3E}">
        <p14:creationId xmlns:p14="http://schemas.microsoft.com/office/powerpoint/2010/main" val="5908151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2AD51-51B5-4B62-9883-4D113F66E42A}"/>
              </a:ext>
            </a:extLst>
          </p:cNvPr>
          <p:cNvSpPr>
            <a:spLocks noGrp="1"/>
          </p:cNvSpPr>
          <p:nvPr>
            <p:ph type="title"/>
          </p:nvPr>
        </p:nvSpPr>
        <p:spPr>
          <a:xfrm>
            <a:off x="457200" y="242341"/>
            <a:ext cx="8534400" cy="1143000"/>
          </a:xfrm>
        </p:spPr>
        <p:txBody>
          <a:bodyPr/>
          <a:lstStyle/>
          <a:p>
            <a:r>
              <a:rPr lang="en-IN" sz="4000" dirty="0"/>
              <a:t>Turing Machine with Stationary Head </a:t>
            </a:r>
            <a:endParaRPr lang="en-US" sz="4000" dirty="0"/>
          </a:p>
        </p:txBody>
      </p:sp>
      <p:pic>
        <p:nvPicPr>
          <p:cNvPr id="6" name="Content Placeholder 5">
            <a:extLst>
              <a:ext uri="{FF2B5EF4-FFF2-40B4-BE49-F238E27FC236}">
                <a16:creationId xmlns:a16="http://schemas.microsoft.com/office/drawing/2014/main" id="{BE5CA742-D58C-4816-8564-8450E7612894}"/>
              </a:ext>
            </a:extLst>
          </p:cNvPr>
          <p:cNvPicPr>
            <a:picLocks noGrp="1" noChangeAspect="1"/>
          </p:cNvPicPr>
          <p:nvPr>
            <p:ph idx="1"/>
          </p:nvPr>
        </p:nvPicPr>
        <p:blipFill>
          <a:blip r:embed="rId2"/>
          <a:stretch>
            <a:fillRect/>
          </a:stretch>
        </p:blipFill>
        <p:spPr>
          <a:xfrm>
            <a:off x="609600" y="1813727"/>
            <a:ext cx="8220571" cy="4801931"/>
          </a:xfrm>
        </p:spPr>
      </p:pic>
      <p:sp>
        <p:nvSpPr>
          <p:cNvPr id="4" name="Slide Number Placeholder 3">
            <a:extLst>
              <a:ext uri="{FF2B5EF4-FFF2-40B4-BE49-F238E27FC236}">
                <a16:creationId xmlns:a16="http://schemas.microsoft.com/office/drawing/2014/main" id="{D7EEAF98-1D0E-495E-8B17-1D614A848D8E}"/>
              </a:ext>
            </a:extLst>
          </p:cNvPr>
          <p:cNvSpPr>
            <a:spLocks noGrp="1"/>
          </p:cNvSpPr>
          <p:nvPr>
            <p:ph type="sldNum" sz="quarter" idx="12"/>
          </p:nvPr>
        </p:nvSpPr>
        <p:spPr/>
        <p:txBody>
          <a:bodyPr/>
          <a:lstStyle/>
          <a:p>
            <a:pPr>
              <a:defRPr/>
            </a:pPr>
            <a:fld id="{0A51D765-1660-43DE-AF21-4929AF4B7AF5}" type="slidenum">
              <a:rPr lang="en-US" smtClean="0"/>
              <a:pPr>
                <a:defRPr/>
              </a:pPr>
              <a:t>41</a:t>
            </a:fld>
            <a:endParaRPr lang="en-US"/>
          </a:p>
        </p:txBody>
      </p:sp>
    </p:spTree>
    <p:extLst>
      <p:ext uri="{BB962C8B-B14F-4D97-AF65-F5344CB8AC3E}">
        <p14:creationId xmlns:p14="http://schemas.microsoft.com/office/powerpoint/2010/main" val="38643337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B1C36663-1FD5-425F-A06E-DFE7423F178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3DDB0812-CED2-4D93-969D-4DF2EF1B47B8}" type="slidenum">
              <a:rPr lang="en-US" altLang="en-US" sz="1400">
                <a:solidFill>
                  <a:schemeClr val="tx1"/>
                </a:solidFill>
                <a:latin typeface="Times New Roman" panose="02020603050405020304" pitchFamily="18" charset="0"/>
              </a:rPr>
              <a:pPr>
                <a:spcBef>
                  <a:spcPct val="0"/>
                </a:spcBef>
              </a:pPr>
              <a:t>42</a:t>
            </a:fld>
            <a:endParaRPr lang="en-US" altLang="en-US" sz="1400">
              <a:solidFill>
                <a:schemeClr val="tx1"/>
              </a:solidFill>
              <a:latin typeface="Times New Roman" panose="02020603050405020304" pitchFamily="18" charset="0"/>
            </a:endParaRPr>
          </a:p>
        </p:txBody>
      </p:sp>
      <p:sp>
        <p:nvSpPr>
          <p:cNvPr id="15363" name="Rectangle 2">
            <a:extLst>
              <a:ext uri="{FF2B5EF4-FFF2-40B4-BE49-F238E27FC236}">
                <a16:creationId xmlns:a16="http://schemas.microsoft.com/office/drawing/2014/main" id="{7C263D18-5BC7-4F7B-8785-67049FD69384}"/>
              </a:ext>
            </a:extLst>
          </p:cNvPr>
          <p:cNvSpPr>
            <a:spLocks noGrp="1" noChangeArrowheads="1"/>
          </p:cNvSpPr>
          <p:nvPr>
            <p:ph type="title"/>
          </p:nvPr>
        </p:nvSpPr>
        <p:spPr/>
        <p:txBody>
          <a:bodyPr/>
          <a:lstStyle/>
          <a:p>
            <a:r>
              <a:rPr lang="en-US" altLang="en-US"/>
              <a:t>Turing Machines with Stay-Option</a:t>
            </a:r>
          </a:p>
        </p:txBody>
      </p:sp>
      <p:sp>
        <p:nvSpPr>
          <p:cNvPr id="15364" name="Text Box 3">
            <a:extLst>
              <a:ext uri="{FF2B5EF4-FFF2-40B4-BE49-F238E27FC236}">
                <a16:creationId xmlns:a16="http://schemas.microsoft.com/office/drawing/2014/main" id="{031B771F-93CC-4770-9737-F920856537C7}"/>
              </a:ext>
            </a:extLst>
          </p:cNvPr>
          <p:cNvSpPr txBox="1">
            <a:spLocks noChangeArrowheads="1"/>
          </p:cNvSpPr>
          <p:nvPr/>
        </p:nvSpPr>
        <p:spPr bwMode="auto">
          <a:xfrm>
            <a:off x="457200" y="1981200"/>
            <a:ext cx="75041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a:t>The head can stay in the same position</a:t>
            </a:r>
          </a:p>
        </p:txBody>
      </p:sp>
      <p:sp>
        <p:nvSpPr>
          <p:cNvPr id="15365" name="Line 15">
            <a:extLst>
              <a:ext uri="{FF2B5EF4-FFF2-40B4-BE49-F238E27FC236}">
                <a16:creationId xmlns:a16="http://schemas.microsoft.com/office/drawing/2014/main" id="{5B9EE771-E951-4428-BDE4-A0E3D3093E74}"/>
              </a:ext>
            </a:extLst>
          </p:cNvPr>
          <p:cNvSpPr>
            <a:spLocks noChangeShapeType="1"/>
          </p:cNvSpPr>
          <p:nvPr/>
        </p:nvSpPr>
        <p:spPr bwMode="auto">
          <a:xfrm>
            <a:off x="1143000" y="3733800"/>
            <a:ext cx="5791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366" name="Line 16">
            <a:extLst>
              <a:ext uri="{FF2B5EF4-FFF2-40B4-BE49-F238E27FC236}">
                <a16:creationId xmlns:a16="http://schemas.microsoft.com/office/drawing/2014/main" id="{5A57E588-DDE8-4E83-822A-ADA1522187F9}"/>
              </a:ext>
            </a:extLst>
          </p:cNvPr>
          <p:cNvSpPr>
            <a:spLocks noChangeShapeType="1"/>
          </p:cNvSpPr>
          <p:nvPr/>
        </p:nvSpPr>
        <p:spPr bwMode="auto">
          <a:xfrm>
            <a:off x="1143000" y="4191000"/>
            <a:ext cx="5791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367" name="Line 17">
            <a:extLst>
              <a:ext uri="{FF2B5EF4-FFF2-40B4-BE49-F238E27FC236}">
                <a16:creationId xmlns:a16="http://schemas.microsoft.com/office/drawing/2014/main" id="{A62247FB-A334-439B-88CD-E264468A1079}"/>
              </a:ext>
            </a:extLst>
          </p:cNvPr>
          <p:cNvSpPr>
            <a:spLocks noChangeShapeType="1"/>
          </p:cNvSpPr>
          <p:nvPr/>
        </p:nvSpPr>
        <p:spPr bwMode="auto">
          <a:xfrm>
            <a:off x="1600200" y="37338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368" name="Line 18">
            <a:extLst>
              <a:ext uri="{FF2B5EF4-FFF2-40B4-BE49-F238E27FC236}">
                <a16:creationId xmlns:a16="http://schemas.microsoft.com/office/drawing/2014/main" id="{D1EC04ED-A805-4494-BB99-BBFA58EFAAD2}"/>
              </a:ext>
            </a:extLst>
          </p:cNvPr>
          <p:cNvSpPr>
            <a:spLocks noChangeShapeType="1"/>
          </p:cNvSpPr>
          <p:nvPr/>
        </p:nvSpPr>
        <p:spPr bwMode="auto">
          <a:xfrm>
            <a:off x="1981200" y="37338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369" name="Line 19">
            <a:extLst>
              <a:ext uri="{FF2B5EF4-FFF2-40B4-BE49-F238E27FC236}">
                <a16:creationId xmlns:a16="http://schemas.microsoft.com/office/drawing/2014/main" id="{76BBFEDC-F997-44D1-8774-365A3571F0D2}"/>
              </a:ext>
            </a:extLst>
          </p:cNvPr>
          <p:cNvSpPr>
            <a:spLocks noChangeShapeType="1"/>
          </p:cNvSpPr>
          <p:nvPr/>
        </p:nvSpPr>
        <p:spPr bwMode="auto">
          <a:xfrm>
            <a:off x="2362200" y="37338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370" name="Line 20">
            <a:extLst>
              <a:ext uri="{FF2B5EF4-FFF2-40B4-BE49-F238E27FC236}">
                <a16:creationId xmlns:a16="http://schemas.microsoft.com/office/drawing/2014/main" id="{133CE2F8-9FE9-4B73-8B5F-84964BF63651}"/>
              </a:ext>
            </a:extLst>
          </p:cNvPr>
          <p:cNvSpPr>
            <a:spLocks noChangeShapeType="1"/>
          </p:cNvSpPr>
          <p:nvPr/>
        </p:nvSpPr>
        <p:spPr bwMode="auto">
          <a:xfrm>
            <a:off x="2743200" y="37338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371" name="Line 21">
            <a:extLst>
              <a:ext uri="{FF2B5EF4-FFF2-40B4-BE49-F238E27FC236}">
                <a16:creationId xmlns:a16="http://schemas.microsoft.com/office/drawing/2014/main" id="{FB33D950-6149-4D40-8DAF-D05DC73B7B09}"/>
              </a:ext>
            </a:extLst>
          </p:cNvPr>
          <p:cNvSpPr>
            <a:spLocks noChangeShapeType="1"/>
          </p:cNvSpPr>
          <p:nvPr/>
        </p:nvSpPr>
        <p:spPr bwMode="auto">
          <a:xfrm>
            <a:off x="3124200" y="37338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372" name="Line 22">
            <a:extLst>
              <a:ext uri="{FF2B5EF4-FFF2-40B4-BE49-F238E27FC236}">
                <a16:creationId xmlns:a16="http://schemas.microsoft.com/office/drawing/2014/main" id="{A69549C1-2A9D-450D-A34D-8902F49B66FE}"/>
              </a:ext>
            </a:extLst>
          </p:cNvPr>
          <p:cNvSpPr>
            <a:spLocks noChangeShapeType="1"/>
          </p:cNvSpPr>
          <p:nvPr/>
        </p:nvSpPr>
        <p:spPr bwMode="auto">
          <a:xfrm>
            <a:off x="3505200" y="37338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373" name="Line 23">
            <a:extLst>
              <a:ext uri="{FF2B5EF4-FFF2-40B4-BE49-F238E27FC236}">
                <a16:creationId xmlns:a16="http://schemas.microsoft.com/office/drawing/2014/main" id="{FD763C3E-52CF-4D86-9809-D7DF9B472290}"/>
              </a:ext>
            </a:extLst>
          </p:cNvPr>
          <p:cNvSpPr>
            <a:spLocks noChangeShapeType="1"/>
          </p:cNvSpPr>
          <p:nvPr/>
        </p:nvSpPr>
        <p:spPr bwMode="auto">
          <a:xfrm>
            <a:off x="3886200" y="37338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374" name="Line 24">
            <a:extLst>
              <a:ext uri="{FF2B5EF4-FFF2-40B4-BE49-F238E27FC236}">
                <a16:creationId xmlns:a16="http://schemas.microsoft.com/office/drawing/2014/main" id="{49BA3EA1-30FB-49DF-BA94-7ADA04535EF5}"/>
              </a:ext>
            </a:extLst>
          </p:cNvPr>
          <p:cNvSpPr>
            <a:spLocks noChangeShapeType="1"/>
          </p:cNvSpPr>
          <p:nvPr/>
        </p:nvSpPr>
        <p:spPr bwMode="auto">
          <a:xfrm>
            <a:off x="4267200" y="37338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375" name="Line 25">
            <a:extLst>
              <a:ext uri="{FF2B5EF4-FFF2-40B4-BE49-F238E27FC236}">
                <a16:creationId xmlns:a16="http://schemas.microsoft.com/office/drawing/2014/main" id="{1DD69C2C-7C89-4A2B-8B65-C0DAE876F53B}"/>
              </a:ext>
            </a:extLst>
          </p:cNvPr>
          <p:cNvSpPr>
            <a:spLocks noChangeShapeType="1"/>
          </p:cNvSpPr>
          <p:nvPr/>
        </p:nvSpPr>
        <p:spPr bwMode="auto">
          <a:xfrm>
            <a:off x="4648200" y="37338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376" name="Line 26">
            <a:extLst>
              <a:ext uri="{FF2B5EF4-FFF2-40B4-BE49-F238E27FC236}">
                <a16:creationId xmlns:a16="http://schemas.microsoft.com/office/drawing/2014/main" id="{A05F34DD-DBA4-478A-A177-87075D0B2BD6}"/>
              </a:ext>
            </a:extLst>
          </p:cNvPr>
          <p:cNvSpPr>
            <a:spLocks noChangeShapeType="1"/>
          </p:cNvSpPr>
          <p:nvPr/>
        </p:nvSpPr>
        <p:spPr bwMode="auto">
          <a:xfrm>
            <a:off x="5029200" y="37338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377" name="Line 27">
            <a:extLst>
              <a:ext uri="{FF2B5EF4-FFF2-40B4-BE49-F238E27FC236}">
                <a16:creationId xmlns:a16="http://schemas.microsoft.com/office/drawing/2014/main" id="{5C81345C-2E80-463D-ADAD-9CD31ADEB1ED}"/>
              </a:ext>
            </a:extLst>
          </p:cNvPr>
          <p:cNvSpPr>
            <a:spLocks noChangeShapeType="1"/>
          </p:cNvSpPr>
          <p:nvPr/>
        </p:nvSpPr>
        <p:spPr bwMode="auto">
          <a:xfrm>
            <a:off x="5410200" y="37338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378" name="Line 28">
            <a:extLst>
              <a:ext uri="{FF2B5EF4-FFF2-40B4-BE49-F238E27FC236}">
                <a16:creationId xmlns:a16="http://schemas.microsoft.com/office/drawing/2014/main" id="{F5FD9D00-D9E9-4738-87B5-3CDF6D09CB12}"/>
              </a:ext>
            </a:extLst>
          </p:cNvPr>
          <p:cNvSpPr>
            <a:spLocks noChangeShapeType="1"/>
          </p:cNvSpPr>
          <p:nvPr/>
        </p:nvSpPr>
        <p:spPr bwMode="auto">
          <a:xfrm>
            <a:off x="5791200" y="37338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379" name="Line 29">
            <a:extLst>
              <a:ext uri="{FF2B5EF4-FFF2-40B4-BE49-F238E27FC236}">
                <a16:creationId xmlns:a16="http://schemas.microsoft.com/office/drawing/2014/main" id="{3E43C1A3-F238-49F7-814C-5AC314666266}"/>
              </a:ext>
            </a:extLst>
          </p:cNvPr>
          <p:cNvSpPr>
            <a:spLocks noChangeShapeType="1"/>
          </p:cNvSpPr>
          <p:nvPr/>
        </p:nvSpPr>
        <p:spPr bwMode="auto">
          <a:xfrm>
            <a:off x="6172200" y="37338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380" name="Line 30">
            <a:extLst>
              <a:ext uri="{FF2B5EF4-FFF2-40B4-BE49-F238E27FC236}">
                <a16:creationId xmlns:a16="http://schemas.microsoft.com/office/drawing/2014/main" id="{8097D3B2-65DE-4530-840C-70E0D57FA4CD}"/>
              </a:ext>
            </a:extLst>
          </p:cNvPr>
          <p:cNvSpPr>
            <a:spLocks noChangeShapeType="1"/>
          </p:cNvSpPr>
          <p:nvPr/>
        </p:nvSpPr>
        <p:spPr bwMode="auto">
          <a:xfrm>
            <a:off x="6553200" y="37338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381" name="Line 31">
            <a:extLst>
              <a:ext uri="{FF2B5EF4-FFF2-40B4-BE49-F238E27FC236}">
                <a16:creationId xmlns:a16="http://schemas.microsoft.com/office/drawing/2014/main" id="{F27E5EDB-208D-4832-ADA1-BB776ED62FF6}"/>
              </a:ext>
            </a:extLst>
          </p:cNvPr>
          <p:cNvSpPr>
            <a:spLocks noChangeShapeType="1"/>
          </p:cNvSpPr>
          <p:nvPr/>
        </p:nvSpPr>
        <p:spPr bwMode="auto">
          <a:xfrm flipV="1">
            <a:off x="2133600" y="41910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382" name="Object 34">
            <a:extLst>
              <a:ext uri="{FF2B5EF4-FFF2-40B4-BE49-F238E27FC236}">
                <a16:creationId xmlns:a16="http://schemas.microsoft.com/office/drawing/2014/main" id="{9EF885DF-0F5F-4AC5-B51D-7AE4856CB5B2}"/>
              </a:ext>
            </a:extLst>
          </p:cNvPr>
          <p:cNvGraphicFramePr>
            <a:graphicFrameLocks noChangeAspect="1"/>
          </p:cNvGraphicFramePr>
          <p:nvPr/>
        </p:nvGraphicFramePr>
        <p:xfrm>
          <a:off x="1676400" y="3810000"/>
          <a:ext cx="252413" cy="368300"/>
        </p:xfrm>
        <a:graphic>
          <a:graphicData uri="http://schemas.openxmlformats.org/presentationml/2006/ole">
            <mc:AlternateContent xmlns:mc="http://schemas.openxmlformats.org/markup-compatibility/2006">
              <mc:Choice xmlns:v="urn:schemas-microsoft-com:vml" Requires="v">
                <p:oleObj spid="_x0000_s2050" name="Equation" r:id="rId4" imgW="253890" imgH="368140" progId="Equation.3">
                  <p:embed/>
                </p:oleObj>
              </mc:Choice>
              <mc:Fallback>
                <p:oleObj name="Equation" r:id="rId4" imgW="253890" imgH="368140" progId="Equation.3">
                  <p:embed/>
                  <p:pic>
                    <p:nvPicPr>
                      <p:cNvPr id="15382" name="Object 34">
                        <a:extLst>
                          <a:ext uri="{FF2B5EF4-FFF2-40B4-BE49-F238E27FC236}">
                            <a16:creationId xmlns:a16="http://schemas.microsoft.com/office/drawing/2014/main" id="{9EF885DF-0F5F-4AC5-B51D-7AE4856CB5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810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83" name="Object 35">
            <a:extLst>
              <a:ext uri="{FF2B5EF4-FFF2-40B4-BE49-F238E27FC236}">
                <a16:creationId xmlns:a16="http://schemas.microsoft.com/office/drawing/2014/main" id="{5C97897C-DCF8-4687-ACF5-2099B4DBC8A4}"/>
              </a:ext>
            </a:extLst>
          </p:cNvPr>
          <p:cNvGraphicFramePr>
            <a:graphicFrameLocks noChangeAspect="1"/>
          </p:cNvGraphicFramePr>
          <p:nvPr/>
        </p:nvGraphicFramePr>
        <p:xfrm>
          <a:off x="1219200" y="3810000"/>
          <a:ext cx="252413" cy="368300"/>
        </p:xfrm>
        <a:graphic>
          <a:graphicData uri="http://schemas.openxmlformats.org/presentationml/2006/ole">
            <mc:AlternateContent xmlns:mc="http://schemas.openxmlformats.org/markup-compatibility/2006">
              <mc:Choice xmlns:v="urn:schemas-microsoft-com:vml" Requires="v">
                <p:oleObj spid="_x0000_s2051" name="Equation" r:id="rId6" imgW="253890" imgH="368140" progId="Equation.3">
                  <p:embed/>
                </p:oleObj>
              </mc:Choice>
              <mc:Fallback>
                <p:oleObj name="Equation" r:id="rId6" imgW="253890" imgH="368140" progId="Equation.3">
                  <p:embed/>
                  <p:pic>
                    <p:nvPicPr>
                      <p:cNvPr id="15383" name="Object 35">
                        <a:extLst>
                          <a:ext uri="{FF2B5EF4-FFF2-40B4-BE49-F238E27FC236}">
                            <a16:creationId xmlns:a16="http://schemas.microsoft.com/office/drawing/2014/main" id="{5C97897C-DCF8-4687-ACF5-2099B4DBC8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810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84" name="Object 36">
            <a:extLst>
              <a:ext uri="{FF2B5EF4-FFF2-40B4-BE49-F238E27FC236}">
                <a16:creationId xmlns:a16="http://schemas.microsoft.com/office/drawing/2014/main" id="{4A039E01-0A05-4B3F-B328-13BF5A20D30D}"/>
              </a:ext>
            </a:extLst>
          </p:cNvPr>
          <p:cNvGraphicFramePr>
            <a:graphicFrameLocks noChangeAspect="1"/>
          </p:cNvGraphicFramePr>
          <p:nvPr/>
        </p:nvGraphicFramePr>
        <p:xfrm>
          <a:off x="2057400" y="3886200"/>
          <a:ext cx="265113" cy="279400"/>
        </p:xfrm>
        <a:graphic>
          <a:graphicData uri="http://schemas.openxmlformats.org/presentationml/2006/ole">
            <mc:AlternateContent xmlns:mc="http://schemas.openxmlformats.org/markup-compatibility/2006">
              <mc:Choice xmlns:v="urn:schemas-microsoft-com:vml" Requires="v">
                <p:oleObj spid="_x0000_s2052" name="Equation" r:id="rId7" imgW="266584" imgH="279279" progId="Equation.3">
                  <p:embed/>
                </p:oleObj>
              </mc:Choice>
              <mc:Fallback>
                <p:oleObj name="Equation" r:id="rId7" imgW="266584" imgH="279279" progId="Equation.3">
                  <p:embed/>
                  <p:pic>
                    <p:nvPicPr>
                      <p:cNvPr id="15384" name="Object 36">
                        <a:extLst>
                          <a:ext uri="{FF2B5EF4-FFF2-40B4-BE49-F238E27FC236}">
                            <a16:creationId xmlns:a16="http://schemas.microsoft.com/office/drawing/2014/main" id="{4A039E01-0A05-4B3F-B328-13BF5A20D3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38862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85" name="Object 37">
            <a:extLst>
              <a:ext uri="{FF2B5EF4-FFF2-40B4-BE49-F238E27FC236}">
                <a16:creationId xmlns:a16="http://schemas.microsoft.com/office/drawing/2014/main" id="{525D41C6-9286-4944-9E5A-711881FD8906}"/>
              </a:ext>
            </a:extLst>
          </p:cNvPr>
          <p:cNvGraphicFramePr>
            <a:graphicFrameLocks noChangeAspect="1"/>
          </p:cNvGraphicFramePr>
          <p:nvPr/>
        </p:nvGraphicFramePr>
        <p:xfrm>
          <a:off x="2438400" y="3886200"/>
          <a:ext cx="265113" cy="279400"/>
        </p:xfrm>
        <a:graphic>
          <a:graphicData uri="http://schemas.openxmlformats.org/presentationml/2006/ole">
            <mc:AlternateContent xmlns:mc="http://schemas.openxmlformats.org/markup-compatibility/2006">
              <mc:Choice xmlns:v="urn:schemas-microsoft-com:vml" Requires="v">
                <p:oleObj spid="_x0000_s2053" name="Equation" r:id="rId9" imgW="266584" imgH="279279" progId="Equation.3">
                  <p:embed/>
                </p:oleObj>
              </mc:Choice>
              <mc:Fallback>
                <p:oleObj name="Equation" r:id="rId9" imgW="266584" imgH="279279" progId="Equation.3">
                  <p:embed/>
                  <p:pic>
                    <p:nvPicPr>
                      <p:cNvPr id="15385" name="Object 37">
                        <a:extLst>
                          <a:ext uri="{FF2B5EF4-FFF2-40B4-BE49-F238E27FC236}">
                            <a16:creationId xmlns:a16="http://schemas.microsoft.com/office/drawing/2014/main" id="{525D41C6-9286-4944-9E5A-711881FD89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38862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86" name="Object 38">
            <a:extLst>
              <a:ext uri="{FF2B5EF4-FFF2-40B4-BE49-F238E27FC236}">
                <a16:creationId xmlns:a16="http://schemas.microsoft.com/office/drawing/2014/main" id="{BC39D699-88BD-4C33-A1EA-2F4E2FDD15FE}"/>
              </a:ext>
            </a:extLst>
          </p:cNvPr>
          <p:cNvGraphicFramePr>
            <a:graphicFrameLocks noChangeAspect="1"/>
          </p:cNvGraphicFramePr>
          <p:nvPr/>
        </p:nvGraphicFramePr>
        <p:xfrm>
          <a:off x="4356100" y="3886200"/>
          <a:ext cx="239713" cy="279400"/>
        </p:xfrm>
        <a:graphic>
          <a:graphicData uri="http://schemas.openxmlformats.org/presentationml/2006/ole">
            <mc:AlternateContent xmlns:mc="http://schemas.openxmlformats.org/markup-compatibility/2006">
              <mc:Choice xmlns:v="urn:schemas-microsoft-com:vml" Requires="v">
                <p:oleObj spid="_x0000_s2054" name="Equation" r:id="rId10" imgW="241195" imgH="279279" progId="Equation.3">
                  <p:embed/>
                </p:oleObj>
              </mc:Choice>
              <mc:Fallback>
                <p:oleObj name="Equation" r:id="rId10" imgW="241195" imgH="279279" progId="Equation.3">
                  <p:embed/>
                  <p:pic>
                    <p:nvPicPr>
                      <p:cNvPr id="15386" name="Object 38">
                        <a:extLst>
                          <a:ext uri="{FF2B5EF4-FFF2-40B4-BE49-F238E27FC236}">
                            <a16:creationId xmlns:a16="http://schemas.microsoft.com/office/drawing/2014/main" id="{BC39D699-88BD-4C33-A1EA-2F4E2FDD15F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56100" y="38862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87" name="Object 39">
            <a:extLst>
              <a:ext uri="{FF2B5EF4-FFF2-40B4-BE49-F238E27FC236}">
                <a16:creationId xmlns:a16="http://schemas.microsoft.com/office/drawing/2014/main" id="{5AD5FF4B-947D-4573-88AA-2927D3F11D4C}"/>
              </a:ext>
            </a:extLst>
          </p:cNvPr>
          <p:cNvGraphicFramePr>
            <a:graphicFrameLocks noChangeAspect="1"/>
          </p:cNvGraphicFramePr>
          <p:nvPr/>
        </p:nvGraphicFramePr>
        <p:xfrm>
          <a:off x="6248400" y="3810000"/>
          <a:ext cx="252413" cy="368300"/>
        </p:xfrm>
        <a:graphic>
          <a:graphicData uri="http://schemas.openxmlformats.org/presentationml/2006/ole">
            <mc:AlternateContent xmlns:mc="http://schemas.openxmlformats.org/markup-compatibility/2006">
              <mc:Choice xmlns:v="urn:schemas-microsoft-com:vml" Requires="v">
                <p:oleObj spid="_x0000_s2055" name="Equation" r:id="rId12" imgW="253890" imgH="368140" progId="Equation.3">
                  <p:embed/>
                </p:oleObj>
              </mc:Choice>
              <mc:Fallback>
                <p:oleObj name="Equation" r:id="rId12" imgW="253890" imgH="368140" progId="Equation.3">
                  <p:embed/>
                  <p:pic>
                    <p:nvPicPr>
                      <p:cNvPr id="15387" name="Object 39">
                        <a:extLst>
                          <a:ext uri="{FF2B5EF4-FFF2-40B4-BE49-F238E27FC236}">
                            <a16:creationId xmlns:a16="http://schemas.microsoft.com/office/drawing/2014/main" id="{5AD5FF4B-947D-4573-88AA-2927D3F11D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3810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88" name="Object 40">
            <a:extLst>
              <a:ext uri="{FF2B5EF4-FFF2-40B4-BE49-F238E27FC236}">
                <a16:creationId xmlns:a16="http://schemas.microsoft.com/office/drawing/2014/main" id="{74BBD87C-0774-4AFB-9781-F80B22E444ED}"/>
              </a:ext>
            </a:extLst>
          </p:cNvPr>
          <p:cNvGraphicFramePr>
            <a:graphicFrameLocks noChangeAspect="1"/>
          </p:cNvGraphicFramePr>
          <p:nvPr/>
        </p:nvGraphicFramePr>
        <p:xfrm>
          <a:off x="5867400" y="3810000"/>
          <a:ext cx="252413" cy="368300"/>
        </p:xfrm>
        <a:graphic>
          <a:graphicData uri="http://schemas.openxmlformats.org/presentationml/2006/ole">
            <mc:AlternateContent xmlns:mc="http://schemas.openxmlformats.org/markup-compatibility/2006">
              <mc:Choice xmlns:v="urn:schemas-microsoft-com:vml" Requires="v">
                <p:oleObj spid="_x0000_s2056" name="Equation" r:id="rId13" imgW="253890" imgH="368140" progId="Equation.3">
                  <p:embed/>
                </p:oleObj>
              </mc:Choice>
              <mc:Fallback>
                <p:oleObj name="Equation" r:id="rId13" imgW="253890" imgH="368140" progId="Equation.3">
                  <p:embed/>
                  <p:pic>
                    <p:nvPicPr>
                      <p:cNvPr id="15388" name="Object 40">
                        <a:extLst>
                          <a:ext uri="{FF2B5EF4-FFF2-40B4-BE49-F238E27FC236}">
                            <a16:creationId xmlns:a16="http://schemas.microsoft.com/office/drawing/2014/main" id="{74BBD87C-0774-4AFB-9781-F80B22E444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3810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89" name="Object 41">
            <a:extLst>
              <a:ext uri="{FF2B5EF4-FFF2-40B4-BE49-F238E27FC236}">
                <a16:creationId xmlns:a16="http://schemas.microsoft.com/office/drawing/2014/main" id="{43E9FEEC-FDD3-489B-8F61-D807158FE9D5}"/>
              </a:ext>
            </a:extLst>
          </p:cNvPr>
          <p:cNvGraphicFramePr>
            <a:graphicFrameLocks noChangeAspect="1"/>
          </p:cNvGraphicFramePr>
          <p:nvPr/>
        </p:nvGraphicFramePr>
        <p:xfrm>
          <a:off x="6629400" y="3810000"/>
          <a:ext cx="252413" cy="368300"/>
        </p:xfrm>
        <a:graphic>
          <a:graphicData uri="http://schemas.openxmlformats.org/presentationml/2006/ole">
            <mc:AlternateContent xmlns:mc="http://schemas.openxmlformats.org/markup-compatibility/2006">
              <mc:Choice xmlns:v="urn:schemas-microsoft-com:vml" Requires="v">
                <p:oleObj spid="_x0000_s2057" name="Equation" r:id="rId14" imgW="253890" imgH="368140" progId="Equation.3">
                  <p:embed/>
                </p:oleObj>
              </mc:Choice>
              <mc:Fallback>
                <p:oleObj name="Equation" r:id="rId14" imgW="253890" imgH="368140" progId="Equation.3">
                  <p:embed/>
                  <p:pic>
                    <p:nvPicPr>
                      <p:cNvPr id="15389" name="Object 41">
                        <a:extLst>
                          <a:ext uri="{FF2B5EF4-FFF2-40B4-BE49-F238E27FC236}">
                            <a16:creationId xmlns:a16="http://schemas.microsoft.com/office/drawing/2014/main" id="{43E9FEEC-FDD3-489B-8F61-D807158FE9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3810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90" name="Object 42">
            <a:extLst>
              <a:ext uri="{FF2B5EF4-FFF2-40B4-BE49-F238E27FC236}">
                <a16:creationId xmlns:a16="http://schemas.microsoft.com/office/drawing/2014/main" id="{A819D368-4501-479D-A383-78B462B4AFBB}"/>
              </a:ext>
            </a:extLst>
          </p:cNvPr>
          <p:cNvGraphicFramePr>
            <a:graphicFrameLocks noChangeAspect="1"/>
          </p:cNvGraphicFramePr>
          <p:nvPr/>
        </p:nvGraphicFramePr>
        <p:xfrm>
          <a:off x="2819400" y="3810000"/>
          <a:ext cx="252413" cy="392113"/>
        </p:xfrm>
        <a:graphic>
          <a:graphicData uri="http://schemas.openxmlformats.org/presentationml/2006/ole">
            <mc:AlternateContent xmlns:mc="http://schemas.openxmlformats.org/markup-compatibility/2006">
              <mc:Choice xmlns:v="urn:schemas-microsoft-com:vml" Requires="v">
                <p:oleObj spid="_x0000_s2058" name="Equation" r:id="rId15" imgW="253890" imgH="393529" progId="Equation.3">
                  <p:embed/>
                </p:oleObj>
              </mc:Choice>
              <mc:Fallback>
                <p:oleObj name="Equation" r:id="rId15" imgW="253890" imgH="393529" progId="Equation.3">
                  <p:embed/>
                  <p:pic>
                    <p:nvPicPr>
                      <p:cNvPr id="15390" name="Object 42">
                        <a:extLst>
                          <a:ext uri="{FF2B5EF4-FFF2-40B4-BE49-F238E27FC236}">
                            <a16:creationId xmlns:a16="http://schemas.microsoft.com/office/drawing/2014/main" id="{A819D368-4501-479D-A383-78B462B4AFB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19400" y="38100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91" name="Object 43">
            <a:extLst>
              <a:ext uri="{FF2B5EF4-FFF2-40B4-BE49-F238E27FC236}">
                <a16:creationId xmlns:a16="http://schemas.microsoft.com/office/drawing/2014/main" id="{E1E0A5B7-A234-4F28-BBE5-0DBDB83FBFA5}"/>
              </a:ext>
            </a:extLst>
          </p:cNvPr>
          <p:cNvGraphicFramePr>
            <a:graphicFrameLocks noChangeAspect="1"/>
          </p:cNvGraphicFramePr>
          <p:nvPr/>
        </p:nvGraphicFramePr>
        <p:xfrm>
          <a:off x="3200400" y="3886200"/>
          <a:ext cx="265113" cy="279400"/>
        </p:xfrm>
        <a:graphic>
          <a:graphicData uri="http://schemas.openxmlformats.org/presentationml/2006/ole">
            <mc:AlternateContent xmlns:mc="http://schemas.openxmlformats.org/markup-compatibility/2006">
              <mc:Choice xmlns:v="urn:schemas-microsoft-com:vml" Requires="v">
                <p:oleObj spid="_x0000_s2059" name="Equation" r:id="rId17" imgW="266584" imgH="279279" progId="Equation.3">
                  <p:embed/>
                </p:oleObj>
              </mc:Choice>
              <mc:Fallback>
                <p:oleObj name="Equation" r:id="rId17" imgW="266584" imgH="279279" progId="Equation.3">
                  <p:embed/>
                  <p:pic>
                    <p:nvPicPr>
                      <p:cNvPr id="15391" name="Object 43">
                        <a:extLst>
                          <a:ext uri="{FF2B5EF4-FFF2-40B4-BE49-F238E27FC236}">
                            <a16:creationId xmlns:a16="http://schemas.microsoft.com/office/drawing/2014/main" id="{E1E0A5B7-A234-4F28-BBE5-0DBDB83FBFA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38862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92" name="Object 44">
            <a:extLst>
              <a:ext uri="{FF2B5EF4-FFF2-40B4-BE49-F238E27FC236}">
                <a16:creationId xmlns:a16="http://schemas.microsoft.com/office/drawing/2014/main" id="{A3E14936-0A40-4A56-80B6-360DE8180319}"/>
              </a:ext>
            </a:extLst>
          </p:cNvPr>
          <p:cNvGraphicFramePr>
            <a:graphicFrameLocks noChangeAspect="1"/>
          </p:cNvGraphicFramePr>
          <p:nvPr/>
        </p:nvGraphicFramePr>
        <p:xfrm>
          <a:off x="5105400" y="3886200"/>
          <a:ext cx="239713" cy="279400"/>
        </p:xfrm>
        <a:graphic>
          <a:graphicData uri="http://schemas.openxmlformats.org/presentationml/2006/ole">
            <mc:AlternateContent xmlns:mc="http://schemas.openxmlformats.org/markup-compatibility/2006">
              <mc:Choice xmlns:v="urn:schemas-microsoft-com:vml" Requires="v">
                <p:oleObj spid="_x0000_s2060" name="Equation" r:id="rId18" imgW="241195" imgH="279279" progId="Equation.3">
                  <p:embed/>
                </p:oleObj>
              </mc:Choice>
              <mc:Fallback>
                <p:oleObj name="Equation" r:id="rId18" imgW="241195" imgH="279279" progId="Equation.3">
                  <p:embed/>
                  <p:pic>
                    <p:nvPicPr>
                      <p:cNvPr id="15392" name="Object 44">
                        <a:extLst>
                          <a:ext uri="{FF2B5EF4-FFF2-40B4-BE49-F238E27FC236}">
                            <a16:creationId xmlns:a16="http://schemas.microsoft.com/office/drawing/2014/main" id="{A3E14936-0A40-4A56-80B6-360DE818031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05400" y="38862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93" name="Object 45">
            <a:extLst>
              <a:ext uri="{FF2B5EF4-FFF2-40B4-BE49-F238E27FC236}">
                <a16:creationId xmlns:a16="http://schemas.microsoft.com/office/drawing/2014/main" id="{BD00DF71-38F2-4674-BD2A-A9010228153B}"/>
              </a:ext>
            </a:extLst>
          </p:cNvPr>
          <p:cNvGraphicFramePr>
            <a:graphicFrameLocks noChangeAspect="1"/>
          </p:cNvGraphicFramePr>
          <p:nvPr/>
        </p:nvGraphicFramePr>
        <p:xfrm>
          <a:off x="3581400" y="3810000"/>
          <a:ext cx="252413" cy="392113"/>
        </p:xfrm>
        <a:graphic>
          <a:graphicData uri="http://schemas.openxmlformats.org/presentationml/2006/ole">
            <mc:AlternateContent xmlns:mc="http://schemas.openxmlformats.org/markup-compatibility/2006">
              <mc:Choice xmlns:v="urn:schemas-microsoft-com:vml" Requires="v">
                <p:oleObj spid="_x0000_s2061" name="Equation" r:id="rId19" imgW="253890" imgH="393529" progId="Equation.3">
                  <p:embed/>
                </p:oleObj>
              </mc:Choice>
              <mc:Fallback>
                <p:oleObj name="Equation" r:id="rId19" imgW="253890" imgH="393529" progId="Equation.3">
                  <p:embed/>
                  <p:pic>
                    <p:nvPicPr>
                      <p:cNvPr id="15393" name="Object 45">
                        <a:extLst>
                          <a:ext uri="{FF2B5EF4-FFF2-40B4-BE49-F238E27FC236}">
                            <a16:creationId xmlns:a16="http://schemas.microsoft.com/office/drawing/2014/main" id="{BD00DF71-38F2-4674-BD2A-A9010228153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81400" y="38100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94" name="Object 46">
            <a:extLst>
              <a:ext uri="{FF2B5EF4-FFF2-40B4-BE49-F238E27FC236}">
                <a16:creationId xmlns:a16="http://schemas.microsoft.com/office/drawing/2014/main" id="{A71408F5-0552-47F7-BEF2-1D0AB72C2C79}"/>
              </a:ext>
            </a:extLst>
          </p:cNvPr>
          <p:cNvGraphicFramePr>
            <a:graphicFrameLocks noChangeAspect="1"/>
          </p:cNvGraphicFramePr>
          <p:nvPr/>
        </p:nvGraphicFramePr>
        <p:xfrm>
          <a:off x="3962400" y="3810000"/>
          <a:ext cx="252413" cy="392113"/>
        </p:xfrm>
        <a:graphic>
          <a:graphicData uri="http://schemas.openxmlformats.org/presentationml/2006/ole">
            <mc:AlternateContent xmlns:mc="http://schemas.openxmlformats.org/markup-compatibility/2006">
              <mc:Choice xmlns:v="urn:schemas-microsoft-com:vml" Requires="v">
                <p:oleObj spid="_x0000_s2062" name="Equation" r:id="rId20" imgW="253890" imgH="393529" progId="Equation.3">
                  <p:embed/>
                </p:oleObj>
              </mc:Choice>
              <mc:Fallback>
                <p:oleObj name="Equation" r:id="rId20" imgW="253890" imgH="393529" progId="Equation.3">
                  <p:embed/>
                  <p:pic>
                    <p:nvPicPr>
                      <p:cNvPr id="15394" name="Object 46">
                        <a:extLst>
                          <a:ext uri="{FF2B5EF4-FFF2-40B4-BE49-F238E27FC236}">
                            <a16:creationId xmlns:a16="http://schemas.microsoft.com/office/drawing/2014/main" id="{A71408F5-0552-47F7-BEF2-1D0AB72C2C7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62400" y="38100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95" name="Object 47">
            <a:extLst>
              <a:ext uri="{FF2B5EF4-FFF2-40B4-BE49-F238E27FC236}">
                <a16:creationId xmlns:a16="http://schemas.microsoft.com/office/drawing/2014/main" id="{316F3C79-CC1C-4C9C-A194-C39E14738A2F}"/>
              </a:ext>
            </a:extLst>
          </p:cNvPr>
          <p:cNvGraphicFramePr>
            <a:graphicFrameLocks noChangeAspect="1"/>
          </p:cNvGraphicFramePr>
          <p:nvPr/>
        </p:nvGraphicFramePr>
        <p:xfrm>
          <a:off x="4724400" y="3886200"/>
          <a:ext cx="265113" cy="279400"/>
        </p:xfrm>
        <a:graphic>
          <a:graphicData uri="http://schemas.openxmlformats.org/presentationml/2006/ole">
            <mc:AlternateContent xmlns:mc="http://schemas.openxmlformats.org/markup-compatibility/2006">
              <mc:Choice xmlns:v="urn:schemas-microsoft-com:vml" Requires="v">
                <p:oleObj spid="_x0000_s2063" name="Equation" r:id="rId21" imgW="266584" imgH="279279" progId="Equation.3">
                  <p:embed/>
                </p:oleObj>
              </mc:Choice>
              <mc:Fallback>
                <p:oleObj name="Equation" r:id="rId21" imgW="266584" imgH="279279" progId="Equation.3">
                  <p:embed/>
                  <p:pic>
                    <p:nvPicPr>
                      <p:cNvPr id="15395" name="Object 47">
                        <a:extLst>
                          <a:ext uri="{FF2B5EF4-FFF2-40B4-BE49-F238E27FC236}">
                            <a16:creationId xmlns:a16="http://schemas.microsoft.com/office/drawing/2014/main" id="{316F3C79-CC1C-4C9C-A194-C39E14738A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4400" y="38862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96" name="Object 48">
            <a:extLst>
              <a:ext uri="{FF2B5EF4-FFF2-40B4-BE49-F238E27FC236}">
                <a16:creationId xmlns:a16="http://schemas.microsoft.com/office/drawing/2014/main" id="{EAF98B66-C171-43ED-A994-BD3D0CD849BF}"/>
              </a:ext>
            </a:extLst>
          </p:cNvPr>
          <p:cNvGraphicFramePr>
            <a:graphicFrameLocks noChangeAspect="1"/>
          </p:cNvGraphicFramePr>
          <p:nvPr/>
        </p:nvGraphicFramePr>
        <p:xfrm>
          <a:off x="5486400" y="3886200"/>
          <a:ext cx="265113" cy="279400"/>
        </p:xfrm>
        <a:graphic>
          <a:graphicData uri="http://schemas.openxmlformats.org/presentationml/2006/ole">
            <mc:AlternateContent xmlns:mc="http://schemas.openxmlformats.org/markup-compatibility/2006">
              <mc:Choice xmlns:v="urn:schemas-microsoft-com:vml" Requires="v">
                <p:oleObj spid="_x0000_s2064" name="Equation" r:id="rId22" imgW="266584" imgH="279279" progId="Equation.3">
                  <p:embed/>
                </p:oleObj>
              </mc:Choice>
              <mc:Fallback>
                <p:oleObj name="Equation" r:id="rId22" imgW="266584" imgH="279279" progId="Equation.3">
                  <p:embed/>
                  <p:pic>
                    <p:nvPicPr>
                      <p:cNvPr id="15396" name="Object 48">
                        <a:extLst>
                          <a:ext uri="{FF2B5EF4-FFF2-40B4-BE49-F238E27FC236}">
                            <a16:creationId xmlns:a16="http://schemas.microsoft.com/office/drawing/2014/main" id="{EAF98B66-C171-43ED-A994-BD3D0CD849B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38862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97" name="Text Box 51">
            <a:extLst>
              <a:ext uri="{FF2B5EF4-FFF2-40B4-BE49-F238E27FC236}">
                <a16:creationId xmlns:a16="http://schemas.microsoft.com/office/drawing/2014/main" id="{F2523F6E-532D-4DDF-ABDF-D62C347F87FD}"/>
              </a:ext>
            </a:extLst>
          </p:cNvPr>
          <p:cNvSpPr txBox="1">
            <a:spLocks noChangeArrowheads="1"/>
          </p:cNvSpPr>
          <p:nvPr/>
        </p:nvSpPr>
        <p:spPr bwMode="auto">
          <a:xfrm>
            <a:off x="609600" y="4648200"/>
            <a:ext cx="34004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a:solidFill>
                  <a:srgbClr val="FF0000"/>
                </a:solidFill>
              </a:rPr>
              <a:t>Left, Right, Stay</a:t>
            </a:r>
          </a:p>
        </p:txBody>
      </p:sp>
      <p:sp>
        <p:nvSpPr>
          <p:cNvPr id="15398" name="Text Box 53">
            <a:extLst>
              <a:ext uri="{FF2B5EF4-FFF2-40B4-BE49-F238E27FC236}">
                <a16:creationId xmlns:a16="http://schemas.microsoft.com/office/drawing/2014/main" id="{E3C24278-E241-47E7-AA60-EFE4819CE1A1}"/>
              </a:ext>
            </a:extLst>
          </p:cNvPr>
          <p:cNvSpPr txBox="1">
            <a:spLocks noChangeArrowheads="1"/>
          </p:cNvSpPr>
          <p:nvPr/>
        </p:nvSpPr>
        <p:spPr bwMode="auto">
          <a:xfrm>
            <a:off x="1143000" y="5943600"/>
            <a:ext cx="25606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a:solidFill>
                  <a:srgbClr val="FF0000"/>
                </a:solidFill>
              </a:rPr>
              <a:t>L,R,S: moves</a:t>
            </a:r>
          </a:p>
        </p:txBody>
      </p:sp>
      <p:pic>
        <p:nvPicPr>
          <p:cNvPr id="15399" name="Picture 38">
            <a:extLst>
              <a:ext uri="{FF2B5EF4-FFF2-40B4-BE49-F238E27FC236}">
                <a16:creationId xmlns:a16="http://schemas.microsoft.com/office/drawing/2014/main" id="{CF5F9B7B-4A5B-4B4D-A7E4-52C9862A4DA7}"/>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043238" y="2682875"/>
            <a:ext cx="4043362"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a:extLst>
              <a:ext uri="{FF2B5EF4-FFF2-40B4-BE49-F238E27FC236}">
                <a16:creationId xmlns:a16="http://schemas.microsoft.com/office/drawing/2014/main" id="{1759C6BF-6F3E-405D-AFE7-6ED971747BC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C36C2D1A-59A6-4153-B3DA-77882B0F1381}" type="slidenum">
              <a:rPr lang="en-US" altLang="en-US" sz="1400">
                <a:solidFill>
                  <a:schemeClr val="tx1"/>
                </a:solidFill>
                <a:latin typeface="Times New Roman" panose="02020603050405020304" pitchFamily="18" charset="0"/>
              </a:rPr>
              <a:pPr>
                <a:spcBef>
                  <a:spcPct val="0"/>
                </a:spcBef>
              </a:pPr>
              <a:t>43</a:t>
            </a:fld>
            <a:endParaRPr lang="en-US" altLang="en-US" sz="1400">
              <a:solidFill>
                <a:schemeClr val="tx1"/>
              </a:solidFill>
              <a:latin typeface="Times New Roman" panose="02020603050405020304" pitchFamily="18" charset="0"/>
            </a:endParaRPr>
          </a:p>
        </p:txBody>
      </p:sp>
      <p:grpSp>
        <p:nvGrpSpPr>
          <p:cNvPr id="2" name="Group 1">
            <a:extLst>
              <a:ext uri="{FF2B5EF4-FFF2-40B4-BE49-F238E27FC236}">
                <a16:creationId xmlns:a16="http://schemas.microsoft.com/office/drawing/2014/main" id="{8BE80CAD-2D09-416A-9497-554D1CC5A2BD}"/>
              </a:ext>
            </a:extLst>
          </p:cNvPr>
          <p:cNvGrpSpPr/>
          <p:nvPr/>
        </p:nvGrpSpPr>
        <p:grpSpPr>
          <a:xfrm>
            <a:off x="838200" y="1752600"/>
            <a:ext cx="7134225" cy="4495800"/>
            <a:chOff x="212725" y="254000"/>
            <a:chExt cx="7743825" cy="6223000"/>
          </a:xfrm>
        </p:grpSpPr>
        <p:sp>
          <p:nvSpPr>
            <p:cNvPr id="16387" name="Text Box 2">
              <a:extLst>
                <a:ext uri="{FF2B5EF4-FFF2-40B4-BE49-F238E27FC236}">
                  <a16:creationId xmlns:a16="http://schemas.microsoft.com/office/drawing/2014/main" id="{10DC7FD5-F39A-4D21-9C29-6E0417EFD22A}"/>
                </a:ext>
              </a:extLst>
            </p:cNvPr>
            <p:cNvSpPr txBox="1">
              <a:spLocks noChangeArrowheads="1"/>
            </p:cNvSpPr>
            <p:nvPr/>
          </p:nvSpPr>
          <p:spPr bwMode="auto">
            <a:xfrm>
              <a:off x="212725" y="254000"/>
              <a:ext cx="1874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dirty="0"/>
                <a:t>Example:</a:t>
              </a:r>
            </a:p>
          </p:txBody>
        </p:sp>
        <p:sp>
          <p:nvSpPr>
            <p:cNvPr id="16388" name="Line 3">
              <a:extLst>
                <a:ext uri="{FF2B5EF4-FFF2-40B4-BE49-F238E27FC236}">
                  <a16:creationId xmlns:a16="http://schemas.microsoft.com/office/drawing/2014/main" id="{73D6D8E5-138E-4135-AC93-40FB01D291C8}"/>
                </a:ext>
              </a:extLst>
            </p:cNvPr>
            <p:cNvSpPr>
              <a:spLocks noChangeShapeType="1"/>
            </p:cNvSpPr>
            <p:nvPr/>
          </p:nvSpPr>
          <p:spPr bwMode="auto">
            <a:xfrm>
              <a:off x="2149475" y="1193800"/>
              <a:ext cx="5791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389" name="Line 4">
              <a:extLst>
                <a:ext uri="{FF2B5EF4-FFF2-40B4-BE49-F238E27FC236}">
                  <a16:creationId xmlns:a16="http://schemas.microsoft.com/office/drawing/2014/main" id="{D2B574B3-5F7D-46AE-96F6-64CB7EB50637}"/>
                </a:ext>
              </a:extLst>
            </p:cNvPr>
            <p:cNvSpPr>
              <a:spLocks noChangeShapeType="1"/>
            </p:cNvSpPr>
            <p:nvPr/>
          </p:nvSpPr>
          <p:spPr bwMode="auto">
            <a:xfrm>
              <a:off x="2149475" y="1651000"/>
              <a:ext cx="5791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390" name="Line 5">
              <a:extLst>
                <a:ext uri="{FF2B5EF4-FFF2-40B4-BE49-F238E27FC236}">
                  <a16:creationId xmlns:a16="http://schemas.microsoft.com/office/drawing/2014/main" id="{00BD6A5B-8E0E-4D06-9AE2-DAB30352BFCF}"/>
                </a:ext>
              </a:extLst>
            </p:cNvPr>
            <p:cNvSpPr>
              <a:spLocks noChangeShapeType="1"/>
            </p:cNvSpPr>
            <p:nvPr/>
          </p:nvSpPr>
          <p:spPr bwMode="auto">
            <a:xfrm>
              <a:off x="2606675" y="11938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391" name="Line 6">
              <a:extLst>
                <a:ext uri="{FF2B5EF4-FFF2-40B4-BE49-F238E27FC236}">
                  <a16:creationId xmlns:a16="http://schemas.microsoft.com/office/drawing/2014/main" id="{18A679B2-B00C-46F6-9514-033545B20975}"/>
                </a:ext>
              </a:extLst>
            </p:cNvPr>
            <p:cNvSpPr>
              <a:spLocks noChangeShapeType="1"/>
            </p:cNvSpPr>
            <p:nvPr/>
          </p:nvSpPr>
          <p:spPr bwMode="auto">
            <a:xfrm>
              <a:off x="2987675" y="11938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392" name="Line 7">
              <a:extLst>
                <a:ext uri="{FF2B5EF4-FFF2-40B4-BE49-F238E27FC236}">
                  <a16:creationId xmlns:a16="http://schemas.microsoft.com/office/drawing/2014/main" id="{60941E6E-9BF7-418F-8050-0CF0F70881E1}"/>
                </a:ext>
              </a:extLst>
            </p:cNvPr>
            <p:cNvSpPr>
              <a:spLocks noChangeShapeType="1"/>
            </p:cNvSpPr>
            <p:nvPr/>
          </p:nvSpPr>
          <p:spPr bwMode="auto">
            <a:xfrm>
              <a:off x="3368675" y="11938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393" name="Line 8">
              <a:extLst>
                <a:ext uri="{FF2B5EF4-FFF2-40B4-BE49-F238E27FC236}">
                  <a16:creationId xmlns:a16="http://schemas.microsoft.com/office/drawing/2014/main" id="{E3FAE0E1-2FF0-41D4-A520-C96F6F813A87}"/>
                </a:ext>
              </a:extLst>
            </p:cNvPr>
            <p:cNvSpPr>
              <a:spLocks noChangeShapeType="1"/>
            </p:cNvSpPr>
            <p:nvPr/>
          </p:nvSpPr>
          <p:spPr bwMode="auto">
            <a:xfrm>
              <a:off x="3749675" y="11938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394" name="Line 9">
              <a:extLst>
                <a:ext uri="{FF2B5EF4-FFF2-40B4-BE49-F238E27FC236}">
                  <a16:creationId xmlns:a16="http://schemas.microsoft.com/office/drawing/2014/main" id="{D17399A0-789B-4C31-BB9B-5BB70068D867}"/>
                </a:ext>
              </a:extLst>
            </p:cNvPr>
            <p:cNvSpPr>
              <a:spLocks noChangeShapeType="1"/>
            </p:cNvSpPr>
            <p:nvPr/>
          </p:nvSpPr>
          <p:spPr bwMode="auto">
            <a:xfrm>
              <a:off x="4130675" y="11938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395" name="Line 10">
              <a:extLst>
                <a:ext uri="{FF2B5EF4-FFF2-40B4-BE49-F238E27FC236}">
                  <a16:creationId xmlns:a16="http://schemas.microsoft.com/office/drawing/2014/main" id="{70F8E3D8-5C71-4EE7-8DB5-4155A5A9FFD5}"/>
                </a:ext>
              </a:extLst>
            </p:cNvPr>
            <p:cNvSpPr>
              <a:spLocks noChangeShapeType="1"/>
            </p:cNvSpPr>
            <p:nvPr/>
          </p:nvSpPr>
          <p:spPr bwMode="auto">
            <a:xfrm>
              <a:off x="4511675" y="11938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396" name="Line 11">
              <a:extLst>
                <a:ext uri="{FF2B5EF4-FFF2-40B4-BE49-F238E27FC236}">
                  <a16:creationId xmlns:a16="http://schemas.microsoft.com/office/drawing/2014/main" id="{3A2B69DF-12CF-42C6-A814-0D442BCAEFF1}"/>
                </a:ext>
              </a:extLst>
            </p:cNvPr>
            <p:cNvSpPr>
              <a:spLocks noChangeShapeType="1"/>
            </p:cNvSpPr>
            <p:nvPr/>
          </p:nvSpPr>
          <p:spPr bwMode="auto">
            <a:xfrm>
              <a:off x="4892675" y="11938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397" name="Line 12">
              <a:extLst>
                <a:ext uri="{FF2B5EF4-FFF2-40B4-BE49-F238E27FC236}">
                  <a16:creationId xmlns:a16="http://schemas.microsoft.com/office/drawing/2014/main" id="{D6A32A80-8A79-4E36-8137-89B25B27C0E5}"/>
                </a:ext>
              </a:extLst>
            </p:cNvPr>
            <p:cNvSpPr>
              <a:spLocks noChangeShapeType="1"/>
            </p:cNvSpPr>
            <p:nvPr/>
          </p:nvSpPr>
          <p:spPr bwMode="auto">
            <a:xfrm>
              <a:off x="5273675" y="11938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398" name="Line 13">
              <a:extLst>
                <a:ext uri="{FF2B5EF4-FFF2-40B4-BE49-F238E27FC236}">
                  <a16:creationId xmlns:a16="http://schemas.microsoft.com/office/drawing/2014/main" id="{1D8F94F3-1756-4734-9921-FE6C5D7AEE69}"/>
                </a:ext>
              </a:extLst>
            </p:cNvPr>
            <p:cNvSpPr>
              <a:spLocks noChangeShapeType="1"/>
            </p:cNvSpPr>
            <p:nvPr/>
          </p:nvSpPr>
          <p:spPr bwMode="auto">
            <a:xfrm>
              <a:off x="5654675" y="11938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399" name="Line 14">
              <a:extLst>
                <a:ext uri="{FF2B5EF4-FFF2-40B4-BE49-F238E27FC236}">
                  <a16:creationId xmlns:a16="http://schemas.microsoft.com/office/drawing/2014/main" id="{ECA91099-0DE6-4595-9FEE-AE5B9C548B8F}"/>
                </a:ext>
              </a:extLst>
            </p:cNvPr>
            <p:cNvSpPr>
              <a:spLocks noChangeShapeType="1"/>
            </p:cNvSpPr>
            <p:nvPr/>
          </p:nvSpPr>
          <p:spPr bwMode="auto">
            <a:xfrm>
              <a:off x="6035675" y="11938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400" name="Line 15">
              <a:extLst>
                <a:ext uri="{FF2B5EF4-FFF2-40B4-BE49-F238E27FC236}">
                  <a16:creationId xmlns:a16="http://schemas.microsoft.com/office/drawing/2014/main" id="{BEB8A584-8A4F-4CA0-86A2-BCE6B81E0F09}"/>
                </a:ext>
              </a:extLst>
            </p:cNvPr>
            <p:cNvSpPr>
              <a:spLocks noChangeShapeType="1"/>
            </p:cNvSpPr>
            <p:nvPr/>
          </p:nvSpPr>
          <p:spPr bwMode="auto">
            <a:xfrm>
              <a:off x="6416675" y="11938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401" name="Line 16">
              <a:extLst>
                <a:ext uri="{FF2B5EF4-FFF2-40B4-BE49-F238E27FC236}">
                  <a16:creationId xmlns:a16="http://schemas.microsoft.com/office/drawing/2014/main" id="{8563086E-AFF5-4623-93A0-A573E53525D4}"/>
                </a:ext>
              </a:extLst>
            </p:cNvPr>
            <p:cNvSpPr>
              <a:spLocks noChangeShapeType="1"/>
            </p:cNvSpPr>
            <p:nvPr/>
          </p:nvSpPr>
          <p:spPr bwMode="auto">
            <a:xfrm>
              <a:off x="6797675" y="11938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402" name="Line 17">
              <a:extLst>
                <a:ext uri="{FF2B5EF4-FFF2-40B4-BE49-F238E27FC236}">
                  <a16:creationId xmlns:a16="http://schemas.microsoft.com/office/drawing/2014/main" id="{BFE44BF8-3AB6-4207-8588-81CB85ECB4CA}"/>
                </a:ext>
              </a:extLst>
            </p:cNvPr>
            <p:cNvSpPr>
              <a:spLocks noChangeShapeType="1"/>
            </p:cNvSpPr>
            <p:nvPr/>
          </p:nvSpPr>
          <p:spPr bwMode="auto">
            <a:xfrm>
              <a:off x="7178675" y="11938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403" name="Line 18">
              <a:extLst>
                <a:ext uri="{FF2B5EF4-FFF2-40B4-BE49-F238E27FC236}">
                  <a16:creationId xmlns:a16="http://schemas.microsoft.com/office/drawing/2014/main" id="{443179F9-A7B3-4B64-A5C0-E33F3DCEABE2}"/>
                </a:ext>
              </a:extLst>
            </p:cNvPr>
            <p:cNvSpPr>
              <a:spLocks noChangeShapeType="1"/>
            </p:cNvSpPr>
            <p:nvPr/>
          </p:nvSpPr>
          <p:spPr bwMode="auto">
            <a:xfrm>
              <a:off x="7559675" y="11938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404" name="Line 19">
              <a:extLst>
                <a:ext uri="{FF2B5EF4-FFF2-40B4-BE49-F238E27FC236}">
                  <a16:creationId xmlns:a16="http://schemas.microsoft.com/office/drawing/2014/main" id="{13D7B64D-FE27-4325-BDDF-BBE05FB0DE3B}"/>
                </a:ext>
              </a:extLst>
            </p:cNvPr>
            <p:cNvSpPr>
              <a:spLocks noChangeShapeType="1"/>
            </p:cNvSpPr>
            <p:nvPr/>
          </p:nvSpPr>
          <p:spPr bwMode="auto">
            <a:xfrm flipV="1">
              <a:off x="3140075" y="16510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6405" name="Object 20">
              <a:extLst>
                <a:ext uri="{FF2B5EF4-FFF2-40B4-BE49-F238E27FC236}">
                  <a16:creationId xmlns:a16="http://schemas.microsoft.com/office/drawing/2014/main" id="{E1AAF717-F9C6-48D8-AC36-1CAB04008C12}"/>
                </a:ext>
              </a:extLst>
            </p:cNvPr>
            <p:cNvGraphicFramePr>
              <a:graphicFrameLocks noChangeAspect="1"/>
            </p:cNvGraphicFramePr>
            <p:nvPr>
              <p:extLst>
                <p:ext uri="{D42A27DB-BD31-4B8C-83A1-F6EECF244321}">
                  <p14:modId xmlns:p14="http://schemas.microsoft.com/office/powerpoint/2010/main" val="395734015"/>
                </p:ext>
              </p:extLst>
            </p:nvPr>
          </p:nvGraphicFramePr>
          <p:xfrm>
            <a:off x="2682875" y="1270000"/>
            <a:ext cx="252413" cy="368300"/>
          </p:xfrm>
          <a:graphic>
            <a:graphicData uri="http://schemas.openxmlformats.org/presentationml/2006/ole">
              <mc:AlternateContent xmlns:mc="http://schemas.openxmlformats.org/markup-compatibility/2006">
                <mc:Choice xmlns:v="urn:schemas-microsoft-com:vml" Requires="v">
                  <p:oleObj spid="_x0000_s3074" name="Equation" r:id="rId4" imgW="253890" imgH="368140" progId="Equation.3">
                    <p:embed/>
                  </p:oleObj>
                </mc:Choice>
                <mc:Fallback>
                  <p:oleObj name="Equation" r:id="rId4" imgW="253890" imgH="368140" progId="Equation.3">
                    <p:embed/>
                    <p:pic>
                      <p:nvPicPr>
                        <p:cNvPr id="16405" name="Object 20">
                          <a:extLst>
                            <a:ext uri="{FF2B5EF4-FFF2-40B4-BE49-F238E27FC236}">
                              <a16:creationId xmlns:a16="http://schemas.microsoft.com/office/drawing/2014/main" id="{E1AAF717-F9C6-48D8-AC36-1CAB04008C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875" y="1270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6" name="Object 21">
              <a:extLst>
                <a:ext uri="{FF2B5EF4-FFF2-40B4-BE49-F238E27FC236}">
                  <a16:creationId xmlns:a16="http://schemas.microsoft.com/office/drawing/2014/main" id="{C4244CBB-A38C-48B6-A338-340B23C59A3F}"/>
                </a:ext>
              </a:extLst>
            </p:cNvPr>
            <p:cNvGraphicFramePr>
              <a:graphicFrameLocks noChangeAspect="1"/>
            </p:cNvGraphicFramePr>
            <p:nvPr>
              <p:extLst>
                <p:ext uri="{D42A27DB-BD31-4B8C-83A1-F6EECF244321}">
                  <p14:modId xmlns:p14="http://schemas.microsoft.com/office/powerpoint/2010/main" val="2622112357"/>
                </p:ext>
              </p:extLst>
            </p:nvPr>
          </p:nvGraphicFramePr>
          <p:xfrm>
            <a:off x="2225675" y="1270000"/>
            <a:ext cx="252413" cy="368300"/>
          </p:xfrm>
          <a:graphic>
            <a:graphicData uri="http://schemas.openxmlformats.org/presentationml/2006/ole">
              <mc:AlternateContent xmlns:mc="http://schemas.openxmlformats.org/markup-compatibility/2006">
                <mc:Choice xmlns:v="urn:schemas-microsoft-com:vml" Requires="v">
                  <p:oleObj spid="_x0000_s3075" name="Equation" r:id="rId6" imgW="253890" imgH="368140" progId="Equation.3">
                    <p:embed/>
                  </p:oleObj>
                </mc:Choice>
                <mc:Fallback>
                  <p:oleObj name="Equation" r:id="rId6" imgW="253890" imgH="368140" progId="Equation.3">
                    <p:embed/>
                    <p:pic>
                      <p:nvPicPr>
                        <p:cNvPr id="16406" name="Object 21">
                          <a:extLst>
                            <a:ext uri="{FF2B5EF4-FFF2-40B4-BE49-F238E27FC236}">
                              <a16:creationId xmlns:a16="http://schemas.microsoft.com/office/drawing/2014/main" id="{C4244CBB-A38C-48B6-A338-340B23C59A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5675" y="1270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7" name="Object 22">
              <a:extLst>
                <a:ext uri="{FF2B5EF4-FFF2-40B4-BE49-F238E27FC236}">
                  <a16:creationId xmlns:a16="http://schemas.microsoft.com/office/drawing/2014/main" id="{B6AFF505-4055-43DD-9FC7-EF6550C3B7D7}"/>
                </a:ext>
              </a:extLst>
            </p:cNvPr>
            <p:cNvGraphicFramePr>
              <a:graphicFrameLocks noChangeAspect="1"/>
            </p:cNvGraphicFramePr>
            <p:nvPr>
              <p:extLst>
                <p:ext uri="{D42A27DB-BD31-4B8C-83A1-F6EECF244321}">
                  <p14:modId xmlns:p14="http://schemas.microsoft.com/office/powerpoint/2010/main" val="2820600045"/>
                </p:ext>
              </p:extLst>
            </p:nvPr>
          </p:nvGraphicFramePr>
          <p:xfrm>
            <a:off x="3063875" y="1346200"/>
            <a:ext cx="265113" cy="279400"/>
          </p:xfrm>
          <a:graphic>
            <a:graphicData uri="http://schemas.openxmlformats.org/presentationml/2006/ole">
              <mc:AlternateContent xmlns:mc="http://schemas.openxmlformats.org/markup-compatibility/2006">
                <mc:Choice xmlns:v="urn:schemas-microsoft-com:vml" Requires="v">
                  <p:oleObj spid="_x0000_s3076" name="Equation" r:id="rId7" imgW="266584" imgH="279279" progId="Equation.3">
                    <p:embed/>
                  </p:oleObj>
                </mc:Choice>
                <mc:Fallback>
                  <p:oleObj name="Equation" r:id="rId7" imgW="266584" imgH="279279" progId="Equation.3">
                    <p:embed/>
                    <p:pic>
                      <p:nvPicPr>
                        <p:cNvPr id="16407" name="Object 22">
                          <a:extLst>
                            <a:ext uri="{FF2B5EF4-FFF2-40B4-BE49-F238E27FC236}">
                              <a16:creationId xmlns:a16="http://schemas.microsoft.com/office/drawing/2014/main" id="{B6AFF505-4055-43DD-9FC7-EF6550C3B7D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3875" y="13462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8" name="Object 23">
              <a:extLst>
                <a:ext uri="{FF2B5EF4-FFF2-40B4-BE49-F238E27FC236}">
                  <a16:creationId xmlns:a16="http://schemas.microsoft.com/office/drawing/2014/main" id="{718F2522-F36C-4639-B9E6-57C950993460}"/>
                </a:ext>
              </a:extLst>
            </p:cNvPr>
            <p:cNvGraphicFramePr>
              <a:graphicFrameLocks noChangeAspect="1"/>
            </p:cNvGraphicFramePr>
            <p:nvPr>
              <p:extLst>
                <p:ext uri="{D42A27DB-BD31-4B8C-83A1-F6EECF244321}">
                  <p14:modId xmlns:p14="http://schemas.microsoft.com/office/powerpoint/2010/main" val="4219571661"/>
                </p:ext>
              </p:extLst>
            </p:nvPr>
          </p:nvGraphicFramePr>
          <p:xfrm>
            <a:off x="3444875" y="1346200"/>
            <a:ext cx="265113" cy="279400"/>
          </p:xfrm>
          <a:graphic>
            <a:graphicData uri="http://schemas.openxmlformats.org/presentationml/2006/ole">
              <mc:AlternateContent xmlns:mc="http://schemas.openxmlformats.org/markup-compatibility/2006">
                <mc:Choice xmlns:v="urn:schemas-microsoft-com:vml" Requires="v">
                  <p:oleObj spid="_x0000_s3077" name="Equation" r:id="rId9" imgW="266584" imgH="279279" progId="Equation.3">
                    <p:embed/>
                  </p:oleObj>
                </mc:Choice>
                <mc:Fallback>
                  <p:oleObj name="Equation" r:id="rId9" imgW="266584" imgH="279279" progId="Equation.3">
                    <p:embed/>
                    <p:pic>
                      <p:nvPicPr>
                        <p:cNvPr id="16408" name="Object 23">
                          <a:extLst>
                            <a:ext uri="{FF2B5EF4-FFF2-40B4-BE49-F238E27FC236}">
                              <a16:creationId xmlns:a16="http://schemas.microsoft.com/office/drawing/2014/main" id="{718F2522-F36C-4639-B9E6-57C95099346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4875" y="13462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9" name="Object 24">
              <a:extLst>
                <a:ext uri="{FF2B5EF4-FFF2-40B4-BE49-F238E27FC236}">
                  <a16:creationId xmlns:a16="http://schemas.microsoft.com/office/drawing/2014/main" id="{B8D33C5E-AFFE-40F2-9173-F8DC168D5ED8}"/>
                </a:ext>
              </a:extLst>
            </p:cNvPr>
            <p:cNvGraphicFramePr>
              <a:graphicFrameLocks noChangeAspect="1"/>
            </p:cNvGraphicFramePr>
            <p:nvPr>
              <p:extLst>
                <p:ext uri="{D42A27DB-BD31-4B8C-83A1-F6EECF244321}">
                  <p14:modId xmlns:p14="http://schemas.microsoft.com/office/powerpoint/2010/main" val="2652896973"/>
                </p:ext>
              </p:extLst>
            </p:nvPr>
          </p:nvGraphicFramePr>
          <p:xfrm>
            <a:off x="5362575" y="1346200"/>
            <a:ext cx="239713" cy="279400"/>
          </p:xfrm>
          <a:graphic>
            <a:graphicData uri="http://schemas.openxmlformats.org/presentationml/2006/ole">
              <mc:AlternateContent xmlns:mc="http://schemas.openxmlformats.org/markup-compatibility/2006">
                <mc:Choice xmlns:v="urn:schemas-microsoft-com:vml" Requires="v">
                  <p:oleObj spid="_x0000_s3078" name="Equation" r:id="rId10" imgW="241195" imgH="279279" progId="Equation.3">
                    <p:embed/>
                  </p:oleObj>
                </mc:Choice>
                <mc:Fallback>
                  <p:oleObj name="Equation" r:id="rId10" imgW="241195" imgH="279279" progId="Equation.3">
                    <p:embed/>
                    <p:pic>
                      <p:nvPicPr>
                        <p:cNvPr id="16409" name="Object 24">
                          <a:extLst>
                            <a:ext uri="{FF2B5EF4-FFF2-40B4-BE49-F238E27FC236}">
                              <a16:creationId xmlns:a16="http://schemas.microsoft.com/office/drawing/2014/main" id="{B8D33C5E-AFFE-40F2-9173-F8DC168D5ED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62575" y="13462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0" name="Object 25">
              <a:extLst>
                <a:ext uri="{FF2B5EF4-FFF2-40B4-BE49-F238E27FC236}">
                  <a16:creationId xmlns:a16="http://schemas.microsoft.com/office/drawing/2014/main" id="{6010C52B-A92B-4064-8617-2CBBFF562389}"/>
                </a:ext>
              </a:extLst>
            </p:cNvPr>
            <p:cNvGraphicFramePr>
              <a:graphicFrameLocks noChangeAspect="1"/>
            </p:cNvGraphicFramePr>
            <p:nvPr>
              <p:extLst>
                <p:ext uri="{D42A27DB-BD31-4B8C-83A1-F6EECF244321}">
                  <p14:modId xmlns:p14="http://schemas.microsoft.com/office/powerpoint/2010/main" val="803897014"/>
                </p:ext>
              </p:extLst>
            </p:nvPr>
          </p:nvGraphicFramePr>
          <p:xfrm>
            <a:off x="7254875" y="1270000"/>
            <a:ext cx="252413" cy="368300"/>
          </p:xfrm>
          <a:graphic>
            <a:graphicData uri="http://schemas.openxmlformats.org/presentationml/2006/ole">
              <mc:AlternateContent xmlns:mc="http://schemas.openxmlformats.org/markup-compatibility/2006">
                <mc:Choice xmlns:v="urn:schemas-microsoft-com:vml" Requires="v">
                  <p:oleObj spid="_x0000_s3079" name="Equation" r:id="rId12" imgW="253890" imgH="368140" progId="Equation.3">
                    <p:embed/>
                  </p:oleObj>
                </mc:Choice>
                <mc:Fallback>
                  <p:oleObj name="Equation" r:id="rId12" imgW="253890" imgH="368140" progId="Equation.3">
                    <p:embed/>
                    <p:pic>
                      <p:nvPicPr>
                        <p:cNvPr id="16410" name="Object 25">
                          <a:extLst>
                            <a:ext uri="{FF2B5EF4-FFF2-40B4-BE49-F238E27FC236}">
                              <a16:creationId xmlns:a16="http://schemas.microsoft.com/office/drawing/2014/main" id="{6010C52B-A92B-4064-8617-2CBBFF5623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4875" y="1270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1" name="Object 26">
              <a:extLst>
                <a:ext uri="{FF2B5EF4-FFF2-40B4-BE49-F238E27FC236}">
                  <a16:creationId xmlns:a16="http://schemas.microsoft.com/office/drawing/2014/main" id="{3E035BF0-B988-47A5-B7AC-DDB5FBA51C66}"/>
                </a:ext>
              </a:extLst>
            </p:cNvPr>
            <p:cNvGraphicFramePr>
              <a:graphicFrameLocks noChangeAspect="1"/>
            </p:cNvGraphicFramePr>
            <p:nvPr>
              <p:extLst>
                <p:ext uri="{D42A27DB-BD31-4B8C-83A1-F6EECF244321}">
                  <p14:modId xmlns:p14="http://schemas.microsoft.com/office/powerpoint/2010/main" val="172430400"/>
                </p:ext>
              </p:extLst>
            </p:nvPr>
          </p:nvGraphicFramePr>
          <p:xfrm>
            <a:off x="6873875" y="1270000"/>
            <a:ext cx="252413" cy="368300"/>
          </p:xfrm>
          <a:graphic>
            <a:graphicData uri="http://schemas.openxmlformats.org/presentationml/2006/ole">
              <mc:AlternateContent xmlns:mc="http://schemas.openxmlformats.org/markup-compatibility/2006">
                <mc:Choice xmlns:v="urn:schemas-microsoft-com:vml" Requires="v">
                  <p:oleObj spid="_x0000_s3080" name="Equation" r:id="rId13" imgW="253890" imgH="368140" progId="Equation.3">
                    <p:embed/>
                  </p:oleObj>
                </mc:Choice>
                <mc:Fallback>
                  <p:oleObj name="Equation" r:id="rId13" imgW="253890" imgH="368140" progId="Equation.3">
                    <p:embed/>
                    <p:pic>
                      <p:nvPicPr>
                        <p:cNvPr id="16411" name="Object 26">
                          <a:extLst>
                            <a:ext uri="{FF2B5EF4-FFF2-40B4-BE49-F238E27FC236}">
                              <a16:creationId xmlns:a16="http://schemas.microsoft.com/office/drawing/2014/main" id="{3E035BF0-B988-47A5-B7AC-DDB5FBA51C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3875" y="1270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2" name="Object 27">
              <a:extLst>
                <a:ext uri="{FF2B5EF4-FFF2-40B4-BE49-F238E27FC236}">
                  <a16:creationId xmlns:a16="http://schemas.microsoft.com/office/drawing/2014/main" id="{C005F635-441C-4A8A-934A-CD20D8FA76F0}"/>
                </a:ext>
              </a:extLst>
            </p:cNvPr>
            <p:cNvGraphicFramePr>
              <a:graphicFrameLocks noChangeAspect="1"/>
            </p:cNvGraphicFramePr>
            <p:nvPr>
              <p:extLst>
                <p:ext uri="{D42A27DB-BD31-4B8C-83A1-F6EECF244321}">
                  <p14:modId xmlns:p14="http://schemas.microsoft.com/office/powerpoint/2010/main" val="2452914033"/>
                </p:ext>
              </p:extLst>
            </p:nvPr>
          </p:nvGraphicFramePr>
          <p:xfrm>
            <a:off x="7635875" y="1270000"/>
            <a:ext cx="252413" cy="368300"/>
          </p:xfrm>
          <a:graphic>
            <a:graphicData uri="http://schemas.openxmlformats.org/presentationml/2006/ole">
              <mc:AlternateContent xmlns:mc="http://schemas.openxmlformats.org/markup-compatibility/2006">
                <mc:Choice xmlns:v="urn:schemas-microsoft-com:vml" Requires="v">
                  <p:oleObj spid="_x0000_s3081" name="Equation" r:id="rId14" imgW="253890" imgH="368140" progId="Equation.3">
                    <p:embed/>
                  </p:oleObj>
                </mc:Choice>
                <mc:Fallback>
                  <p:oleObj name="Equation" r:id="rId14" imgW="253890" imgH="368140" progId="Equation.3">
                    <p:embed/>
                    <p:pic>
                      <p:nvPicPr>
                        <p:cNvPr id="16412" name="Object 27">
                          <a:extLst>
                            <a:ext uri="{FF2B5EF4-FFF2-40B4-BE49-F238E27FC236}">
                              <a16:creationId xmlns:a16="http://schemas.microsoft.com/office/drawing/2014/main" id="{C005F635-441C-4A8A-934A-CD20D8FA76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5875" y="1270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3" name="Object 28">
              <a:extLst>
                <a:ext uri="{FF2B5EF4-FFF2-40B4-BE49-F238E27FC236}">
                  <a16:creationId xmlns:a16="http://schemas.microsoft.com/office/drawing/2014/main" id="{59D74CE3-E3B2-4898-81AE-506396F92274}"/>
                </a:ext>
              </a:extLst>
            </p:cNvPr>
            <p:cNvGraphicFramePr>
              <a:graphicFrameLocks noChangeAspect="1"/>
            </p:cNvGraphicFramePr>
            <p:nvPr>
              <p:extLst>
                <p:ext uri="{D42A27DB-BD31-4B8C-83A1-F6EECF244321}">
                  <p14:modId xmlns:p14="http://schemas.microsoft.com/office/powerpoint/2010/main" val="3844928984"/>
                </p:ext>
              </p:extLst>
            </p:nvPr>
          </p:nvGraphicFramePr>
          <p:xfrm>
            <a:off x="3825875" y="1270000"/>
            <a:ext cx="252413" cy="392113"/>
          </p:xfrm>
          <a:graphic>
            <a:graphicData uri="http://schemas.openxmlformats.org/presentationml/2006/ole">
              <mc:AlternateContent xmlns:mc="http://schemas.openxmlformats.org/markup-compatibility/2006">
                <mc:Choice xmlns:v="urn:schemas-microsoft-com:vml" Requires="v">
                  <p:oleObj spid="_x0000_s3082" name="Equation" r:id="rId15" imgW="253890" imgH="393529" progId="Equation.3">
                    <p:embed/>
                  </p:oleObj>
                </mc:Choice>
                <mc:Fallback>
                  <p:oleObj name="Equation" r:id="rId15" imgW="253890" imgH="393529" progId="Equation.3">
                    <p:embed/>
                    <p:pic>
                      <p:nvPicPr>
                        <p:cNvPr id="16413" name="Object 28">
                          <a:extLst>
                            <a:ext uri="{FF2B5EF4-FFF2-40B4-BE49-F238E27FC236}">
                              <a16:creationId xmlns:a16="http://schemas.microsoft.com/office/drawing/2014/main" id="{59D74CE3-E3B2-4898-81AE-506396F9227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25875" y="12700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4" name="Object 29">
              <a:extLst>
                <a:ext uri="{FF2B5EF4-FFF2-40B4-BE49-F238E27FC236}">
                  <a16:creationId xmlns:a16="http://schemas.microsoft.com/office/drawing/2014/main" id="{A6EC845B-89D7-455A-A071-3E83CB998361}"/>
                </a:ext>
              </a:extLst>
            </p:cNvPr>
            <p:cNvGraphicFramePr>
              <a:graphicFrameLocks noChangeAspect="1"/>
            </p:cNvGraphicFramePr>
            <p:nvPr>
              <p:extLst>
                <p:ext uri="{D42A27DB-BD31-4B8C-83A1-F6EECF244321}">
                  <p14:modId xmlns:p14="http://schemas.microsoft.com/office/powerpoint/2010/main" val="3660888958"/>
                </p:ext>
              </p:extLst>
            </p:nvPr>
          </p:nvGraphicFramePr>
          <p:xfrm>
            <a:off x="4206875" y="1346200"/>
            <a:ext cx="265113" cy="279400"/>
          </p:xfrm>
          <a:graphic>
            <a:graphicData uri="http://schemas.openxmlformats.org/presentationml/2006/ole">
              <mc:AlternateContent xmlns:mc="http://schemas.openxmlformats.org/markup-compatibility/2006">
                <mc:Choice xmlns:v="urn:schemas-microsoft-com:vml" Requires="v">
                  <p:oleObj spid="_x0000_s3083" name="Equation" r:id="rId17" imgW="266584" imgH="279279" progId="Equation.3">
                    <p:embed/>
                  </p:oleObj>
                </mc:Choice>
                <mc:Fallback>
                  <p:oleObj name="Equation" r:id="rId17" imgW="266584" imgH="279279" progId="Equation.3">
                    <p:embed/>
                    <p:pic>
                      <p:nvPicPr>
                        <p:cNvPr id="16414" name="Object 29">
                          <a:extLst>
                            <a:ext uri="{FF2B5EF4-FFF2-40B4-BE49-F238E27FC236}">
                              <a16:creationId xmlns:a16="http://schemas.microsoft.com/office/drawing/2014/main" id="{A6EC845B-89D7-455A-A071-3E83CB99836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6875" y="13462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5" name="Object 30">
              <a:extLst>
                <a:ext uri="{FF2B5EF4-FFF2-40B4-BE49-F238E27FC236}">
                  <a16:creationId xmlns:a16="http://schemas.microsoft.com/office/drawing/2014/main" id="{907E995D-5D15-4625-8132-664D6E59884C}"/>
                </a:ext>
              </a:extLst>
            </p:cNvPr>
            <p:cNvGraphicFramePr>
              <a:graphicFrameLocks noChangeAspect="1"/>
            </p:cNvGraphicFramePr>
            <p:nvPr>
              <p:extLst>
                <p:ext uri="{D42A27DB-BD31-4B8C-83A1-F6EECF244321}">
                  <p14:modId xmlns:p14="http://schemas.microsoft.com/office/powerpoint/2010/main" val="3827604030"/>
                </p:ext>
              </p:extLst>
            </p:nvPr>
          </p:nvGraphicFramePr>
          <p:xfrm>
            <a:off x="6111875" y="1346200"/>
            <a:ext cx="239713" cy="279400"/>
          </p:xfrm>
          <a:graphic>
            <a:graphicData uri="http://schemas.openxmlformats.org/presentationml/2006/ole">
              <mc:AlternateContent xmlns:mc="http://schemas.openxmlformats.org/markup-compatibility/2006">
                <mc:Choice xmlns:v="urn:schemas-microsoft-com:vml" Requires="v">
                  <p:oleObj spid="_x0000_s3084" name="Equation" r:id="rId18" imgW="241195" imgH="279279" progId="Equation.3">
                    <p:embed/>
                  </p:oleObj>
                </mc:Choice>
                <mc:Fallback>
                  <p:oleObj name="Equation" r:id="rId18" imgW="241195" imgH="279279" progId="Equation.3">
                    <p:embed/>
                    <p:pic>
                      <p:nvPicPr>
                        <p:cNvPr id="16415" name="Object 30">
                          <a:extLst>
                            <a:ext uri="{FF2B5EF4-FFF2-40B4-BE49-F238E27FC236}">
                              <a16:creationId xmlns:a16="http://schemas.microsoft.com/office/drawing/2014/main" id="{907E995D-5D15-4625-8132-664D6E59884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11875" y="13462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6" name="Object 31">
              <a:extLst>
                <a:ext uri="{FF2B5EF4-FFF2-40B4-BE49-F238E27FC236}">
                  <a16:creationId xmlns:a16="http://schemas.microsoft.com/office/drawing/2014/main" id="{DA3D05E5-AED6-4E9B-B452-BE7B389B91C0}"/>
                </a:ext>
              </a:extLst>
            </p:cNvPr>
            <p:cNvGraphicFramePr>
              <a:graphicFrameLocks noChangeAspect="1"/>
            </p:cNvGraphicFramePr>
            <p:nvPr>
              <p:extLst>
                <p:ext uri="{D42A27DB-BD31-4B8C-83A1-F6EECF244321}">
                  <p14:modId xmlns:p14="http://schemas.microsoft.com/office/powerpoint/2010/main" val="2710710860"/>
                </p:ext>
              </p:extLst>
            </p:nvPr>
          </p:nvGraphicFramePr>
          <p:xfrm>
            <a:off x="4587875" y="1270000"/>
            <a:ext cx="252413" cy="392113"/>
          </p:xfrm>
          <a:graphic>
            <a:graphicData uri="http://schemas.openxmlformats.org/presentationml/2006/ole">
              <mc:AlternateContent xmlns:mc="http://schemas.openxmlformats.org/markup-compatibility/2006">
                <mc:Choice xmlns:v="urn:schemas-microsoft-com:vml" Requires="v">
                  <p:oleObj spid="_x0000_s3085" name="Equation" r:id="rId19" imgW="253890" imgH="393529" progId="Equation.3">
                    <p:embed/>
                  </p:oleObj>
                </mc:Choice>
                <mc:Fallback>
                  <p:oleObj name="Equation" r:id="rId19" imgW="253890" imgH="393529" progId="Equation.3">
                    <p:embed/>
                    <p:pic>
                      <p:nvPicPr>
                        <p:cNvPr id="16416" name="Object 31">
                          <a:extLst>
                            <a:ext uri="{FF2B5EF4-FFF2-40B4-BE49-F238E27FC236}">
                              <a16:creationId xmlns:a16="http://schemas.microsoft.com/office/drawing/2014/main" id="{DA3D05E5-AED6-4E9B-B452-BE7B389B91C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87875" y="12700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7" name="Object 32">
              <a:extLst>
                <a:ext uri="{FF2B5EF4-FFF2-40B4-BE49-F238E27FC236}">
                  <a16:creationId xmlns:a16="http://schemas.microsoft.com/office/drawing/2014/main" id="{9F3384DE-0DFE-4A68-9BE2-6FD36AFB49DF}"/>
                </a:ext>
              </a:extLst>
            </p:cNvPr>
            <p:cNvGraphicFramePr>
              <a:graphicFrameLocks noChangeAspect="1"/>
            </p:cNvGraphicFramePr>
            <p:nvPr>
              <p:extLst>
                <p:ext uri="{D42A27DB-BD31-4B8C-83A1-F6EECF244321}">
                  <p14:modId xmlns:p14="http://schemas.microsoft.com/office/powerpoint/2010/main" val="590130051"/>
                </p:ext>
              </p:extLst>
            </p:nvPr>
          </p:nvGraphicFramePr>
          <p:xfrm>
            <a:off x="4968875" y="1270000"/>
            <a:ext cx="252413" cy="392113"/>
          </p:xfrm>
          <a:graphic>
            <a:graphicData uri="http://schemas.openxmlformats.org/presentationml/2006/ole">
              <mc:AlternateContent xmlns:mc="http://schemas.openxmlformats.org/markup-compatibility/2006">
                <mc:Choice xmlns:v="urn:schemas-microsoft-com:vml" Requires="v">
                  <p:oleObj spid="_x0000_s3086" name="Equation" r:id="rId20" imgW="253890" imgH="393529" progId="Equation.3">
                    <p:embed/>
                  </p:oleObj>
                </mc:Choice>
                <mc:Fallback>
                  <p:oleObj name="Equation" r:id="rId20" imgW="253890" imgH="393529" progId="Equation.3">
                    <p:embed/>
                    <p:pic>
                      <p:nvPicPr>
                        <p:cNvPr id="16417" name="Object 32">
                          <a:extLst>
                            <a:ext uri="{FF2B5EF4-FFF2-40B4-BE49-F238E27FC236}">
                              <a16:creationId xmlns:a16="http://schemas.microsoft.com/office/drawing/2014/main" id="{9F3384DE-0DFE-4A68-9BE2-6FD36AFB49D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68875" y="12700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8" name="Object 33">
              <a:extLst>
                <a:ext uri="{FF2B5EF4-FFF2-40B4-BE49-F238E27FC236}">
                  <a16:creationId xmlns:a16="http://schemas.microsoft.com/office/drawing/2014/main" id="{E0AD4B49-A367-4A7E-8BB4-19C0A4869F21}"/>
                </a:ext>
              </a:extLst>
            </p:cNvPr>
            <p:cNvGraphicFramePr>
              <a:graphicFrameLocks noChangeAspect="1"/>
            </p:cNvGraphicFramePr>
            <p:nvPr>
              <p:extLst>
                <p:ext uri="{D42A27DB-BD31-4B8C-83A1-F6EECF244321}">
                  <p14:modId xmlns:p14="http://schemas.microsoft.com/office/powerpoint/2010/main" val="1169466660"/>
                </p:ext>
              </p:extLst>
            </p:nvPr>
          </p:nvGraphicFramePr>
          <p:xfrm>
            <a:off x="5730875" y="1346200"/>
            <a:ext cx="265113" cy="279400"/>
          </p:xfrm>
          <a:graphic>
            <a:graphicData uri="http://schemas.openxmlformats.org/presentationml/2006/ole">
              <mc:AlternateContent xmlns:mc="http://schemas.openxmlformats.org/markup-compatibility/2006">
                <mc:Choice xmlns:v="urn:schemas-microsoft-com:vml" Requires="v">
                  <p:oleObj spid="_x0000_s3087" name="Equation" r:id="rId21" imgW="266584" imgH="279279" progId="Equation.3">
                    <p:embed/>
                  </p:oleObj>
                </mc:Choice>
                <mc:Fallback>
                  <p:oleObj name="Equation" r:id="rId21" imgW="266584" imgH="279279" progId="Equation.3">
                    <p:embed/>
                    <p:pic>
                      <p:nvPicPr>
                        <p:cNvPr id="16418" name="Object 33">
                          <a:extLst>
                            <a:ext uri="{FF2B5EF4-FFF2-40B4-BE49-F238E27FC236}">
                              <a16:creationId xmlns:a16="http://schemas.microsoft.com/office/drawing/2014/main" id="{E0AD4B49-A367-4A7E-8BB4-19C0A4869F2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0875" y="13462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9" name="Object 34">
              <a:extLst>
                <a:ext uri="{FF2B5EF4-FFF2-40B4-BE49-F238E27FC236}">
                  <a16:creationId xmlns:a16="http://schemas.microsoft.com/office/drawing/2014/main" id="{638557F9-DA8C-4FD1-8562-4A73D828C217}"/>
                </a:ext>
              </a:extLst>
            </p:cNvPr>
            <p:cNvGraphicFramePr>
              <a:graphicFrameLocks noChangeAspect="1"/>
            </p:cNvGraphicFramePr>
            <p:nvPr>
              <p:extLst>
                <p:ext uri="{D42A27DB-BD31-4B8C-83A1-F6EECF244321}">
                  <p14:modId xmlns:p14="http://schemas.microsoft.com/office/powerpoint/2010/main" val="3070043494"/>
                </p:ext>
              </p:extLst>
            </p:nvPr>
          </p:nvGraphicFramePr>
          <p:xfrm>
            <a:off x="6492875" y="1346200"/>
            <a:ext cx="265113" cy="279400"/>
          </p:xfrm>
          <a:graphic>
            <a:graphicData uri="http://schemas.openxmlformats.org/presentationml/2006/ole">
              <mc:AlternateContent xmlns:mc="http://schemas.openxmlformats.org/markup-compatibility/2006">
                <mc:Choice xmlns:v="urn:schemas-microsoft-com:vml" Requires="v">
                  <p:oleObj spid="_x0000_s3088" name="Equation" r:id="rId22" imgW="266584" imgH="279279" progId="Equation.3">
                    <p:embed/>
                  </p:oleObj>
                </mc:Choice>
                <mc:Fallback>
                  <p:oleObj name="Equation" r:id="rId22" imgW="266584" imgH="279279" progId="Equation.3">
                    <p:embed/>
                    <p:pic>
                      <p:nvPicPr>
                        <p:cNvPr id="16419" name="Object 34">
                          <a:extLst>
                            <a:ext uri="{FF2B5EF4-FFF2-40B4-BE49-F238E27FC236}">
                              <a16:creationId xmlns:a16="http://schemas.microsoft.com/office/drawing/2014/main" id="{638557F9-DA8C-4FD1-8562-4A73D828C2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92875" y="13462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20" name="Text Box 35">
              <a:extLst>
                <a:ext uri="{FF2B5EF4-FFF2-40B4-BE49-F238E27FC236}">
                  <a16:creationId xmlns:a16="http://schemas.microsoft.com/office/drawing/2014/main" id="{4C7E4F13-3898-482B-A183-A194E69F05E1}"/>
                </a:ext>
              </a:extLst>
            </p:cNvPr>
            <p:cNvSpPr txBox="1">
              <a:spLocks noChangeArrowheads="1"/>
            </p:cNvSpPr>
            <p:nvPr/>
          </p:nvSpPr>
          <p:spPr bwMode="auto">
            <a:xfrm>
              <a:off x="4572000" y="381000"/>
              <a:ext cx="14176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a:solidFill>
                    <a:srgbClr val="33CC33"/>
                  </a:solidFill>
                </a:rPr>
                <a:t>Time 1</a:t>
              </a:r>
            </a:p>
          </p:txBody>
        </p:sp>
        <p:sp>
          <p:nvSpPr>
            <p:cNvPr id="16421" name="Line 36">
              <a:extLst>
                <a:ext uri="{FF2B5EF4-FFF2-40B4-BE49-F238E27FC236}">
                  <a16:creationId xmlns:a16="http://schemas.microsoft.com/office/drawing/2014/main" id="{2D2DEE8B-9400-4882-8550-9D3322DA4320}"/>
                </a:ext>
              </a:extLst>
            </p:cNvPr>
            <p:cNvSpPr>
              <a:spLocks noChangeShapeType="1"/>
            </p:cNvSpPr>
            <p:nvPr/>
          </p:nvSpPr>
          <p:spPr bwMode="auto">
            <a:xfrm>
              <a:off x="2165350" y="3378200"/>
              <a:ext cx="5791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422" name="Line 37">
              <a:extLst>
                <a:ext uri="{FF2B5EF4-FFF2-40B4-BE49-F238E27FC236}">
                  <a16:creationId xmlns:a16="http://schemas.microsoft.com/office/drawing/2014/main" id="{52445626-8A57-48B4-8BFE-DF9F7A22A2B5}"/>
                </a:ext>
              </a:extLst>
            </p:cNvPr>
            <p:cNvSpPr>
              <a:spLocks noChangeShapeType="1"/>
            </p:cNvSpPr>
            <p:nvPr/>
          </p:nvSpPr>
          <p:spPr bwMode="auto">
            <a:xfrm>
              <a:off x="2165350" y="3835400"/>
              <a:ext cx="5791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423" name="Line 38">
              <a:extLst>
                <a:ext uri="{FF2B5EF4-FFF2-40B4-BE49-F238E27FC236}">
                  <a16:creationId xmlns:a16="http://schemas.microsoft.com/office/drawing/2014/main" id="{4DE6CBF6-8A45-4445-9242-00AE621ECF9A}"/>
                </a:ext>
              </a:extLst>
            </p:cNvPr>
            <p:cNvSpPr>
              <a:spLocks noChangeShapeType="1"/>
            </p:cNvSpPr>
            <p:nvPr/>
          </p:nvSpPr>
          <p:spPr bwMode="auto">
            <a:xfrm>
              <a:off x="2622550" y="33782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424" name="Line 39">
              <a:extLst>
                <a:ext uri="{FF2B5EF4-FFF2-40B4-BE49-F238E27FC236}">
                  <a16:creationId xmlns:a16="http://schemas.microsoft.com/office/drawing/2014/main" id="{491F278B-C0E7-41CC-9C65-98A1149DFF7C}"/>
                </a:ext>
              </a:extLst>
            </p:cNvPr>
            <p:cNvSpPr>
              <a:spLocks noChangeShapeType="1"/>
            </p:cNvSpPr>
            <p:nvPr/>
          </p:nvSpPr>
          <p:spPr bwMode="auto">
            <a:xfrm>
              <a:off x="3003550" y="33782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425" name="Line 40">
              <a:extLst>
                <a:ext uri="{FF2B5EF4-FFF2-40B4-BE49-F238E27FC236}">
                  <a16:creationId xmlns:a16="http://schemas.microsoft.com/office/drawing/2014/main" id="{56B5DC25-7BE6-4B3C-99CA-DF61978C7C5F}"/>
                </a:ext>
              </a:extLst>
            </p:cNvPr>
            <p:cNvSpPr>
              <a:spLocks noChangeShapeType="1"/>
            </p:cNvSpPr>
            <p:nvPr/>
          </p:nvSpPr>
          <p:spPr bwMode="auto">
            <a:xfrm>
              <a:off x="3384550" y="33782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426" name="Line 41">
              <a:extLst>
                <a:ext uri="{FF2B5EF4-FFF2-40B4-BE49-F238E27FC236}">
                  <a16:creationId xmlns:a16="http://schemas.microsoft.com/office/drawing/2014/main" id="{94F45F72-5EFE-4C6F-9A54-8C137621A58B}"/>
                </a:ext>
              </a:extLst>
            </p:cNvPr>
            <p:cNvSpPr>
              <a:spLocks noChangeShapeType="1"/>
            </p:cNvSpPr>
            <p:nvPr/>
          </p:nvSpPr>
          <p:spPr bwMode="auto">
            <a:xfrm>
              <a:off x="3765550" y="33782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427" name="Line 42">
              <a:extLst>
                <a:ext uri="{FF2B5EF4-FFF2-40B4-BE49-F238E27FC236}">
                  <a16:creationId xmlns:a16="http://schemas.microsoft.com/office/drawing/2014/main" id="{D882E4F5-119E-45F6-B07E-E548FA613C9C}"/>
                </a:ext>
              </a:extLst>
            </p:cNvPr>
            <p:cNvSpPr>
              <a:spLocks noChangeShapeType="1"/>
            </p:cNvSpPr>
            <p:nvPr/>
          </p:nvSpPr>
          <p:spPr bwMode="auto">
            <a:xfrm>
              <a:off x="4146550" y="33782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428" name="Line 43">
              <a:extLst>
                <a:ext uri="{FF2B5EF4-FFF2-40B4-BE49-F238E27FC236}">
                  <a16:creationId xmlns:a16="http://schemas.microsoft.com/office/drawing/2014/main" id="{F8B87A2A-E957-4998-B5A3-B786F802A70C}"/>
                </a:ext>
              </a:extLst>
            </p:cNvPr>
            <p:cNvSpPr>
              <a:spLocks noChangeShapeType="1"/>
            </p:cNvSpPr>
            <p:nvPr/>
          </p:nvSpPr>
          <p:spPr bwMode="auto">
            <a:xfrm>
              <a:off x="4527550" y="33782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429" name="Line 44">
              <a:extLst>
                <a:ext uri="{FF2B5EF4-FFF2-40B4-BE49-F238E27FC236}">
                  <a16:creationId xmlns:a16="http://schemas.microsoft.com/office/drawing/2014/main" id="{5370BFC8-CAEC-4A4F-A296-9AA9B3B37F59}"/>
                </a:ext>
              </a:extLst>
            </p:cNvPr>
            <p:cNvSpPr>
              <a:spLocks noChangeShapeType="1"/>
            </p:cNvSpPr>
            <p:nvPr/>
          </p:nvSpPr>
          <p:spPr bwMode="auto">
            <a:xfrm>
              <a:off x="4908550" y="33782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430" name="Line 45">
              <a:extLst>
                <a:ext uri="{FF2B5EF4-FFF2-40B4-BE49-F238E27FC236}">
                  <a16:creationId xmlns:a16="http://schemas.microsoft.com/office/drawing/2014/main" id="{3CD77F46-2E4D-45DE-8EBF-4B86656A4068}"/>
                </a:ext>
              </a:extLst>
            </p:cNvPr>
            <p:cNvSpPr>
              <a:spLocks noChangeShapeType="1"/>
            </p:cNvSpPr>
            <p:nvPr/>
          </p:nvSpPr>
          <p:spPr bwMode="auto">
            <a:xfrm>
              <a:off x="5289550" y="33782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431" name="Line 46">
              <a:extLst>
                <a:ext uri="{FF2B5EF4-FFF2-40B4-BE49-F238E27FC236}">
                  <a16:creationId xmlns:a16="http://schemas.microsoft.com/office/drawing/2014/main" id="{4FC1835B-2435-4480-BC35-A9242F87563F}"/>
                </a:ext>
              </a:extLst>
            </p:cNvPr>
            <p:cNvSpPr>
              <a:spLocks noChangeShapeType="1"/>
            </p:cNvSpPr>
            <p:nvPr/>
          </p:nvSpPr>
          <p:spPr bwMode="auto">
            <a:xfrm>
              <a:off x="5670550" y="33782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432" name="Line 47">
              <a:extLst>
                <a:ext uri="{FF2B5EF4-FFF2-40B4-BE49-F238E27FC236}">
                  <a16:creationId xmlns:a16="http://schemas.microsoft.com/office/drawing/2014/main" id="{29C4929E-7C34-4CCA-B45F-C36AAEC7E0FB}"/>
                </a:ext>
              </a:extLst>
            </p:cNvPr>
            <p:cNvSpPr>
              <a:spLocks noChangeShapeType="1"/>
            </p:cNvSpPr>
            <p:nvPr/>
          </p:nvSpPr>
          <p:spPr bwMode="auto">
            <a:xfrm>
              <a:off x="6051550" y="33782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433" name="Line 48">
              <a:extLst>
                <a:ext uri="{FF2B5EF4-FFF2-40B4-BE49-F238E27FC236}">
                  <a16:creationId xmlns:a16="http://schemas.microsoft.com/office/drawing/2014/main" id="{F232823A-8EF7-4B73-96CD-3C6EFFD085D1}"/>
                </a:ext>
              </a:extLst>
            </p:cNvPr>
            <p:cNvSpPr>
              <a:spLocks noChangeShapeType="1"/>
            </p:cNvSpPr>
            <p:nvPr/>
          </p:nvSpPr>
          <p:spPr bwMode="auto">
            <a:xfrm>
              <a:off x="6432550" y="33782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434" name="Line 49">
              <a:extLst>
                <a:ext uri="{FF2B5EF4-FFF2-40B4-BE49-F238E27FC236}">
                  <a16:creationId xmlns:a16="http://schemas.microsoft.com/office/drawing/2014/main" id="{53B35D7D-9F5A-4046-BAB9-F9FDACA72C38}"/>
                </a:ext>
              </a:extLst>
            </p:cNvPr>
            <p:cNvSpPr>
              <a:spLocks noChangeShapeType="1"/>
            </p:cNvSpPr>
            <p:nvPr/>
          </p:nvSpPr>
          <p:spPr bwMode="auto">
            <a:xfrm>
              <a:off x="6813550" y="33782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435" name="Line 50">
              <a:extLst>
                <a:ext uri="{FF2B5EF4-FFF2-40B4-BE49-F238E27FC236}">
                  <a16:creationId xmlns:a16="http://schemas.microsoft.com/office/drawing/2014/main" id="{6352D00F-C41C-4C42-B07E-70C83403A51C}"/>
                </a:ext>
              </a:extLst>
            </p:cNvPr>
            <p:cNvSpPr>
              <a:spLocks noChangeShapeType="1"/>
            </p:cNvSpPr>
            <p:nvPr/>
          </p:nvSpPr>
          <p:spPr bwMode="auto">
            <a:xfrm>
              <a:off x="7194550" y="33782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436" name="Line 51">
              <a:extLst>
                <a:ext uri="{FF2B5EF4-FFF2-40B4-BE49-F238E27FC236}">
                  <a16:creationId xmlns:a16="http://schemas.microsoft.com/office/drawing/2014/main" id="{17A99321-BC98-49EE-A9A1-D7E7170D33EB}"/>
                </a:ext>
              </a:extLst>
            </p:cNvPr>
            <p:cNvSpPr>
              <a:spLocks noChangeShapeType="1"/>
            </p:cNvSpPr>
            <p:nvPr/>
          </p:nvSpPr>
          <p:spPr bwMode="auto">
            <a:xfrm>
              <a:off x="7575550" y="33782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437" name="Line 52">
              <a:extLst>
                <a:ext uri="{FF2B5EF4-FFF2-40B4-BE49-F238E27FC236}">
                  <a16:creationId xmlns:a16="http://schemas.microsoft.com/office/drawing/2014/main" id="{9448542D-3E2F-4217-8480-335B8C70F3F4}"/>
                </a:ext>
              </a:extLst>
            </p:cNvPr>
            <p:cNvSpPr>
              <a:spLocks noChangeShapeType="1"/>
            </p:cNvSpPr>
            <p:nvPr/>
          </p:nvSpPr>
          <p:spPr bwMode="auto">
            <a:xfrm flipV="1">
              <a:off x="3155950" y="38354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6438" name="Object 53">
              <a:extLst>
                <a:ext uri="{FF2B5EF4-FFF2-40B4-BE49-F238E27FC236}">
                  <a16:creationId xmlns:a16="http://schemas.microsoft.com/office/drawing/2014/main" id="{974FBEF2-4AF8-47EF-9EB5-A3998366B8B7}"/>
                </a:ext>
              </a:extLst>
            </p:cNvPr>
            <p:cNvGraphicFramePr>
              <a:graphicFrameLocks noChangeAspect="1"/>
            </p:cNvGraphicFramePr>
            <p:nvPr>
              <p:extLst>
                <p:ext uri="{D42A27DB-BD31-4B8C-83A1-F6EECF244321}">
                  <p14:modId xmlns:p14="http://schemas.microsoft.com/office/powerpoint/2010/main" val="893618735"/>
                </p:ext>
              </p:extLst>
            </p:nvPr>
          </p:nvGraphicFramePr>
          <p:xfrm>
            <a:off x="2698750" y="3454400"/>
            <a:ext cx="252413" cy="368300"/>
          </p:xfrm>
          <a:graphic>
            <a:graphicData uri="http://schemas.openxmlformats.org/presentationml/2006/ole">
              <mc:AlternateContent xmlns:mc="http://schemas.openxmlformats.org/markup-compatibility/2006">
                <mc:Choice xmlns:v="urn:schemas-microsoft-com:vml" Requires="v">
                  <p:oleObj spid="_x0000_s3089" name="Equation" r:id="rId23" imgW="253890" imgH="368140" progId="Equation.3">
                    <p:embed/>
                  </p:oleObj>
                </mc:Choice>
                <mc:Fallback>
                  <p:oleObj name="Equation" r:id="rId23" imgW="253890" imgH="368140" progId="Equation.3">
                    <p:embed/>
                    <p:pic>
                      <p:nvPicPr>
                        <p:cNvPr id="16438" name="Object 53">
                          <a:extLst>
                            <a:ext uri="{FF2B5EF4-FFF2-40B4-BE49-F238E27FC236}">
                              <a16:creationId xmlns:a16="http://schemas.microsoft.com/office/drawing/2014/main" id="{974FBEF2-4AF8-47EF-9EB5-A3998366B8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8750" y="34544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39" name="Object 54">
              <a:extLst>
                <a:ext uri="{FF2B5EF4-FFF2-40B4-BE49-F238E27FC236}">
                  <a16:creationId xmlns:a16="http://schemas.microsoft.com/office/drawing/2014/main" id="{E4AFFFA5-7BB3-46BC-89AD-1311FCC50612}"/>
                </a:ext>
              </a:extLst>
            </p:cNvPr>
            <p:cNvGraphicFramePr>
              <a:graphicFrameLocks noChangeAspect="1"/>
            </p:cNvGraphicFramePr>
            <p:nvPr>
              <p:extLst>
                <p:ext uri="{D42A27DB-BD31-4B8C-83A1-F6EECF244321}">
                  <p14:modId xmlns:p14="http://schemas.microsoft.com/office/powerpoint/2010/main" val="271209598"/>
                </p:ext>
              </p:extLst>
            </p:nvPr>
          </p:nvGraphicFramePr>
          <p:xfrm>
            <a:off x="2241550" y="3454400"/>
            <a:ext cx="252413" cy="368300"/>
          </p:xfrm>
          <a:graphic>
            <a:graphicData uri="http://schemas.openxmlformats.org/presentationml/2006/ole">
              <mc:AlternateContent xmlns:mc="http://schemas.openxmlformats.org/markup-compatibility/2006">
                <mc:Choice xmlns:v="urn:schemas-microsoft-com:vml" Requires="v">
                  <p:oleObj spid="_x0000_s3090" name="Equation" r:id="rId24" imgW="253890" imgH="368140" progId="Equation.3">
                    <p:embed/>
                  </p:oleObj>
                </mc:Choice>
                <mc:Fallback>
                  <p:oleObj name="Equation" r:id="rId24" imgW="253890" imgH="368140" progId="Equation.3">
                    <p:embed/>
                    <p:pic>
                      <p:nvPicPr>
                        <p:cNvPr id="16439" name="Object 54">
                          <a:extLst>
                            <a:ext uri="{FF2B5EF4-FFF2-40B4-BE49-F238E27FC236}">
                              <a16:creationId xmlns:a16="http://schemas.microsoft.com/office/drawing/2014/main" id="{E4AFFFA5-7BB3-46BC-89AD-1311FCC506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1550" y="34544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40" name="Object 55">
              <a:extLst>
                <a:ext uri="{FF2B5EF4-FFF2-40B4-BE49-F238E27FC236}">
                  <a16:creationId xmlns:a16="http://schemas.microsoft.com/office/drawing/2014/main" id="{1F8DA5E9-4E26-4F58-94D0-12DF45570D15}"/>
                </a:ext>
              </a:extLst>
            </p:cNvPr>
            <p:cNvGraphicFramePr>
              <a:graphicFrameLocks noChangeAspect="1"/>
            </p:cNvGraphicFramePr>
            <p:nvPr>
              <p:extLst>
                <p:ext uri="{D42A27DB-BD31-4B8C-83A1-F6EECF244321}">
                  <p14:modId xmlns:p14="http://schemas.microsoft.com/office/powerpoint/2010/main" val="2679764940"/>
                </p:ext>
              </p:extLst>
            </p:nvPr>
          </p:nvGraphicFramePr>
          <p:xfrm>
            <a:off x="3063875" y="3479800"/>
            <a:ext cx="252413" cy="392113"/>
          </p:xfrm>
          <a:graphic>
            <a:graphicData uri="http://schemas.openxmlformats.org/presentationml/2006/ole">
              <mc:AlternateContent xmlns:mc="http://schemas.openxmlformats.org/markup-compatibility/2006">
                <mc:Choice xmlns:v="urn:schemas-microsoft-com:vml" Requires="v">
                  <p:oleObj spid="_x0000_s3091" name="Equation" r:id="rId25" imgW="253890" imgH="393529" progId="Equation.3">
                    <p:embed/>
                  </p:oleObj>
                </mc:Choice>
                <mc:Fallback>
                  <p:oleObj name="Equation" r:id="rId25" imgW="253890" imgH="393529" progId="Equation.3">
                    <p:embed/>
                    <p:pic>
                      <p:nvPicPr>
                        <p:cNvPr id="16440" name="Object 55">
                          <a:extLst>
                            <a:ext uri="{FF2B5EF4-FFF2-40B4-BE49-F238E27FC236}">
                              <a16:creationId xmlns:a16="http://schemas.microsoft.com/office/drawing/2014/main" id="{1F8DA5E9-4E26-4F58-94D0-12DF45570D1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63875" y="34798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41" name="Object 56">
              <a:extLst>
                <a:ext uri="{FF2B5EF4-FFF2-40B4-BE49-F238E27FC236}">
                  <a16:creationId xmlns:a16="http://schemas.microsoft.com/office/drawing/2014/main" id="{32B5C67E-6585-49C1-AA36-95CE5FA913AB}"/>
                </a:ext>
              </a:extLst>
            </p:cNvPr>
            <p:cNvGraphicFramePr>
              <a:graphicFrameLocks noChangeAspect="1"/>
            </p:cNvGraphicFramePr>
            <p:nvPr>
              <p:extLst>
                <p:ext uri="{D42A27DB-BD31-4B8C-83A1-F6EECF244321}">
                  <p14:modId xmlns:p14="http://schemas.microsoft.com/office/powerpoint/2010/main" val="3794789068"/>
                </p:ext>
              </p:extLst>
            </p:nvPr>
          </p:nvGraphicFramePr>
          <p:xfrm>
            <a:off x="3460750" y="3530600"/>
            <a:ext cx="265113" cy="279400"/>
          </p:xfrm>
          <a:graphic>
            <a:graphicData uri="http://schemas.openxmlformats.org/presentationml/2006/ole">
              <mc:AlternateContent xmlns:mc="http://schemas.openxmlformats.org/markup-compatibility/2006">
                <mc:Choice xmlns:v="urn:schemas-microsoft-com:vml" Requires="v">
                  <p:oleObj spid="_x0000_s3092" name="Equation" r:id="rId26" imgW="266584" imgH="279279" progId="Equation.3">
                    <p:embed/>
                  </p:oleObj>
                </mc:Choice>
                <mc:Fallback>
                  <p:oleObj name="Equation" r:id="rId26" imgW="266584" imgH="279279" progId="Equation.3">
                    <p:embed/>
                    <p:pic>
                      <p:nvPicPr>
                        <p:cNvPr id="16441" name="Object 56">
                          <a:extLst>
                            <a:ext uri="{FF2B5EF4-FFF2-40B4-BE49-F238E27FC236}">
                              <a16:creationId xmlns:a16="http://schemas.microsoft.com/office/drawing/2014/main" id="{32B5C67E-6585-49C1-AA36-95CE5FA913A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0750" y="35306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42" name="Object 57">
              <a:extLst>
                <a:ext uri="{FF2B5EF4-FFF2-40B4-BE49-F238E27FC236}">
                  <a16:creationId xmlns:a16="http://schemas.microsoft.com/office/drawing/2014/main" id="{B9B13E85-8556-43CF-B2EA-6600BCFD35A1}"/>
                </a:ext>
              </a:extLst>
            </p:cNvPr>
            <p:cNvGraphicFramePr>
              <a:graphicFrameLocks noChangeAspect="1"/>
            </p:cNvGraphicFramePr>
            <p:nvPr>
              <p:extLst>
                <p:ext uri="{D42A27DB-BD31-4B8C-83A1-F6EECF244321}">
                  <p14:modId xmlns:p14="http://schemas.microsoft.com/office/powerpoint/2010/main" val="335130839"/>
                </p:ext>
              </p:extLst>
            </p:nvPr>
          </p:nvGraphicFramePr>
          <p:xfrm>
            <a:off x="5378450" y="3530600"/>
            <a:ext cx="239713" cy="279400"/>
          </p:xfrm>
          <a:graphic>
            <a:graphicData uri="http://schemas.openxmlformats.org/presentationml/2006/ole">
              <mc:AlternateContent xmlns:mc="http://schemas.openxmlformats.org/markup-compatibility/2006">
                <mc:Choice xmlns:v="urn:schemas-microsoft-com:vml" Requires="v">
                  <p:oleObj spid="_x0000_s3093" name="Equation" r:id="rId27" imgW="241195" imgH="279279" progId="Equation.3">
                    <p:embed/>
                  </p:oleObj>
                </mc:Choice>
                <mc:Fallback>
                  <p:oleObj name="Equation" r:id="rId27" imgW="241195" imgH="279279" progId="Equation.3">
                    <p:embed/>
                    <p:pic>
                      <p:nvPicPr>
                        <p:cNvPr id="16442" name="Object 57">
                          <a:extLst>
                            <a:ext uri="{FF2B5EF4-FFF2-40B4-BE49-F238E27FC236}">
                              <a16:creationId xmlns:a16="http://schemas.microsoft.com/office/drawing/2014/main" id="{B9B13E85-8556-43CF-B2EA-6600BCFD35A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78450" y="35306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43" name="Object 58">
              <a:extLst>
                <a:ext uri="{FF2B5EF4-FFF2-40B4-BE49-F238E27FC236}">
                  <a16:creationId xmlns:a16="http://schemas.microsoft.com/office/drawing/2014/main" id="{2521F615-49CD-4A2D-96CA-F110E7090530}"/>
                </a:ext>
              </a:extLst>
            </p:cNvPr>
            <p:cNvGraphicFramePr>
              <a:graphicFrameLocks noChangeAspect="1"/>
            </p:cNvGraphicFramePr>
            <p:nvPr>
              <p:extLst>
                <p:ext uri="{D42A27DB-BD31-4B8C-83A1-F6EECF244321}">
                  <p14:modId xmlns:p14="http://schemas.microsoft.com/office/powerpoint/2010/main" val="3446253043"/>
                </p:ext>
              </p:extLst>
            </p:nvPr>
          </p:nvGraphicFramePr>
          <p:xfrm>
            <a:off x="7270750" y="3454400"/>
            <a:ext cx="252413" cy="368300"/>
          </p:xfrm>
          <a:graphic>
            <a:graphicData uri="http://schemas.openxmlformats.org/presentationml/2006/ole">
              <mc:AlternateContent xmlns:mc="http://schemas.openxmlformats.org/markup-compatibility/2006">
                <mc:Choice xmlns:v="urn:schemas-microsoft-com:vml" Requires="v">
                  <p:oleObj spid="_x0000_s3094" name="Equation" r:id="rId28" imgW="253890" imgH="368140" progId="Equation.3">
                    <p:embed/>
                  </p:oleObj>
                </mc:Choice>
                <mc:Fallback>
                  <p:oleObj name="Equation" r:id="rId28" imgW="253890" imgH="368140" progId="Equation.3">
                    <p:embed/>
                    <p:pic>
                      <p:nvPicPr>
                        <p:cNvPr id="16443" name="Object 58">
                          <a:extLst>
                            <a:ext uri="{FF2B5EF4-FFF2-40B4-BE49-F238E27FC236}">
                              <a16:creationId xmlns:a16="http://schemas.microsoft.com/office/drawing/2014/main" id="{2521F615-49CD-4A2D-96CA-F110E70905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0750" y="34544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44" name="Object 59">
              <a:extLst>
                <a:ext uri="{FF2B5EF4-FFF2-40B4-BE49-F238E27FC236}">
                  <a16:creationId xmlns:a16="http://schemas.microsoft.com/office/drawing/2014/main" id="{E0128ACC-B328-4A34-995C-2A9D3F6BD359}"/>
                </a:ext>
              </a:extLst>
            </p:cNvPr>
            <p:cNvGraphicFramePr>
              <a:graphicFrameLocks noChangeAspect="1"/>
            </p:cNvGraphicFramePr>
            <p:nvPr>
              <p:extLst>
                <p:ext uri="{D42A27DB-BD31-4B8C-83A1-F6EECF244321}">
                  <p14:modId xmlns:p14="http://schemas.microsoft.com/office/powerpoint/2010/main" val="4161120620"/>
                </p:ext>
              </p:extLst>
            </p:nvPr>
          </p:nvGraphicFramePr>
          <p:xfrm>
            <a:off x="6889750" y="3454400"/>
            <a:ext cx="252413" cy="368300"/>
          </p:xfrm>
          <a:graphic>
            <a:graphicData uri="http://schemas.openxmlformats.org/presentationml/2006/ole">
              <mc:AlternateContent xmlns:mc="http://schemas.openxmlformats.org/markup-compatibility/2006">
                <mc:Choice xmlns:v="urn:schemas-microsoft-com:vml" Requires="v">
                  <p:oleObj spid="_x0000_s3095" name="Equation" r:id="rId29" imgW="253890" imgH="368140" progId="Equation.3">
                    <p:embed/>
                  </p:oleObj>
                </mc:Choice>
                <mc:Fallback>
                  <p:oleObj name="Equation" r:id="rId29" imgW="253890" imgH="368140" progId="Equation.3">
                    <p:embed/>
                    <p:pic>
                      <p:nvPicPr>
                        <p:cNvPr id="16444" name="Object 59">
                          <a:extLst>
                            <a:ext uri="{FF2B5EF4-FFF2-40B4-BE49-F238E27FC236}">
                              <a16:creationId xmlns:a16="http://schemas.microsoft.com/office/drawing/2014/main" id="{E0128ACC-B328-4A34-995C-2A9D3F6BD3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9750" y="34544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45" name="Object 60">
              <a:extLst>
                <a:ext uri="{FF2B5EF4-FFF2-40B4-BE49-F238E27FC236}">
                  <a16:creationId xmlns:a16="http://schemas.microsoft.com/office/drawing/2014/main" id="{F94B97F3-223C-486C-9CA9-D6A7E123F248}"/>
                </a:ext>
              </a:extLst>
            </p:cNvPr>
            <p:cNvGraphicFramePr>
              <a:graphicFrameLocks noChangeAspect="1"/>
            </p:cNvGraphicFramePr>
            <p:nvPr>
              <p:extLst>
                <p:ext uri="{D42A27DB-BD31-4B8C-83A1-F6EECF244321}">
                  <p14:modId xmlns:p14="http://schemas.microsoft.com/office/powerpoint/2010/main" val="1883019379"/>
                </p:ext>
              </p:extLst>
            </p:nvPr>
          </p:nvGraphicFramePr>
          <p:xfrm>
            <a:off x="7651750" y="3454400"/>
            <a:ext cx="252413" cy="368300"/>
          </p:xfrm>
          <a:graphic>
            <a:graphicData uri="http://schemas.openxmlformats.org/presentationml/2006/ole">
              <mc:AlternateContent xmlns:mc="http://schemas.openxmlformats.org/markup-compatibility/2006">
                <mc:Choice xmlns:v="urn:schemas-microsoft-com:vml" Requires="v">
                  <p:oleObj spid="_x0000_s3096" name="Equation" r:id="rId30" imgW="253890" imgH="368140" progId="Equation.3">
                    <p:embed/>
                  </p:oleObj>
                </mc:Choice>
                <mc:Fallback>
                  <p:oleObj name="Equation" r:id="rId30" imgW="253890" imgH="368140" progId="Equation.3">
                    <p:embed/>
                    <p:pic>
                      <p:nvPicPr>
                        <p:cNvPr id="16445" name="Object 60">
                          <a:extLst>
                            <a:ext uri="{FF2B5EF4-FFF2-40B4-BE49-F238E27FC236}">
                              <a16:creationId xmlns:a16="http://schemas.microsoft.com/office/drawing/2014/main" id="{F94B97F3-223C-486C-9CA9-D6A7E123F2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1750" y="34544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46" name="Object 61">
              <a:extLst>
                <a:ext uri="{FF2B5EF4-FFF2-40B4-BE49-F238E27FC236}">
                  <a16:creationId xmlns:a16="http://schemas.microsoft.com/office/drawing/2014/main" id="{69842844-C545-4E73-A84F-D868DC6A5F4B}"/>
                </a:ext>
              </a:extLst>
            </p:cNvPr>
            <p:cNvGraphicFramePr>
              <a:graphicFrameLocks noChangeAspect="1"/>
            </p:cNvGraphicFramePr>
            <p:nvPr>
              <p:extLst>
                <p:ext uri="{D42A27DB-BD31-4B8C-83A1-F6EECF244321}">
                  <p14:modId xmlns:p14="http://schemas.microsoft.com/office/powerpoint/2010/main" val="569403935"/>
                </p:ext>
              </p:extLst>
            </p:nvPr>
          </p:nvGraphicFramePr>
          <p:xfrm>
            <a:off x="3841750" y="3454400"/>
            <a:ext cx="252413" cy="392113"/>
          </p:xfrm>
          <a:graphic>
            <a:graphicData uri="http://schemas.openxmlformats.org/presentationml/2006/ole">
              <mc:AlternateContent xmlns:mc="http://schemas.openxmlformats.org/markup-compatibility/2006">
                <mc:Choice xmlns:v="urn:schemas-microsoft-com:vml" Requires="v">
                  <p:oleObj spid="_x0000_s3097" name="Equation" r:id="rId31" imgW="253890" imgH="393529" progId="Equation.3">
                    <p:embed/>
                  </p:oleObj>
                </mc:Choice>
                <mc:Fallback>
                  <p:oleObj name="Equation" r:id="rId31" imgW="253890" imgH="393529" progId="Equation.3">
                    <p:embed/>
                    <p:pic>
                      <p:nvPicPr>
                        <p:cNvPr id="16446" name="Object 61">
                          <a:extLst>
                            <a:ext uri="{FF2B5EF4-FFF2-40B4-BE49-F238E27FC236}">
                              <a16:creationId xmlns:a16="http://schemas.microsoft.com/office/drawing/2014/main" id="{69842844-C545-4E73-A84F-D868DC6A5F4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41750" y="34544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47" name="Object 62">
              <a:extLst>
                <a:ext uri="{FF2B5EF4-FFF2-40B4-BE49-F238E27FC236}">
                  <a16:creationId xmlns:a16="http://schemas.microsoft.com/office/drawing/2014/main" id="{7E93B62D-5D1B-4158-9A96-973FFC712A83}"/>
                </a:ext>
              </a:extLst>
            </p:cNvPr>
            <p:cNvGraphicFramePr>
              <a:graphicFrameLocks noChangeAspect="1"/>
            </p:cNvGraphicFramePr>
            <p:nvPr>
              <p:extLst>
                <p:ext uri="{D42A27DB-BD31-4B8C-83A1-F6EECF244321}">
                  <p14:modId xmlns:p14="http://schemas.microsoft.com/office/powerpoint/2010/main" val="3166732277"/>
                </p:ext>
              </p:extLst>
            </p:nvPr>
          </p:nvGraphicFramePr>
          <p:xfrm>
            <a:off x="4222750" y="3530600"/>
            <a:ext cx="265113" cy="279400"/>
          </p:xfrm>
          <a:graphic>
            <a:graphicData uri="http://schemas.openxmlformats.org/presentationml/2006/ole">
              <mc:AlternateContent xmlns:mc="http://schemas.openxmlformats.org/markup-compatibility/2006">
                <mc:Choice xmlns:v="urn:schemas-microsoft-com:vml" Requires="v">
                  <p:oleObj spid="_x0000_s3098" name="Equation" r:id="rId32" imgW="266584" imgH="279279" progId="Equation.3">
                    <p:embed/>
                  </p:oleObj>
                </mc:Choice>
                <mc:Fallback>
                  <p:oleObj name="Equation" r:id="rId32" imgW="266584" imgH="279279" progId="Equation.3">
                    <p:embed/>
                    <p:pic>
                      <p:nvPicPr>
                        <p:cNvPr id="16447" name="Object 62">
                          <a:extLst>
                            <a:ext uri="{FF2B5EF4-FFF2-40B4-BE49-F238E27FC236}">
                              <a16:creationId xmlns:a16="http://schemas.microsoft.com/office/drawing/2014/main" id="{7E93B62D-5D1B-4158-9A96-973FFC712A8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2750" y="35306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48" name="Object 63">
              <a:extLst>
                <a:ext uri="{FF2B5EF4-FFF2-40B4-BE49-F238E27FC236}">
                  <a16:creationId xmlns:a16="http://schemas.microsoft.com/office/drawing/2014/main" id="{920DFA2B-FB09-4DD5-90CC-750ACAE24432}"/>
                </a:ext>
              </a:extLst>
            </p:cNvPr>
            <p:cNvGraphicFramePr>
              <a:graphicFrameLocks noChangeAspect="1"/>
            </p:cNvGraphicFramePr>
            <p:nvPr>
              <p:extLst>
                <p:ext uri="{D42A27DB-BD31-4B8C-83A1-F6EECF244321}">
                  <p14:modId xmlns:p14="http://schemas.microsoft.com/office/powerpoint/2010/main" val="3321981636"/>
                </p:ext>
              </p:extLst>
            </p:nvPr>
          </p:nvGraphicFramePr>
          <p:xfrm>
            <a:off x="6127750" y="3530600"/>
            <a:ext cx="239713" cy="279400"/>
          </p:xfrm>
          <a:graphic>
            <a:graphicData uri="http://schemas.openxmlformats.org/presentationml/2006/ole">
              <mc:AlternateContent xmlns:mc="http://schemas.openxmlformats.org/markup-compatibility/2006">
                <mc:Choice xmlns:v="urn:schemas-microsoft-com:vml" Requires="v">
                  <p:oleObj spid="_x0000_s3099" name="Equation" r:id="rId33" imgW="241195" imgH="279279" progId="Equation.3">
                    <p:embed/>
                  </p:oleObj>
                </mc:Choice>
                <mc:Fallback>
                  <p:oleObj name="Equation" r:id="rId33" imgW="241195" imgH="279279" progId="Equation.3">
                    <p:embed/>
                    <p:pic>
                      <p:nvPicPr>
                        <p:cNvPr id="16448" name="Object 63">
                          <a:extLst>
                            <a:ext uri="{FF2B5EF4-FFF2-40B4-BE49-F238E27FC236}">
                              <a16:creationId xmlns:a16="http://schemas.microsoft.com/office/drawing/2014/main" id="{920DFA2B-FB09-4DD5-90CC-750ACAE2443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27750" y="35306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49" name="Object 64">
              <a:extLst>
                <a:ext uri="{FF2B5EF4-FFF2-40B4-BE49-F238E27FC236}">
                  <a16:creationId xmlns:a16="http://schemas.microsoft.com/office/drawing/2014/main" id="{995F4957-B556-4CD6-8EF3-3DB8DC2DCC84}"/>
                </a:ext>
              </a:extLst>
            </p:cNvPr>
            <p:cNvGraphicFramePr>
              <a:graphicFrameLocks noChangeAspect="1"/>
            </p:cNvGraphicFramePr>
            <p:nvPr>
              <p:extLst>
                <p:ext uri="{D42A27DB-BD31-4B8C-83A1-F6EECF244321}">
                  <p14:modId xmlns:p14="http://schemas.microsoft.com/office/powerpoint/2010/main" val="2738823134"/>
                </p:ext>
              </p:extLst>
            </p:nvPr>
          </p:nvGraphicFramePr>
          <p:xfrm>
            <a:off x="4603750" y="3454400"/>
            <a:ext cx="252413" cy="392113"/>
          </p:xfrm>
          <a:graphic>
            <a:graphicData uri="http://schemas.openxmlformats.org/presentationml/2006/ole">
              <mc:AlternateContent xmlns:mc="http://schemas.openxmlformats.org/markup-compatibility/2006">
                <mc:Choice xmlns:v="urn:schemas-microsoft-com:vml" Requires="v">
                  <p:oleObj spid="_x0000_s3100" name="Equation" r:id="rId34" imgW="253890" imgH="393529" progId="Equation.3">
                    <p:embed/>
                  </p:oleObj>
                </mc:Choice>
                <mc:Fallback>
                  <p:oleObj name="Equation" r:id="rId34" imgW="253890" imgH="393529" progId="Equation.3">
                    <p:embed/>
                    <p:pic>
                      <p:nvPicPr>
                        <p:cNvPr id="16449" name="Object 64">
                          <a:extLst>
                            <a:ext uri="{FF2B5EF4-FFF2-40B4-BE49-F238E27FC236}">
                              <a16:creationId xmlns:a16="http://schemas.microsoft.com/office/drawing/2014/main" id="{995F4957-B556-4CD6-8EF3-3DB8DC2DCC8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03750" y="34544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50" name="Object 65">
              <a:extLst>
                <a:ext uri="{FF2B5EF4-FFF2-40B4-BE49-F238E27FC236}">
                  <a16:creationId xmlns:a16="http://schemas.microsoft.com/office/drawing/2014/main" id="{50D1AC3E-55E1-43B8-A999-130BA19E33E3}"/>
                </a:ext>
              </a:extLst>
            </p:cNvPr>
            <p:cNvGraphicFramePr>
              <a:graphicFrameLocks noChangeAspect="1"/>
            </p:cNvGraphicFramePr>
            <p:nvPr>
              <p:extLst>
                <p:ext uri="{D42A27DB-BD31-4B8C-83A1-F6EECF244321}">
                  <p14:modId xmlns:p14="http://schemas.microsoft.com/office/powerpoint/2010/main" val="1856098243"/>
                </p:ext>
              </p:extLst>
            </p:nvPr>
          </p:nvGraphicFramePr>
          <p:xfrm>
            <a:off x="4984750" y="3454400"/>
            <a:ext cx="252413" cy="392113"/>
          </p:xfrm>
          <a:graphic>
            <a:graphicData uri="http://schemas.openxmlformats.org/presentationml/2006/ole">
              <mc:AlternateContent xmlns:mc="http://schemas.openxmlformats.org/markup-compatibility/2006">
                <mc:Choice xmlns:v="urn:schemas-microsoft-com:vml" Requires="v">
                  <p:oleObj spid="_x0000_s3101" name="Equation" r:id="rId35" imgW="253890" imgH="393529" progId="Equation.3">
                    <p:embed/>
                  </p:oleObj>
                </mc:Choice>
                <mc:Fallback>
                  <p:oleObj name="Equation" r:id="rId35" imgW="253890" imgH="393529" progId="Equation.3">
                    <p:embed/>
                    <p:pic>
                      <p:nvPicPr>
                        <p:cNvPr id="16450" name="Object 65">
                          <a:extLst>
                            <a:ext uri="{FF2B5EF4-FFF2-40B4-BE49-F238E27FC236}">
                              <a16:creationId xmlns:a16="http://schemas.microsoft.com/office/drawing/2014/main" id="{50D1AC3E-55E1-43B8-A999-130BA19E33E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84750" y="34544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51" name="Object 66">
              <a:extLst>
                <a:ext uri="{FF2B5EF4-FFF2-40B4-BE49-F238E27FC236}">
                  <a16:creationId xmlns:a16="http://schemas.microsoft.com/office/drawing/2014/main" id="{78DAE3E5-C957-4A5C-8302-EECAE1B181EA}"/>
                </a:ext>
              </a:extLst>
            </p:cNvPr>
            <p:cNvGraphicFramePr>
              <a:graphicFrameLocks noChangeAspect="1"/>
            </p:cNvGraphicFramePr>
            <p:nvPr>
              <p:extLst>
                <p:ext uri="{D42A27DB-BD31-4B8C-83A1-F6EECF244321}">
                  <p14:modId xmlns:p14="http://schemas.microsoft.com/office/powerpoint/2010/main" val="1154932239"/>
                </p:ext>
              </p:extLst>
            </p:nvPr>
          </p:nvGraphicFramePr>
          <p:xfrm>
            <a:off x="5746750" y="3530600"/>
            <a:ext cx="265113" cy="279400"/>
          </p:xfrm>
          <a:graphic>
            <a:graphicData uri="http://schemas.openxmlformats.org/presentationml/2006/ole">
              <mc:AlternateContent xmlns:mc="http://schemas.openxmlformats.org/markup-compatibility/2006">
                <mc:Choice xmlns:v="urn:schemas-microsoft-com:vml" Requires="v">
                  <p:oleObj spid="_x0000_s3102" name="Equation" r:id="rId36" imgW="266584" imgH="279279" progId="Equation.3">
                    <p:embed/>
                  </p:oleObj>
                </mc:Choice>
                <mc:Fallback>
                  <p:oleObj name="Equation" r:id="rId36" imgW="266584" imgH="279279" progId="Equation.3">
                    <p:embed/>
                    <p:pic>
                      <p:nvPicPr>
                        <p:cNvPr id="16451" name="Object 66">
                          <a:extLst>
                            <a:ext uri="{FF2B5EF4-FFF2-40B4-BE49-F238E27FC236}">
                              <a16:creationId xmlns:a16="http://schemas.microsoft.com/office/drawing/2014/main" id="{78DAE3E5-C957-4A5C-8302-EECAE1B181E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46750" y="35306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52" name="Object 67">
              <a:extLst>
                <a:ext uri="{FF2B5EF4-FFF2-40B4-BE49-F238E27FC236}">
                  <a16:creationId xmlns:a16="http://schemas.microsoft.com/office/drawing/2014/main" id="{B6E699AB-5098-4A1A-A210-B6A97C57CED7}"/>
                </a:ext>
              </a:extLst>
            </p:cNvPr>
            <p:cNvGraphicFramePr>
              <a:graphicFrameLocks noChangeAspect="1"/>
            </p:cNvGraphicFramePr>
            <p:nvPr>
              <p:extLst>
                <p:ext uri="{D42A27DB-BD31-4B8C-83A1-F6EECF244321}">
                  <p14:modId xmlns:p14="http://schemas.microsoft.com/office/powerpoint/2010/main" val="4037180873"/>
                </p:ext>
              </p:extLst>
            </p:nvPr>
          </p:nvGraphicFramePr>
          <p:xfrm>
            <a:off x="6508750" y="3530600"/>
            <a:ext cx="265113" cy="279400"/>
          </p:xfrm>
          <a:graphic>
            <a:graphicData uri="http://schemas.openxmlformats.org/presentationml/2006/ole">
              <mc:AlternateContent xmlns:mc="http://schemas.openxmlformats.org/markup-compatibility/2006">
                <mc:Choice xmlns:v="urn:schemas-microsoft-com:vml" Requires="v">
                  <p:oleObj spid="_x0000_s3103" name="Equation" r:id="rId37" imgW="266584" imgH="279279" progId="Equation.3">
                    <p:embed/>
                  </p:oleObj>
                </mc:Choice>
                <mc:Fallback>
                  <p:oleObj name="Equation" r:id="rId37" imgW="266584" imgH="279279" progId="Equation.3">
                    <p:embed/>
                    <p:pic>
                      <p:nvPicPr>
                        <p:cNvPr id="16452" name="Object 67">
                          <a:extLst>
                            <a:ext uri="{FF2B5EF4-FFF2-40B4-BE49-F238E27FC236}">
                              <a16:creationId xmlns:a16="http://schemas.microsoft.com/office/drawing/2014/main" id="{B6E699AB-5098-4A1A-A210-B6A97C57CED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08750" y="35306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53" name="Text Box 68">
              <a:extLst>
                <a:ext uri="{FF2B5EF4-FFF2-40B4-BE49-F238E27FC236}">
                  <a16:creationId xmlns:a16="http://schemas.microsoft.com/office/drawing/2014/main" id="{C73EE49D-3462-4EFB-87F1-3444DFD40C3E}"/>
                </a:ext>
              </a:extLst>
            </p:cNvPr>
            <p:cNvSpPr txBox="1">
              <a:spLocks noChangeArrowheads="1"/>
            </p:cNvSpPr>
            <p:nvPr/>
          </p:nvSpPr>
          <p:spPr bwMode="auto">
            <a:xfrm>
              <a:off x="4587875" y="264160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a:solidFill>
                    <a:srgbClr val="33CC33"/>
                  </a:solidFill>
                </a:rPr>
                <a:t>Time 2</a:t>
              </a:r>
            </a:p>
          </p:txBody>
        </p:sp>
        <p:sp>
          <p:nvSpPr>
            <p:cNvPr id="16454" name="Oval 69">
              <a:extLst>
                <a:ext uri="{FF2B5EF4-FFF2-40B4-BE49-F238E27FC236}">
                  <a16:creationId xmlns:a16="http://schemas.microsoft.com/office/drawing/2014/main" id="{DEBBB6B0-D602-414A-967C-BD527CF63069}"/>
                </a:ext>
              </a:extLst>
            </p:cNvPr>
            <p:cNvSpPr>
              <a:spLocks noChangeArrowheads="1"/>
            </p:cNvSpPr>
            <p:nvPr/>
          </p:nvSpPr>
          <p:spPr bwMode="auto">
            <a:xfrm>
              <a:off x="3200400" y="59436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endParaRPr lang="en-IN" altLang="en-US"/>
            </a:p>
          </p:txBody>
        </p:sp>
        <p:sp>
          <p:nvSpPr>
            <p:cNvPr id="16455" name="Oval 70">
              <a:extLst>
                <a:ext uri="{FF2B5EF4-FFF2-40B4-BE49-F238E27FC236}">
                  <a16:creationId xmlns:a16="http://schemas.microsoft.com/office/drawing/2014/main" id="{4C6C3485-98C1-420D-98F0-9B9B8BF0605F}"/>
                </a:ext>
              </a:extLst>
            </p:cNvPr>
            <p:cNvSpPr>
              <a:spLocks noChangeArrowheads="1"/>
            </p:cNvSpPr>
            <p:nvPr/>
          </p:nvSpPr>
          <p:spPr bwMode="auto">
            <a:xfrm>
              <a:off x="6172200" y="59436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endParaRPr lang="en-IN" altLang="en-US"/>
            </a:p>
          </p:txBody>
        </p:sp>
        <p:sp>
          <p:nvSpPr>
            <p:cNvPr id="16456" name="Line 71">
              <a:extLst>
                <a:ext uri="{FF2B5EF4-FFF2-40B4-BE49-F238E27FC236}">
                  <a16:creationId xmlns:a16="http://schemas.microsoft.com/office/drawing/2014/main" id="{ECBFC139-03B3-48D3-A747-2A2887CE7CD3}"/>
                </a:ext>
              </a:extLst>
            </p:cNvPr>
            <p:cNvSpPr>
              <a:spLocks noChangeShapeType="1"/>
            </p:cNvSpPr>
            <p:nvPr/>
          </p:nvSpPr>
          <p:spPr bwMode="auto">
            <a:xfrm>
              <a:off x="3810000" y="6172200"/>
              <a:ext cx="2362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16457" name="Object 72">
              <a:extLst>
                <a:ext uri="{FF2B5EF4-FFF2-40B4-BE49-F238E27FC236}">
                  <a16:creationId xmlns:a16="http://schemas.microsoft.com/office/drawing/2014/main" id="{A2A0CD5E-BC65-493F-B87C-06DC1F4B9ACE}"/>
                </a:ext>
              </a:extLst>
            </p:cNvPr>
            <p:cNvGraphicFramePr>
              <a:graphicFrameLocks noChangeAspect="1"/>
            </p:cNvGraphicFramePr>
            <p:nvPr>
              <p:extLst>
                <p:ext uri="{D42A27DB-BD31-4B8C-83A1-F6EECF244321}">
                  <p14:modId xmlns:p14="http://schemas.microsoft.com/office/powerpoint/2010/main" val="3109459606"/>
                </p:ext>
              </p:extLst>
            </p:nvPr>
          </p:nvGraphicFramePr>
          <p:xfrm>
            <a:off x="3276600" y="5867400"/>
            <a:ext cx="381000" cy="520700"/>
          </p:xfrm>
          <a:graphic>
            <a:graphicData uri="http://schemas.openxmlformats.org/presentationml/2006/ole">
              <mc:AlternateContent xmlns:mc="http://schemas.openxmlformats.org/markup-compatibility/2006">
                <mc:Choice xmlns:v="urn:schemas-microsoft-com:vml" Requires="v">
                  <p:oleObj spid="_x0000_s3104" name="Equation" r:id="rId38" imgW="380835" imgH="520474" progId="Equation.3">
                    <p:embed/>
                  </p:oleObj>
                </mc:Choice>
                <mc:Fallback>
                  <p:oleObj name="Equation" r:id="rId38" imgW="380835" imgH="520474" progId="Equation.3">
                    <p:embed/>
                    <p:pic>
                      <p:nvPicPr>
                        <p:cNvPr id="16457" name="Object 72">
                          <a:extLst>
                            <a:ext uri="{FF2B5EF4-FFF2-40B4-BE49-F238E27FC236}">
                              <a16:creationId xmlns:a16="http://schemas.microsoft.com/office/drawing/2014/main" id="{A2A0CD5E-BC65-493F-B87C-06DC1F4B9ACE}"/>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276600" y="58674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58" name="Object 73">
              <a:extLst>
                <a:ext uri="{FF2B5EF4-FFF2-40B4-BE49-F238E27FC236}">
                  <a16:creationId xmlns:a16="http://schemas.microsoft.com/office/drawing/2014/main" id="{DB092982-8018-4238-A246-70847DFB3FAA}"/>
                </a:ext>
              </a:extLst>
            </p:cNvPr>
            <p:cNvGraphicFramePr>
              <a:graphicFrameLocks noChangeAspect="1"/>
            </p:cNvGraphicFramePr>
            <p:nvPr>
              <p:extLst>
                <p:ext uri="{D42A27DB-BD31-4B8C-83A1-F6EECF244321}">
                  <p14:modId xmlns:p14="http://schemas.microsoft.com/office/powerpoint/2010/main" val="1509742187"/>
                </p:ext>
              </p:extLst>
            </p:nvPr>
          </p:nvGraphicFramePr>
          <p:xfrm>
            <a:off x="6294438" y="5867400"/>
            <a:ext cx="442912" cy="520700"/>
          </p:xfrm>
          <a:graphic>
            <a:graphicData uri="http://schemas.openxmlformats.org/presentationml/2006/ole">
              <mc:AlternateContent xmlns:mc="http://schemas.openxmlformats.org/markup-compatibility/2006">
                <mc:Choice xmlns:v="urn:schemas-microsoft-com:vml" Requires="v">
                  <p:oleObj spid="_x0000_s3105" name="Equation" r:id="rId40" imgW="444307" imgH="520474" progId="Equation.3">
                    <p:embed/>
                  </p:oleObj>
                </mc:Choice>
                <mc:Fallback>
                  <p:oleObj name="Equation" r:id="rId40" imgW="444307" imgH="520474" progId="Equation.3">
                    <p:embed/>
                    <p:pic>
                      <p:nvPicPr>
                        <p:cNvPr id="16458" name="Object 73">
                          <a:extLst>
                            <a:ext uri="{FF2B5EF4-FFF2-40B4-BE49-F238E27FC236}">
                              <a16:creationId xmlns:a16="http://schemas.microsoft.com/office/drawing/2014/main" id="{DB092982-8018-4238-A246-70847DFB3FAA}"/>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294438" y="5867400"/>
                          <a:ext cx="44291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59" name="Object 74">
              <a:extLst>
                <a:ext uri="{FF2B5EF4-FFF2-40B4-BE49-F238E27FC236}">
                  <a16:creationId xmlns:a16="http://schemas.microsoft.com/office/drawing/2014/main" id="{25AE3D4C-B17E-497D-99C0-278090E474B0}"/>
                </a:ext>
              </a:extLst>
            </p:cNvPr>
            <p:cNvGraphicFramePr>
              <a:graphicFrameLocks noChangeAspect="1"/>
            </p:cNvGraphicFramePr>
            <p:nvPr>
              <p:extLst>
                <p:ext uri="{D42A27DB-BD31-4B8C-83A1-F6EECF244321}">
                  <p14:modId xmlns:p14="http://schemas.microsoft.com/office/powerpoint/2010/main" val="1738094225"/>
                </p:ext>
              </p:extLst>
            </p:nvPr>
          </p:nvGraphicFramePr>
          <p:xfrm>
            <a:off x="2911475" y="2032000"/>
            <a:ext cx="381000" cy="520700"/>
          </p:xfrm>
          <a:graphic>
            <a:graphicData uri="http://schemas.openxmlformats.org/presentationml/2006/ole">
              <mc:AlternateContent xmlns:mc="http://schemas.openxmlformats.org/markup-compatibility/2006">
                <mc:Choice xmlns:v="urn:schemas-microsoft-com:vml" Requires="v">
                  <p:oleObj spid="_x0000_s3106" name="Equation" r:id="rId42" imgW="380835" imgH="520474" progId="Equation.3">
                    <p:embed/>
                  </p:oleObj>
                </mc:Choice>
                <mc:Fallback>
                  <p:oleObj name="Equation" r:id="rId42" imgW="380835" imgH="520474" progId="Equation.3">
                    <p:embed/>
                    <p:pic>
                      <p:nvPicPr>
                        <p:cNvPr id="16459" name="Object 74">
                          <a:extLst>
                            <a:ext uri="{FF2B5EF4-FFF2-40B4-BE49-F238E27FC236}">
                              <a16:creationId xmlns:a16="http://schemas.microsoft.com/office/drawing/2014/main" id="{25AE3D4C-B17E-497D-99C0-278090E474B0}"/>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911475" y="20320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60" name="Object 75">
              <a:extLst>
                <a:ext uri="{FF2B5EF4-FFF2-40B4-BE49-F238E27FC236}">
                  <a16:creationId xmlns:a16="http://schemas.microsoft.com/office/drawing/2014/main" id="{FEAB7060-8B2E-4D54-B9C2-0F07D1E4DE77}"/>
                </a:ext>
              </a:extLst>
            </p:cNvPr>
            <p:cNvGraphicFramePr>
              <a:graphicFrameLocks noChangeAspect="1"/>
            </p:cNvGraphicFramePr>
            <p:nvPr>
              <p:extLst>
                <p:ext uri="{D42A27DB-BD31-4B8C-83A1-F6EECF244321}">
                  <p14:modId xmlns:p14="http://schemas.microsoft.com/office/powerpoint/2010/main" val="1211093923"/>
                </p:ext>
              </p:extLst>
            </p:nvPr>
          </p:nvGraphicFramePr>
          <p:xfrm>
            <a:off x="2911475" y="4241800"/>
            <a:ext cx="442913" cy="520700"/>
          </p:xfrm>
          <a:graphic>
            <a:graphicData uri="http://schemas.openxmlformats.org/presentationml/2006/ole">
              <mc:AlternateContent xmlns:mc="http://schemas.openxmlformats.org/markup-compatibility/2006">
                <mc:Choice xmlns:v="urn:schemas-microsoft-com:vml" Requires="v">
                  <p:oleObj spid="_x0000_s3107" name="Equation" r:id="rId43" imgW="444307" imgH="520474" progId="Equation.3">
                    <p:embed/>
                  </p:oleObj>
                </mc:Choice>
                <mc:Fallback>
                  <p:oleObj name="Equation" r:id="rId43" imgW="444307" imgH="520474" progId="Equation.3">
                    <p:embed/>
                    <p:pic>
                      <p:nvPicPr>
                        <p:cNvPr id="16460" name="Object 75">
                          <a:extLst>
                            <a:ext uri="{FF2B5EF4-FFF2-40B4-BE49-F238E27FC236}">
                              <a16:creationId xmlns:a16="http://schemas.microsoft.com/office/drawing/2014/main" id="{FEAB7060-8B2E-4D54-B9C2-0F07D1E4DE77}"/>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2911475" y="42418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61" name="Object 76">
              <a:extLst>
                <a:ext uri="{FF2B5EF4-FFF2-40B4-BE49-F238E27FC236}">
                  <a16:creationId xmlns:a16="http://schemas.microsoft.com/office/drawing/2014/main" id="{61A206FB-C84B-49EF-9C3E-49A539206A4E}"/>
                </a:ext>
              </a:extLst>
            </p:cNvPr>
            <p:cNvGraphicFramePr>
              <a:graphicFrameLocks noChangeAspect="1"/>
            </p:cNvGraphicFramePr>
            <p:nvPr>
              <p:extLst>
                <p:ext uri="{D42A27DB-BD31-4B8C-83A1-F6EECF244321}">
                  <p14:modId xmlns:p14="http://schemas.microsoft.com/office/powerpoint/2010/main" val="3062544089"/>
                </p:ext>
              </p:extLst>
            </p:nvPr>
          </p:nvGraphicFramePr>
          <p:xfrm>
            <a:off x="4114800" y="5715000"/>
            <a:ext cx="1562100" cy="469900"/>
          </p:xfrm>
          <a:graphic>
            <a:graphicData uri="http://schemas.openxmlformats.org/presentationml/2006/ole">
              <mc:AlternateContent xmlns:mc="http://schemas.openxmlformats.org/markup-compatibility/2006">
                <mc:Choice xmlns:v="urn:schemas-microsoft-com:vml" Requires="v">
                  <p:oleObj spid="_x0000_s3108" name="Equation" r:id="rId44" imgW="1562100" imgH="469900" progId="Equation.3">
                    <p:embed/>
                  </p:oleObj>
                </mc:Choice>
                <mc:Fallback>
                  <p:oleObj name="Equation" r:id="rId44" imgW="1562100" imgH="469900" progId="Equation.3">
                    <p:embed/>
                    <p:pic>
                      <p:nvPicPr>
                        <p:cNvPr id="16461" name="Object 76">
                          <a:extLst>
                            <a:ext uri="{FF2B5EF4-FFF2-40B4-BE49-F238E27FC236}">
                              <a16:creationId xmlns:a16="http://schemas.microsoft.com/office/drawing/2014/main" id="{61A206FB-C84B-49EF-9C3E-49A539206A4E}"/>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4114800" y="5715000"/>
                          <a:ext cx="1562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a:extLst>
              <a:ext uri="{FF2B5EF4-FFF2-40B4-BE49-F238E27FC236}">
                <a16:creationId xmlns:a16="http://schemas.microsoft.com/office/drawing/2014/main" id="{89DC8B0F-6761-4889-8567-4CA5B8876EC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5B25FE6C-3EBE-4AD4-AF8C-A49DAC76139E}" type="slidenum">
              <a:rPr lang="en-US" altLang="en-US" sz="1400">
                <a:solidFill>
                  <a:schemeClr val="tx1"/>
                </a:solidFill>
                <a:latin typeface="Times New Roman" panose="02020603050405020304" pitchFamily="18" charset="0"/>
              </a:rPr>
              <a:pPr>
                <a:spcBef>
                  <a:spcPct val="0"/>
                </a:spcBef>
              </a:pPr>
              <a:t>44</a:t>
            </a:fld>
            <a:endParaRPr lang="en-US" altLang="en-US" sz="1400">
              <a:solidFill>
                <a:schemeClr val="tx1"/>
              </a:solidFill>
              <a:latin typeface="Times New Roman" panose="02020603050405020304" pitchFamily="18" charset="0"/>
            </a:endParaRPr>
          </a:p>
        </p:txBody>
      </p:sp>
      <p:sp>
        <p:nvSpPr>
          <p:cNvPr id="17411" name="Text Box 2">
            <a:extLst>
              <a:ext uri="{FF2B5EF4-FFF2-40B4-BE49-F238E27FC236}">
                <a16:creationId xmlns:a16="http://schemas.microsoft.com/office/drawing/2014/main" id="{B0566EE7-3600-4040-9867-D992DEF67172}"/>
              </a:ext>
            </a:extLst>
          </p:cNvPr>
          <p:cNvSpPr txBox="1">
            <a:spLocks noChangeArrowheads="1"/>
          </p:cNvSpPr>
          <p:nvPr/>
        </p:nvSpPr>
        <p:spPr bwMode="auto">
          <a:xfrm>
            <a:off x="2514600" y="2133600"/>
            <a:ext cx="5194051" cy="1569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dirty="0">
                <a:solidFill>
                  <a:schemeClr val="tx2">
                    <a:lumMod val="90000"/>
                    <a:lumOff val="10000"/>
                  </a:schemeClr>
                </a:solidFill>
              </a:rPr>
              <a:t>Stay-Option Machines</a:t>
            </a:r>
          </a:p>
          <a:p>
            <a:pPr>
              <a:spcBef>
                <a:spcPct val="0"/>
              </a:spcBef>
            </a:pPr>
            <a:r>
              <a:rPr lang="en-US" altLang="en-US" dirty="0">
                <a:solidFill>
                  <a:schemeClr val="tx2">
                    <a:lumMod val="90000"/>
                    <a:lumOff val="10000"/>
                  </a:schemeClr>
                </a:solidFill>
              </a:rPr>
              <a:t>have the same power as </a:t>
            </a:r>
          </a:p>
          <a:p>
            <a:pPr>
              <a:spcBef>
                <a:spcPct val="0"/>
              </a:spcBef>
            </a:pPr>
            <a:r>
              <a:rPr lang="en-US" altLang="en-US" dirty="0">
                <a:solidFill>
                  <a:schemeClr val="tx2">
                    <a:lumMod val="90000"/>
                    <a:lumOff val="10000"/>
                  </a:schemeClr>
                </a:solidFill>
              </a:rPr>
              <a:t>Standard Turing machines</a:t>
            </a:r>
          </a:p>
        </p:txBody>
      </p:sp>
      <p:sp>
        <p:nvSpPr>
          <p:cNvPr id="17412" name="Text Box 5">
            <a:extLst>
              <a:ext uri="{FF2B5EF4-FFF2-40B4-BE49-F238E27FC236}">
                <a16:creationId xmlns:a16="http://schemas.microsoft.com/office/drawing/2014/main" id="{68800A4D-CDD5-46A2-A2FC-C73896A10C3B}"/>
              </a:ext>
            </a:extLst>
          </p:cNvPr>
          <p:cNvSpPr txBox="1">
            <a:spLocks noChangeArrowheads="1"/>
          </p:cNvSpPr>
          <p:nvPr/>
        </p:nvSpPr>
        <p:spPr bwMode="auto">
          <a:xfrm>
            <a:off x="685800" y="1066800"/>
            <a:ext cx="20574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b="1" dirty="0">
                <a:solidFill>
                  <a:srgbClr val="FF0000"/>
                </a:solidFill>
              </a:rPr>
              <a:t>Theorem:</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a:extLst>
              <a:ext uri="{FF2B5EF4-FFF2-40B4-BE49-F238E27FC236}">
                <a16:creationId xmlns:a16="http://schemas.microsoft.com/office/drawing/2014/main" id="{7DBE13C4-3FE0-48A5-A0E4-9B19011D557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7286E3D2-0C81-425B-9A06-4B911A115426}" type="slidenum">
              <a:rPr lang="en-US" altLang="en-US" sz="1400">
                <a:solidFill>
                  <a:schemeClr val="tx1"/>
                </a:solidFill>
                <a:latin typeface="Times New Roman" panose="02020603050405020304" pitchFamily="18" charset="0"/>
              </a:rPr>
              <a:pPr>
                <a:spcBef>
                  <a:spcPct val="0"/>
                </a:spcBef>
              </a:pPr>
              <a:t>45</a:t>
            </a:fld>
            <a:endParaRPr lang="en-US" altLang="en-US" sz="1400">
              <a:solidFill>
                <a:schemeClr val="tx1"/>
              </a:solidFill>
              <a:latin typeface="Times New Roman" panose="02020603050405020304" pitchFamily="18" charset="0"/>
            </a:endParaRPr>
          </a:p>
        </p:txBody>
      </p:sp>
      <p:sp>
        <p:nvSpPr>
          <p:cNvPr id="18435" name="Text Box 2">
            <a:extLst>
              <a:ext uri="{FF2B5EF4-FFF2-40B4-BE49-F238E27FC236}">
                <a16:creationId xmlns:a16="http://schemas.microsoft.com/office/drawing/2014/main" id="{70EC346C-83B3-4120-85EB-5F62A2E10AB0}"/>
              </a:ext>
            </a:extLst>
          </p:cNvPr>
          <p:cNvSpPr txBox="1">
            <a:spLocks noChangeArrowheads="1"/>
          </p:cNvSpPr>
          <p:nvPr/>
        </p:nvSpPr>
        <p:spPr bwMode="auto">
          <a:xfrm>
            <a:off x="833438" y="762000"/>
            <a:ext cx="14065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b="1" dirty="0">
                <a:solidFill>
                  <a:srgbClr val="FF0000"/>
                </a:solidFill>
              </a:rPr>
              <a:t>Proof:</a:t>
            </a:r>
            <a:endParaRPr lang="en-US" altLang="en-US" dirty="0">
              <a:solidFill>
                <a:srgbClr val="FF0000"/>
              </a:solidFill>
            </a:endParaRPr>
          </a:p>
        </p:txBody>
      </p:sp>
      <p:sp>
        <p:nvSpPr>
          <p:cNvPr id="18436" name="Text Box 3">
            <a:extLst>
              <a:ext uri="{FF2B5EF4-FFF2-40B4-BE49-F238E27FC236}">
                <a16:creationId xmlns:a16="http://schemas.microsoft.com/office/drawing/2014/main" id="{22A31F03-7028-4CF8-BDDC-1D9B3ECEEF28}"/>
              </a:ext>
            </a:extLst>
          </p:cNvPr>
          <p:cNvSpPr txBox="1">
            <a:spLocks noChangeArrowheads="1"/>
          </p:cNvSpPr>
          <p:nvPr/>
        </p:nvSpPr>
        <p:spPr bwMode="auto">
          <a:xfrm>
            <a:off x="899826" y="2048540"/>
            <a:ext cx="7700963" cy="50167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dirty="0">
                <a:solidFill>
                  <a:schemeClr val="tx2">
                    <a:lumMod val="90000"/>
                    <a:lumOff val="10000"/>
                  </a:schemeClr>
                </a:solidFill>
              </a:rPr>
              <a:t>Part 1:   Stay-Option Machines</a:t>
            </a:r>
          </a:p>
          <a:p>
            <a:pPr>
              <a:spcBef>
                <a:spcPct val="0"/>
              </a:spcBef>
            </a:pPr>
            <a:r>
              <a:rPr lang="en-US" altLang="en-US" dirty="0">
                <a:solidFill>
                  <a:schemeClr val="tx2">
                    <a:lumMod val="90000"/>
                    <a:lumOff val="10000"/>
                  </a:schemeClr>
                </a:solidFill>
              </a:rPr>
              <a:t>             are at least as powerful as</a:t>
            </a:r>
          </a:p>
          <a:p>
            <a:pPr>
              <a:spcBef>
                <a:spcPct val="0"/>
              </a:spcBef>
            </a:pPr>
            <a:r>
              <a:rPr lang="en-US" altLang="en-US" dirty="0">
                <a:solidFill>
                  <a:schemeClr val="tx2">
                    <a:lumMod val="90000"/>
                    <a:lumOff val="10000"/>
                  </a:schemeClr>
                </a:solidFill>
              </a:rPr>
              <a:t>             Standard machines</a:t>
            </a:r>
          </a:p>
          <a:p>
            <a:pPr>
              <a:spcBef>
                <a:spcPct val="0"/>
              </a:spcBef>
            </a:pPr>
            <a:endParaRPr lang="en-US" altLang="en-US" dirty="0">
              <a:solidFill>
                <a:schemeClr val="tx2">
                  <a:lumMod val="90000"/>
                  <a:lumOff val="10000"/>
                </a:schemeClr>
              </a:solidFill>
            </a:endParaRPr>
          </a:p>
          <a:p>
            <a:pPr>
              <a:spcBef>
                <a:spcPct val="0"/>
              </a:spcBef>
            </a:pPr>
            <a:r>
              <a:rPr lang="en-US" altLang="en-US" dirty="0">
                <a:solidFill>
                  <a:schemeClr val="tx2">
                    <a:lumMod val="90000"/>
                    <a:lumOff val="10000"/>
                  </a:schemeClr>
                </a:solidFill>
              </a:rPr>
              <a:t>Proof</a:t>
            </a:r>
            <a:r>
              <a:rPr lang="en-US" altLang="en-US" b="1" dirty="0">
                <a:solidFill>
                  <a:schemeClr val="tx2">
                    <a:lumMod val="90000"/>
                    <a:lumOff val="10000"/>
                  </a:schemeClr>
                </a:solidFill>
              </a:rPr>
              <a:t>: </a:t>
            </a:r>
            <a:r>
              <a:rPr lang="en-US" altLang="en-US" dirty="0">
                <a:solidFill>
                  <a:schemeClr val="tx2">
                    <a:lumMod val="90000"/>
                    <a:lumOff val="10000"/>
                  </a:schemeClr>
                </a:solidFill>
              </a:rPr>
              <a:t>a Standard machine is also</a:t>
            </a:r>
          </a:p>
          <a:p>
            <a:pPr>
              <a:spcBef>
                <a:spcPct val="0"/>
              </a:spcBef>
            </a:pPr>
            <a:r>
              <a:rPr lang="en-US" altLang="en-US" dirty="0">
                <a:solidFill>
                  <a:schemeClr val="tx2">
                    <a:lumMod val="90000"/>
                    <a:lumOff val="10000"/>
                  </a:schemeClr>
                </a:solidFill>
              </a:rPr>
              <a:t>	    a Stay-Option machine</a:t>
            </a:r>
          </a:p>
          <a:p>
            <a:pPr>
              <a:spcBef>
                <a:spcPct val="0"/>
              </a:spcBef>
            </a:pPr>
            <a:r>
              <a:rPr lang="en-US" altLang="en-US" dirty="0">
                <a:solidFill>
                  <a:schemeClr val="tx2">
                    <a:lumMod val="90000"/>
                    <a:lumOff val="10000"/>
                  </a:schemeClr>
                </a:solidFill>
              </a:rPr>
              <a:t>	    (that never uses the S move)</a:t>
            </a:r>
          </a:p>
          <a:p>
            <a:pPr>
              <a:spcBef>
                <a:spcPct val="0"/>
              </a:spcBef>
            </a:pPr>
            <a:r>
              <a:rPr lang="en-US" altLang="en-US" dirty="0">
                <a:solidFill>
                  <a:schemeClr val="tx2">
                    <a:lumMod val="90000"/>
                    <a:lumOff val="10000"/>
                  </a:schemeClr>
                </a:solidFill>
              </a:rPr>
              <a:t> </a:t>
            </a:r>
          </a:p>
          <a:p>
            <a:pPr>
              <a:spcBef>
                <a:spcPct val="0"/>
              </a:spcBef>
            </a:pPr>
            <a:endParaRPr lang="en-US" altLang="en-US" dirty="0">
              <a:solidFill>
                <a:schemeClr val="tx2">
                  <a:lumMod val="90000"/>
                  <a:lumOff val="10000"/>
                </a:schemeClr>
              </a:solidFill>
            </a:endParaRPr>
          </a:p>
          <a:p>
            <a:pPr>
              <a:spcBef>
                <a:spcPct val="0"/>
              </a:spcBef>
            </a:pPr>
            <a:endParaRPr lang="en-US" altLang="en-US" dirty="0">
              <a:solidFill>
                <a:schemeClr val="tx2">
                  <a:lumMod val="90000"/>
                  <a:lumOff val="10000"/>
                </a:schemeClr>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a:extLst>
              <a:ext uri="{FF2B5EF4-FFF2-40B4-BE49-F238E27FC236}">
                <a16:creationId xmlns:a16="http://schemas.microsoft.com/office/drawing/2014/main" id="{65752D55-56E7-4EC6-BD04-CE725ABD08C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2A96E177-871E-4B7C-8DFB-3B2BA29DCBBB}" type="slidenum">
              <a:rPr lang="en-US" altLang="en-US" sz="1400">
                <a:solidFill>
                  <a:schemeClr val="tx1"/>
                </a:solidFill>
                <a:latin typeface="Times New Roman" panose="02020603050405020304" pitchFamily="18" charset="0"/>
              </a:rPr>
              <a:pPr>
                <a:spcBef>
                  <a:spcPct val="0"/>
                </a:spcBef>
              </a:pPr>
              <a:t>46</a:t>
            </a:fld>
            <a:endParaRPr lang="en-US" altLang="en-US" sz="1400">
              <a:solidFill>
                <a:schemeClr val="tx1"/>
              </a:solidFill>
              <a:latin typeface="Times New Roman" panose="02020603050405020304" pitchFamily="18" charset="0"/>
            </a:endParaRPr>
          </a:p>
        </p:txBody>
      </p:sp>
      <p:sp>
        <p:nvSpPr>
          <p:cNvPr id="19459" name="Text Box 2">
            <a:extLst>
              <a:ext uri="{FF2B5EF4-FFF2-40B4-BE49-F238E27FC236}">
                <a16:creationId xmlns:a16="http://schemas.microsoft.com/office/drawing/2014/main" id="{C6DF28DC-2D64-4D28-9701-0897F6002760}"/>
              </a:ext>
            </a:extLst>
          </p:cNvPr>
          <p:cNvSpPr txBox="1">
            <a:spLocks noChangeArrowheads="1"/>
          </p:cNvSpPr>
          <p:nvPr/>
        </p:nvSpPr>
        <p:spPr bwMode="auto">
          <a:xfrm>
            <a:off x="914400" y="2286000"/>
            <a:ext cx="7543800" cy="1569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dirty="0">
                <a:solidFill>
                  <a:schemeClr val="tx2">
                    <a:lumMod val="90000"/>
                    <a:lumOff val="10000"/>
                  </a:schemeClr>
                </a:solidFill>
              </a:rPr>
              <a:t>Part 2:   Standard Machines</a:t>
            </a:r>
          </a:p>
          <a:p>
            <a:pPr>
              <a:spcBef>
                <a:spcPct val="0"/>
              </a:spcBef>
            </a:pPr>
            <a:r>
              <a:rPr lang="en-US" altLang="en-US" dirty="0">
                <a:solidFill>
                  <a:schemeClr val="tx2">
                    <a:lumMod val="90000"/>
                    <a:lumOff val="10000"/>
                  </a:schemeClr>
                </a:solidFill>
              </a:rPr>
              <a:t>              are at least as powerful as</a:t>
            </a:r>
          </a:p>
          <a:p>
            <a:pPr>
              <a:spcBef>
                <a:spcPct val="0"/>
              </a:spcBef>
            </a:pPr>
            <a:r>
              <a:rPr lang="en-US" altLang="en-US" dirty="0">
                <a:solidFill>
                  <a:schemeClr val="tx2">
                    <a:lumMod val="90000"/>
                    <a:lumOff val="10000"/>
                  </a:schemeClr>
                </a:solidFill>
              </a:rPr>
              <a:t>             Stay-Option machines </a:t>
            </a:r>
          </a:p>
        </p:txBody>
      </p:sp>
      <p:sp>
        <p:nvSpPr>
          <p:cNvPr id="19460" name="Text Box 3">
            <a:extLst>
              <a:ext uri="{FF2B5EF4-FFF2-40B4-BE49-F238E27FC236}">
                <a16:creationId xmlns:a16="http://schemas.microsoft.com/office/drawing/2014/main" id="{5E1E6858-B24F-478B-ADB9-723AFCE7C24D}"/>
              </a:ext>
            </a:extLst>
          </p:cNvPr>
          <p:cNvSpPr txBox="1">
            <a:spLocks noChangeArrowheads="1"/>
          </p:cNvSpPr>
          <p:nvPr/>
        </p:nvSpPr>
        <p:spPr bwMode="auto">
          <a:xfrm>
            <a:off x="914400" y="4191000"/>
            <a:ext cx="1346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a:solidFill>
                  <a:srgbClr val="FF3399"/>
                </a:solidFill>
              </a:rPr>
              <a:t>Proof:</a:t>
            </a:r>
          </a:p>
        </p:txBody>
      </p:sp>
      <p:sp>
        <p:nvSpPr>
          <p:cNvPr id="19461" name="Text Box 4">
            <a:extLst>
              <a:ext uri="{FF2B5EF4-FFF2-40B4-BE49-F238E27FC236}">
                <a16:creationId xmlns:a16="http://schemas.microsoft.com/office/drawing/2014/main" id="{82D9B0A1-ED6A-495F-B2C7-B498C39C1980}"/>
              </a:ext>
            </a:extLst>
          </p:cNvPr>
          <p:cNvSpPr txBox="1">
            <a:spLocks noChangeArrowheads="1"/>
          </p:cNvSpPr>
          <p:nvPr/>
        </p:nvSpPr>
        <p:spPr bwMode="auto">
          <a:xfrm>
            <a:off x="2590800" y="4191000"/>
            <a:ext cx="6353021" cy="1077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dirty="0">
                <a:solidFill>
                  <a:schemeClr val="tx2">
                    <a:lumMod val="90000"/>
                    <a:lumOff val="10000"/>
                  </a:schemeClr>
                </a:solidFill>
              </a:rPr>
              <a:t>a standard machine can simulate</a:t>
            </a:r>
          </a:p>
          <a:p>
            <a:pPr>
              <a:spcBef>
                <a:spcPct val="0"/>
              </a:spcBef>
            </a:pPr>
            <a:r>
              <a:rPr lang="en-US" altLang="en-US" dirty="0">
                <a:solidFill>
                  <a:schemeClr val="tx2">
                    <a:lumMod val="90000"/>
                    <a:lumOff val="10000"/>
                  </a:schemeClr>
                </a:solidFill>
              </a:rPr>
              <a:t>a Stay-Option machine</a:t>
            </a:r>
          </a:p>
        </p:txBody>
      </p:sp>
      <p:sp>
        <p:nvSpPr>
          <p:cNvPr id="19462" name="Text Box 5">
            <a:extLst>
              <a:ext uri="{FF2B5EF4-FFF2-40B4-BE49-F238E27FC236}">
                <a16:creationId xmlns:a16="http://schemas.microsoft.com/office/drawing/2014/main" id="{55B322E9-6BCD-4BA7-BB34-84BAC7E57726}"/>
              </a:ext>
            </a:extLst>
          </p:cNvPr>
          <p:cNvSpPr txBox="1">
            <a:spLocks noChangeArrowheads="1"/>
          </p:cNvSpPr>
          <p:nvPr/>
        </p:nvSpPr>
        <p:spPr bwMode="auto">
          <a:xfrm>
            <a:off x="457200" y="609600"/>
            <a:ext cx="14065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b="1" dirty="0">
                <a:solidFill>
                  <a:srgbClr val="FF0000"/>
                </a:solidFill>
              </a:rPr>
              <a:t>Proof:</a:t>
            </a:r>
            <a:endParaRPr lang="en-US" altLang="en-US" dirty="0">
              <a:solidFill>
                <a:srgbClr val="FF0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a:extLst>
              <a:ext uri="{FF2B5EF4-FFF2-40B4-BE49-F238E27FC236}">
                <a16:creationId xmlns:a16="http://schemas.microsoft.com/office/drawing/2014/main" id="{40196065-2423-4BE8-89B9-D7DE69EAD54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F7B0AEF1-5FC0-4170-A2BF-2031FF5ADBFF}" type="slidenum">
              <a:rPr lang="en-US" altLang="en-US" sz="1400">
                <a:solidFill>
                  <a:schemeClr val="tx1"/>
                </a:solidFill>
                <a:latin typeface="Times New Roman" panose="02020603050405020304" pitchFamily="18" charset="0"/>
              </a:rPr>
              <a:pPr>
                <a:spcBef>
                  <a:spcPct val="0"/>
                </a:spcBef>
              </a:pPr>
              <a:t>47</a:t>
            </a:fld>
            <a:endParaRPr lang="en-US" altLang="en-US" sz="1400">
              <a:solidFill>
                <a:schemeClr val="tx1"/>
              </a:solidFill>
              <a:latin typeface="Times New Roman" panose="02020603050405020304" pitchFamily="18" charset="0"/>
            </a:endParaRPr>
          </a:p>
        </p:txBody>
      </p:sp>
      <p:sp>
        <p:nvSpPr>
          <p:cNvPr id="20497" name="Text Box 16">
            <a:extLst>
              <a:ext uri="{FF2B5EF4-FFF2-40B4-BE49-F238E27FC236}">
                <a16:creationId xmlns:a16="http://schemas.microsoft.com/office/drawing/2014/main" id="{923A0A2B-8502-4231-9DEA-E419636A6EA6}"/>
              </a:ext>
            </a:extLst>
          </p:cNvPr>
          <p:cNvSpPr txBox="1">
            <a:spLocks noChangeArrowheads="1"/>
          </p:cNvSpPr>
          <p:nvPr/>
        </p:nvSpPr>
        <p:spPr bwMode="auto">
          <a:xfrm>
            <a:off x="2133600" y="1778343"/>
            <a:ext cx="42005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dirty="0">
                <a:solidFill>
                  <a:srgbClr val="FF3399"/>
                </a:solidFill>
              </a:rPr>
              <a:t>Stay-Option Machine</a:t>
            </a:r>
          </a:p>
        </p:txBody>
      </p:sp>
      <p:grpSp>
        <p:nvGrpSpPr>
          <p:cNvPr id="2" name="Group 1">
            <a:extLst>
              <a:ext uri="{FF2B5EF4-FFF2-40B4-BE49-F238E27FC236}">
                <a16:creationId xmlns:a16="http://schemas.microsoft.com/office/drawing/2014/main" id="{BCCAA090-D13C-4B4C-B36F-2A55D3B857DD}"/>
              </a:ext>
            </a:extLst>
          </p:cNvPr>
          <p:cNvGrpSpPr/>
          <p:nvPr/>
        </p:nvGrpSpPr>
        <p:grpSpPr>
          <a:xfrm>
            <a:off x="1561540" y="2438400"/>
            <a:ext cx="5114925" cy="3810000"/>
            <a:chOff x="1447800" y="838200"/>
            <a:chExt cx="6183313" cy="4419600"/>
          </a:xfrm>
        </p:grpSpPr>
        <p:sp>
          <p:nvSpPr>
            <p:cNvPr id="20483" name="Oval 2">
              <a:extLst>
                <a:ext uri="{FF2B5EF4-FFF2-40B4-BE49-F238E27FC236}">
                  <a16:creationId xmlns:a16="http://schemas.microsoft.com/office/drawing/2014/main" id="{9D0B0258-700D-482F-B03B-A5421C66AE8B}"/>
                </a:ext>
              </a:extLst>
            </p:cNvPr>
            <p:cNvSpPr>
              <a:spLocks noChangeArrowheads="1"/>
            </p:cNvSpPr>
            <p:nvPr/>
          </p:nvSpPr>
          <p:spPr bwMode="auto">
            <a:xfrm>
              <a:off x="2819400" y="14478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endParaRPr lang="en-IN" altLang="en-US"/>
            </a:p>
          </p:txBody>
        </p:sp>
        <p:sp>
          <p:nvSpPr>
            <p:cNvPr id="20484" name="Line 3">
              <a:extLst>
                <a:ext uri="{FF2B5EF4-FFF2-40B4-BE49-F238E27FC236}">
                  <a16:creationId xmlns:a16="http://schemas.microsoft.com/office/drawing/2014/main" id="{5F0A33F0-5036-4699-9740-6579D95E6162}"/>
                </a:ext>
              </a:extLst>
            </p:cNvPr>
            <p:cNvSpPr>
              <a:spLocks noChangeShapeType="1"/>
            </p:cNvSpPr>
            <p:nvPr/>
          </p:nvSpPr>
          <p:spPr bwMode="auto">
            <a:xfrm>
              <a:off x="3429000" y="1676400"/>
              <a:ext cx="2057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485" name="Oval 4">
              <a:extLst>
                <a:ext uri="{FF2B5EF4-FFF2-40B4-BE49-F238E27FC236}">
                  <a16:creationId xmlns:a16="http://schemas.microsoft.com/office/drawing/2014/main" id="{36A1C176-9591-433E-99C5-79792FE0B891}"/>
                </a:ext>
              </a:extLst>
            </p:cNvPr>
            <p:cNvSpPr>
              <a:spLocks noChangeArrowheads="1"/>
            </p:cNvSpPr>
            <p:nvPr/>
          </p:nvSpPr>
          <p:spPr bwMode="auto">
            <a:xfrm>
              <a:off x="5516563" y="14478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endParaRPr lang="en-IN" altLang="en-US"/>
            </a:p>
          </p:txBody>
        </p:sp>
        <p:graphicFrame>
          <p:nvGraphicFramePr>
            <p:cNvPr id="20486" name="Object 5">
              <a:extLst>
                <a:ext uri="{FF2B5EF4-FFF2-40B4-BE49-F238E27FC236}">
                  <a16:creationId xmlns:a16="http://schemas.microsoft.com/office/drawing/2014/main" id="{856CFBFA-3285-40C9-B14A-FE02E0BB30FE}"/>
                </a:ext>
              </a:extLst>
            </p:cNvPr>
            <p:cNvGraphicFramePr>
              <a:graphicFrameLocks noChangeAspect="1"/>
            </p:cNvGraphicFramePr>
            <p:nvPr>
              <p:extLst>
                <p:ext uri="{D42A27DB-BD31-4B8C-83A1-F6EECF244321}">
                  <p14:modId xmlns:p14="http://schemas.microsoft.com/office/powerpoint/2010/main" val="1134942134"/>
                </p:ext>
              </p:extLst>
            </p:nvPr>
          </p:nvGraphicFramePr>
          <p:xfrm>
            <a:off x="2971800" y="1371600"/>
            <a:ext cx="381000" cy="520700"/>
          </p:xfrm>
          <a:graphic>
            <a:graphicData uri="http://schemas.openxmlformats.org/presentationml/2006/ole">
              <mc:AlternateContent xmlns:mc="http://schemas.openxmlformats.org/markup-compatibility/2006">
                <mc:Choice xmlns:v="urn:schemas-microsoft-com:vml" Requires="v">
                  <p:oleObj spid="_x0000_s4098" name="Equation" r:id="rId4" imgW="380835" imgH="520474" progId="Equation.3">
                    <p:embed/>
                  </p:oleObj>
                </mc:Choice>
                <mc:Fallback>
                  <p:oleObj name="Equation" r:id="rId4" imgW="380835" imgH="520474" progId="Equation.3">
                    <p:embed/>
                    <p:pic>
                      <p:nvPicPr>
                        <p:cNvPr id="20486" name="Object 5">
                          <a:extLst>
                            <a:ext uri="{FF2B5EF4-FFF2-40B4-BE49-F238E27FC236}">
                              <a16:creationId xmlns:a16="http://schemas.microsoft.com/office/drawing/2014/main" id="{856CFBFA-3285-40C9-B14A-FE02E0BB30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13716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7" name="Object 6">
              <a:extLst>
                <a:ext uri="{FF2B5EF4-FFF2-40B4-BE49-F238E27FC236}">
                  <a16:creationId xmlns:a16="http://schemas.microsoft.com/office/drawing/2014/main" id="{941E3199-DBEC-4BCA-9A8F-8504B7FD3382}"/>
                </a:ext>
              </a:extLst>
            </p:cNvPr>
            <p:cNvGraphicFramePr>
              <a:graphicFrameLocks noChangeAspect="1"/>
            </p:cNvGraphicFramePr>
            <p:nvPr>
              <p:extLst>
                <p:ext uri="{D42A27DB-BD31-4B8C-83A1-F6EECF244321}">
                  <p14:modId xmlns:p14="http://schemas.microsoft.com/office/powerpoint/2010/main" val="2223019452"/>
                </p:ext>
              </p:extLst>
            </p:nvPr>
          </p:nvGraphicFramePr>
          <p:xfrm>
            <a:off x="5638800" y="1371600"/>
            <a:ext cx="442913" cy="520700"/>
          </p:xfrm>
          <a:graphic>
            <a:graphicData uri="http://schemas.openxmlformats.org/presentationml/2006/ole">
              <mc:AlternateContent xmlns:mc="http://schemas.openxmlformats.org/markup-compatibility/2006">
                <mc:Choice xmlns:v="urn:schemas-microsoft-com:vml" Requires="v">
                  <p:oleObj spid="_x0000_s4099" name="Equation" r:id="rId6" imgW="444307" imgH="520474" progId="Equation.3">
                    <p:embed/>
                  </p:oleObj>
                </mc:Choice>
                <mc:Fallback>
                  <p:oleObj name="Equation" r:id="rId6" imgW="444307" imgH="520474" progId="Equation.3">
                    <p:embed/>
                    <p:pic>
                      <p:nvPicPr>
                        <p:cNvPr id="20487" name="Object 6">
                          <a:extLst>
                            <a:ext uri="{FF2B5EF4-FFF2-40B4-BE49-F238E27FC236}">
                              <a16:creationId xmlns:a16="http://schemas.microsoft.com/office/drawing/2014/main" id="{941E3199-DBEC-4BCA-9A8F-8504B7FD338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13716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8" name="Object 7">
              <a:extLst>
                <a:ext uri="{FF2B5EF4-FFF2-40B4-BE49-F238E27FC236}">
                  <a16:creationId xmlns:a16="http://schemas.microsoft.com/office/drawing/2014/main" id="{5B3E67A4-EFDB-45F8-B2A6-B155D1DA9EBD}"/>
                </a:ext>
              </a:extLst>
            </p:cNvPr>
            <p:cNvGraphicFramePr>
              <a:graphicFrameLocks noChangeAspect="1"/>
            </p:cNvGraphicFramePr>
            <p:nvPr>
              <p:extLst>
                <p:ext uri="{D42A27DB-BD31-4B8C-83A1-F6EECF244321}">
                  <p14:modId xmlns:p14="http://schemas.microsoft.com/office/powerpoint/2010/main" val="3838026550"/>
                </p:ext>
              </p:extLst>
            </p:nvPr>
          </p:nvGraphicFramePr>
          <p:xfrm>
            <a:off x="3581400" y="1143000"/>
            <a:ext cx="1562100" cy="469900"/>
          </p:xfrm>
          <a:graphic>
            <a:graphicData uri="http://schemas.openxmlformats.org/presentationml/2006/ole">
              <mc:AlternateContent xmlns:mc="http://schemas.openxmlformats.org/markup-compatibility/2006">
                <mc:Choice xmlns:v="urn:schemas-microsoft-com:vml" Requires="v">
                  <p:oleObj spid="_x0000_s4100" name="Equation" r:id="rId8" imgW="1562100" imgH="469900" progId="Equation.3">
                    <p:embed/>
                  </p:oleObj>
                </mc:Choice>
                <mc:Fallback>
                  <p:oleObj name="Equation" r:id="rId8" imgW="1562100" imgH="469900" progId="Equation.3">
                    <p:embed/>
                    <p:pic>
                      <p:nvPicPr>
                        <p:cNvPr id="20488" name="Object 7">
                          <a:extLst>
                            <a:ext uri="{FF2B5EF4-FFF2-40B4-BE49-F238E27FC236}">
                              <a16:creationId xmlns:a16="http://schemas.microsoft.com/office/drawing/2014/main" id="{5B3E67A4-EFDB-45F8-B2A6-B155D1DA9EB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81400" y="1143000"/>
                          <a:ext cx="1562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9" name="Oval 8">
              <a:extLst>
                <a:ext uri="{FF2B5EF4-FFF2-40B4-BE49-F238E27FC236}">
                  <a16:creationId xmlns:a16="http://schemas.microsoft.com/office/drawing/2014/main" id="{118043F9-C07C-48CF-92AE-981043F3138B}"/>
                </a:ext>
              </a:extLst>
            </p:cNvPr>
            <p:cNvSpPr>
              <a:spLocks noChangeArrowheads="1"/>
            </p:cNvSpPr>
            <p:nvPr/>
          </p:nvSpPr>
          <p:spPr bwMode="auto">
            <a:xfrm>
              <a:off x="2895600" y="42672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endParaRPr lang="en-IN" altLang="en-US"/>
            </a:p>
          </p:txBody>
        </p:sp>
        <p:sp>
          <p:nvSpPr>
            <p:cNvPr id="20490" name="Line 9">
              <a:extLst>
                <a:ext uri="{FF2B5EF4-FFF2-40B4-BE49-F238E27FC236}">
                  <a16:creationId xmlns:a16="http://schemas.microsoft.com/office/drawing/2014/main" id="{FDB4FC41-95BF-4B91-9448-DB04E03E7294}"/>
                </a:ext>
              </a:extLst>
            </p:cNvPr>
            <p:cNvSpPr>
              <a:spLocks noChangeShapeType="1"/>
            </p:cNvSpPr>
            <p:nvPr/>
          </p:nvSpPr>
          <p:spPr bwMode="auto">
            <a:xfrm>
              <a:off x="3505200" y="4495800"/>
              <a:ext cx="2057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491" name="Oval 10">
              <a:extLst>
                <a:ext uri="{FF2B5EF4-FFF2-40B4-BE49-F238E27FC236}">
                  <a16:creationId xmlns:a16="http://schemas.microsoft.com/office/drawing/2014/main" id="{0B867DCD-46DA-4DED-AD63-9C4EA182A480}"/>
                </a:ext>
              </a:extLst>
            </p:cNvPr>
            <p:cNvSpPr>
              <a:spLocks noChangeArrowheads="1"/>
            </p:cNvSpPr>
            <p:nvPr/>
          </p:nvSpPr>
          <p:spPr bwMode="auto">
            <a:xfrm>
              <a:off x="5592763" y="42672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endParaRPr lang="en-IN" altLang="en-US"/>
            </a:p>
          </p:txBody>
        </p:sp>
        <p:graphicFrame>
          <p:nvGraphicFramePr>
            <p:cNvPr id="20492" name="Object 11">
              <a:extLst>
                <a:ext uri="{FF2B5EF4-FFF2-40B4-BE49-F238E27FC236}">
                  <a16:creationId xmlns:a16="http://schemas.microsoft.com/office/drawing/2014/main" id="{9EC6DF7D-52D4-42A5-B45A-4D44DAB0E3F3}"/>
                </a:ext>
              </a:extLst>
            </p:cNvPr>
            <p:cNvGraphicFramePr>
              <a:graphicFrameLocks noChangeAspect="1"/>
            </p:cNvGraphicFramePr>
            <p:nvPr>
              <p:extLst>
                <p:ext uri="{D42A27DB-BD31-4B8C-83A1-F6EECF244321}">
                  <p14:modId xmlns:p14="http://schemas.microsoft.com/office/powerpoint/2010/main" val="2208496742"/>
                </p:ext>
              </p:extLst>
            </p:nvPr>
          </p:nvGraphicFramePr>
          <p:xfrm>
            <a:off x="3048000" y="4191000"/>
            <a:ext cx="381000" cy="520700"/>
          </p:xfrm>
          <a:graphic>
            <a:graphicData uri="http://schemas.openxmlformats.org/presentationml/2006/ole">
              <mc:AlternateContent xmlns:mc="http://schemas.openxmlformats.org/markup-compatibility/2006">
                <mc:Choice xmlns:v="urn:schemas-microsoft-com:vml" Requires="v">
                  <p:oleObj spid="_x0000_s4101" name="Equation" r:id="rId10" imgW="380835" imgH="520474" progId="Equation.3">
                    <p:embed/>
                  </p:oleObj>
                </mc:Choice>
                <mc:Fallback>
                  <p:oleObj name="Equation" r:id="rId10" imgW="380835" imgH="520474" progId="Equation.3">
                    <p:embed/>
                    <p:pic>
                      <p:nvPicPr>
                        <p:cNvPr id="20492" name="Object 11">
                          <a:extLst>
                            <a:ext uri="{FF2B5EF4-FFF2-40B4-BE49-F238E27FC236}">
                              <a16:creationId xmlns:a16="http://schemas.microsoft.com/office/drawing/2014/main" id="{9EC6DF7D-52D4-42A5-B45A-4D44DAB0E3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1910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3" name="Object 12">
              <a:extLst>
                <a:ext uri="{FF2B5EF4-FFF2-40B4-BE49-F238E27FC236}">
                  <a16:creationId xmlns:a16="http://schemas.microsoft.com/office/drawing/2014/main" id="{833BF1BF-FB09-4068-8E65-3972CD9A8519}"/>
                </a:ext>
              </a:extLst>
            </p:cNvPr>
            <p:cNvGraphicFramePr>
              <a:graphicFrameLocks noChangeAspect="1"/>
            </p:cNvGraphicFramePr>
            <p:nvPr>
              <p:extLst>
                <p:ext uri="{D42A27DB-BD31-4B8C-83A1-F6EECF244321}">
                  <p14:modId xmlns:p14="http://schemas.microsoft.com/office/powerpoint/2010/main" val="3139642599"/>
                </p:ext>
              </p:extLst>
            </p:nvPr>
          </p:nvGraphicFramePr>
          <p:xfrm>
            <a:off x="5715000" y="4191000"/>
            <a:ext cx="442913" cy="520700"/>
          </p:xfrm>
          <a:graphic>
            <a:graphicData uri="http://schemas.openxmlformats.org/presentationml/2006/ole">
              <mc:AlternateContent xmlns:mc="http://schemas.openxmlformats.org/markup-compatibility/2006">
                <mc:Choice xmlns:v="urn:schemas-microsoft-com:vml" Requires="v">
                  <p:oleObj spid="_x0000_s4102" name="Equation" r:id="rId11" imgW="444307" imgH="520474" progId="Equation.3">
                    <p:embed/>
                  </p:oleObj>
                </mc:Choice>
                <mc:Fallback>
                  <p:oleObj name="Equation" r:id="rId11" imgW="444307" imgH="520474" progId="Equation.3">
                    <p:embed/>
                    <p:pic>
                      <p:nvPicPr>
                        <p:cNvPr id="20493" name="Object 12">
                          <a:extLst>
                            <a:ext uri="{FF2B5EF4-FFF2-40B4-BE49-F238E27FC236}">
                              <a16:creationId xmlns:a16="http://schemas.microsoft.com/office/drawing/2014/main" id="{833BF1BF-FB09-4068-8E65-3972CD9A85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41910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4" name="Object 13">
              <a:extLst>
                <a:ext uri="{FF2B5EF4-FFF2-40B4-BE49-F238E27FC236}">
                  <a16:creationId xmlns:a16="http://schemas.microsoft.com/office/drawing/2014/main" id="{EC15FDEB-88B7-401A-BA0D-72D27480B519}"/>
                </a:ext>
              </a:extLst>
            </p:cNvPr>
            <p:cNvGraphicFramePr>
              <a:graphicFrameLocks noChangeAspect="1"/>
            </p:cNvGraphicFramePr>
            <p:nvPr>
              <p:extLst>
                <p:ext uri="{D42A27DB-BD31-4B8C-83A1-F6EECF244321}">
                  <p14:modId xmlns:p14="http://schemas.microsoft.com/office/powerpoint/2010/main" val="1183606906"/>
                </p:ext>
              </p:extLst>
            </p:nvPr>
          </p:nvGraphicFramePr>
          <p:xfrm>
            <a:off x="3657600" y="3962400"/>
            <a:ext cx="1562100" cy="469900"/>
          </p:xfrm>
          <a:graphic>
            <a:graphicData uri="http://schemas.openxmlformats.org/presentationml/2006/ole">
              <mc:AlternateContent xmlns:mc="http://schemas.openxmlformats.org/markup-compatibility/2006">
                <mc:Choice xmlns:v="urn:schemas-microsoft-com:vml" Requires="v">
                  <p:oleObj spid="_x0000_s4103" name="Equation" r:id="rId12" imgW="1562100" imgH="469900" progId="Equation.3">
                    <p:embed/>
                  </p:oleObj>
                </mc:Choice>
                <mc:Fallback>
                  <p:oleObj name="Equation" r:id="rId12" imgW="1562100" imgH="469900" progId="Equation.3">
                    <p:embed/>
                    <p:pic>
                      <p:nvPicPr>
                        <p:cNvPr id="20494" name="Object 13">
                          <a:extLst>
                            <a:ext uri="{FF2B5EF4-FFF2-40B4-BE49-F238E27FC236}">
                              <a16:creationId xmlns:a16="http://schemas.microsoft.com/office/drawing/2014/main" id="{EC15FDEB-88B7-401A-BA0D-72D27480B51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7600" y="3962400"/>
                          <a:ext cx="1562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5" name="Rectangle 14">
              <a:extLst>
                <a:ext uri="{FF2B5EF4-FFF2-40B4-BE49-F238E27FC236}">
                  <a16:creationId xmlns:a16="http://schemas.microsoft.com/office/drawing/2014/main" id="{8409019F-098E-46B0-8D84-D9A49C750E5A}"/>
                </a:ext>
              </a:extLst>
            </p:cNvPr>
            <p:cNvSpPr>
              <a:spLocks noChangeArrowheads="1"/>
            </p:cNvSpPr>
            <p:nvPr/>
          </p:nvSpPr>
          <p:spPr bwMode="auto">
            <a:xfrm>
              <a:off x="2362200" y="838200"/>
              <a:ext cx="4267200" cy="16002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endParaRPr lang="en-IN" altLang="en-US"/>
            </a:p>
          </p:txBody>
        </p:sp>
        <p:sp>
          <p:nvSpPr>
            <p:cNvPr id="20496" name="Rectangle 15">
              <a:extLst>
                <a:ext uri="{FF2B5EF4-FFF2-40B4-BE49-F238E27FC236}">
                  <a16:creationId xmlns:a16="http://schemas.microsoft.com/office/drawing/2014/main" id="{D9D527C5-ED35-46D0-8D5E-917AB92257E0}"/>
                </a:ext>
              </a:extLst>
            </p:cNvPr>
            <p:cNvSpPr>
              <a:spLocks noChangeArrowheads="1"/>
            </p:cNvSpPr>
            <p:nvPr/>
          </p:nvSpPr>
          <p:spPr bwMode="auto">
            <a:xfrm>
              <a:off x="2362200" y="3657600"/>
              <a:ext cx="4267200" cy="16002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endParaRPr lang="en-IN" altLang="en-US"/>
            </a:p>
          </p:txBody>
        </p:sp>
        <p:sp>
          <p:nvSpPr>
            <p:cNvPr id="20498" name="Text Box 17">
              <a:extLst>
                <a:ext uri="{FF2B5EF4-FFF2-40B4-BE49-F238E27FC236}">
                  <a16:creationId xmlns:a16="http://schemas.microsoft.com/office/drawing/2014/main" id="{E2923D04-B6BE-4239-A795-FCC7ADBE3DC1}"/>
                </a:ext>
              </a:extLst>
            </p:cNvPr>
            <p:cNvSpPr txBox="1">
              <a:spLocks noChangeArrowheads="1"/>
            </p:cNvSpPr>
            <p:nvPr/>
          </p:nvSpPr>
          <p:spPr bwMode="auto">
            <a:xfrm>
              <a:off x="1447800" y="2971800"/>
              <a:ext cx="61833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dirty="0">
                  <a:solidFill>
                    <a:srgbClr val="FF3399"/>
                  </a:solidFill>
                </a:rPr>
                <a:t>Simulation in Standard Machine</a:t>
              </a:r>
            </a:p>
          </p:txBody>
        </p:sp>
      </p:grpSp>
      <p:sp>
        <p:nvSpPr>
          <p:cNvPr id="20499" name="Text Box 18">
            <a:extLst>
              <a:ext uri="{FF2B5EF4-FFF2-40B4-BE49-F238E27FC236}">
                <a16:creationId xmlns:a16="http://schemas.microsoft.com/office/drawing/2014/main" id="{E0F7DB5C-7A53-46BB-9039-04C8E9D1272D}"/>
              </a:ext>
            </a:extLst>
          </p:cNvPr>
          <p:cNvSpPr txBox="1">
            <a:spLocks noChangeArrowheads="1"/>
          </p:cNvSpPr>
          <p:nvPr/>
        </p:nvSpPr>
        <p:spPr bwMode="auto">
          <a:xfrm>
            <a:off x="487180" y="6220619"/>
            <a:ext cx="46624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dirty="0"/>
              <a:t>Similar for Right moves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a:extLst>
              <a:ext uri="{FF2B5EF4-FFF2-40B4-BE49-F238E27FC236}">
                <a16:creationId xmlns:a16="http://schemas.microsoft.com/office/drawing/2014/main" id="{54445FB7-A380-4D2A-818F-BF5BFC71936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34C4B054-F3E1-4E17-B995-9FC3CB560FA2}" type="slidenum">
              <a:rPr lang="en-US" altLang="en-US" sz="1400">
                <a:solidFill>
                  <a:schemeClr val="tx1"/>
                </a:solidFill>
                <a:latin typeface="Times New Roman" panose="02020603050405020304" pitchFamily="18" charset="0"/>
              </a:rPr>
              <a:pPr>
                <a:spcBef>
                  <a:spcPct val="0"/>
                </a:spcBef>
              </a:pPr>
              <a:t>48</a:t>
            </a:fld>
            <a:endParaRPr lang="en-US" altLang="en-US" sz="1400">
              <a:solidFill>
                <a:schemeClr val="tx1"/>
              </a:solidFill>
              <a:latin typeface="Times New Roman" panose="02020603050405020304" pitchFamily="18" charset="0"/>
            </a:endParaRPr>
          </a:p>
        </p:txBody>
      </p:sp>
      <p:sp>
        <p:nvSpPr>
          <p:cNvPr id="21523" name="Text Box 20">
            <a:extLst>
              <a:ext uri="{FF2B5EF4-FFF2-40B4-BE49-F238E27FC236}">
                <a16:creationId xmlns:a16="http://schemas.microsoft.com/office/drawing/2014/main" id="{DB992259-BC61-435E-8A04-9E1A68178937}"/>
              </a:ext>
            </a:extLst>
          </p:cNvPr>
          <p:cNvSpPr txBox="1">
            <a:spLocks noChangeArrowheads="1"/>
          </p:cNvSpPr>
          <p:nvPr/>
        </p:nvSpPr>
        <p:spPr bwMode="auto">
          <a:xfrm>
            <a:off x="2294300" y="1747810"/>
            <a:ext cx="42005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dirty="0">
                <a:solidFill>
                  <a:srgbClr val="FF3399"/>
                </a:solidFill>
              </a:rPr>
              <a:t>Stay-Option Machine</a:t>
            </a:r>
          </a:p>
        </p:txBody>
      </p:sp>
      <p:grpSp>
        <p:nvGrpSpPr>
          <p:cNvPr id="2" name="Group 1">
            <a:extLst>
              <a:ext uri="{FF2B5EF4-FFF2-40B4-BE49-F238E27FC236}">
                <a16:creationId xmlns:a16="http://schemas.microsoft.com/office/drawing/2014/main" id="{E7ACFB8E-AC69-4D34-AA39-639D13E1373A}"/>
              </a:ext>
            </a:extLst>
          </p:cNvPr>
          <p:cNvGrpSpPr/>
          <p:nvPr/>
        </p:nvGrpSpPr>
        <p:grpSpPr>
          <a:xfrm>
            <a:off x="1069298" y="2362200"/>
            <a:ext cx="6855502" cy="4343400"/>
            <a:chOff x="1066800" y="762000"/>
            <a:chExt cx="6858000" cy="5608638"/>
          </a:xfrm>
        </p:grpSpPr>
        <p:sp>
          <p:nvSpPr>
            <p:cNvPr id="21507" name="Oval 2">
              <a:extLst>
                <a:ext uri="{FF2B5EF4-FFF2-40B4-BE49-F238E27FC236}">
                  <a16:creationId xmlns:a16="http://schemas.microsoft.com/office/drawing/2014/main" id="{F018B375-5724-4519-B52C-A6262DD232CF}"/>
                </a:ext>
              </a:extLst>
            </p:cNvPr>
            <p:cNvSpPr>
              <a:spLocks noChangeArrowheads="1"/>
            </p:cNvSpPr>
            <p:nvPr/>
          </p:nvSpPr>
          <p:spPr bwMode="auto">
            <a:xfrm>
              <a:off x="2743200" y="14478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endParaRPr lang="en-IN" altLang="en-US"/>
            </a:p>
          </p:txBody>
        </p:sp>
        <p:sp>
          <p:nvSpPr>
            <p:cNvPr id="21508" name="Line 3">
              <a:extLst>
                <a:ext uri="{FF2B5EF4-FFF2-40B4-BE49-F238E27FC236}">
                  <a16:creationId xmlns:a16="http://schemas.microsoft.com/office/drawing/2014/main" id="{3EC00176-2F6A-47B8-B8EE-B54622278B24}"/>
                </a:ext>
              </a:extLst>
            </p:cNvPr>
            <p:cNvSpPr>
              <a:spLocks noChangeShapeType="1"/>
            </p:cNvSpPr>
            <p:nvPr/>
          </p:nvSpPr>
          <p:spPr bwMode="auto">
            <a:xfrm>
              <a:off x="3352800" y="1676400"/>
              <a:ext cx="2057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09" name="Oval 4">
              <a:extLst>
                <a:ext uri="{FF2B5EF4-FFF2-40B4-BE49-F238E27FC236}">
                  <a16:creationId xmlns:a16="http://schemas.microsoft.com/office/drawing/2014/main" id="{F8668BC0-1572-421E-BAFF-E70541F8C7CB}"/>
                </a:ext>
              </a:extLst>
            </p:cNvPr>
            <p:cNvSpPr>
              <a:spLocks noChangeArrowheads="1"/>
            </p:cNvSpPr>
            <p:nvPr/>
          </p:nvSpPr>
          <p:spPr bwMode="auto">
            <a:xfrm>
              <a:off x="5440363" y="14478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endParaRPr lang="en-IN" altLang="en-US"/>
            </a:p>
          </p:txBody>
        </p:sp>
        <p:graphicFrame>
          <p:nvGraphicFramePr>
            <p:cNvPr id="21510" name="Object 6">
              <a:extLst>
                <a:ext uri="{FF2B5EF4-FFF2-40B4-BE49-F238E27FC236}">
                  <a16:creationId xmlns:a16="http://schemas.microsoft.com/office/drawing/2014/main" id="{EFB9651B-BC49-4552-8994-4A4D89FCA140}"/>
                </a:ext>
              </a:extLst>
            </p:cNvPr>
            <p:cNvGraphicFramePr>
              <a:graphicFrameLocks noChangeAspect="1"/>
            </p:cNvGraphicFramePr>
            <p:nvPr>
              <p:extLst>
                <p:ext uri="{D42A27DB-BD31-4B8C-83A1-F6EECF244321}">
                  <p14:modId xmlns:p14="http://schemas.microsoft.com/office/powerpoint/2010/main" val="3267003100"/>
                </p:ext>
              </p:extLst>
            </p:nvPr>
          </p:nvGraphicFramePr>
          <p:xfrm>
            <a:off x="2895600" y="1371600"/>
            <a:ext cx="381000" cy="520700"/>
          </p:xfrm>
          <a:graphic>
            <a:graphicData uri="http://schemas.openxmlformats.org/presentationml/2006/ole">
              <mc:AlternateContent xmlns:mc="http://schemas.openxmlformats.org/markup-compatibility/2006">
                <mc:Choice xmlns:v="urn:schemas-microsoft-com:vml" Requires="v">
                  <p:oleObj spid="_x0000_s5122" name="Equation" r:id="rId4" imgW="380835" imgH="520474" progId="Equation.3">
                    <p:embed/>
                  </p:oleObj>
                </mc:Choice>
                <mc:Fallback>
                  <p:oleObj name="Equation" r:id="rId4" imgW="380835" imgH="520474" progId="Equation.3">
                    <p:embed/>
                    <p:pic>
                      <p:nvPicPr>
                        <p:cNvPr id="21510" name="Object 6">
                          <a:extLst>
                            <a:ext uri="{FF2B5EF4-FFF2-40B4-BE49-F238E27FC236}">
                              <a16:creationId xmlns:a16="http://schemas.microsoft.com/office/drawing/2014/main" id="{EFB9651B-BC49-4552-8994-4A4D89FCA1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13716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7">
              <a:extLst>
                <a:ext uri="{FF2B5EF4-FFF2-40B4-BE49-F238E27FC236}">
                  <a16:creationId xmlns:a16="http://schemas.microsoft.com/office/drawing/2014/main" id="{0FB987C6-3D90-4953-81C2-F1C8EAEFA3D1}"/>
                </a:ext>
              </a:extLst>
            </p:cNvPr>
            <p:cNvGraphicFramePr>
              <a:graphicFrameLocks noChangeAspect="1"/>
            </p:cNvGraphicFramePr>
            <p:nvPr>
              <p:extLst>
                <p:ext uri="{D42A27DB-BD31-4B8C-83A1-F6EECF244321}">
                  <p14:modId xmlns:p14="http://schemas.microsoft.com/office/powerpoint/2010/main" val="3237373770"/>
                </p:ext>
              </p:extLst>
            </p:nvPr>
          </p:nvGraphicFramePr>
          <p:xfrm>
            <a:off x="5562600" y="1371600"/>
            <a:ext cx="442913" cy="520700"/>
          </p:xfrm>
          <a:graphic>
            <a:graphicData uri="http://schemas.openxmlformats.org/presentationml/2006/ole">
              <mc:AlternateContent xmlns:mc="http://schemas.openxmlformats.org/markup-compatibility/2006">
                <mc:Choice xmlns:v="urn:schemas-microsoft-com:vml" Requires="v">
                  <p:oleObj spid="_x0000_s5123" name="Equation" r:id="rId6" imgW="444307" imgH="520474" progId="Equation.3">
                    <p:embed/>
                  </p:oleObj>
                </mc:Choice>
                <mc:Fallback>
                  <p:oleObj name="Equation" r:id="rId6" imgW="444307" imgH="520474" progId="Equation.3">
                    <p:embed/>
                    <p:pic>
                      <p:nvPicPr>
                        <p:cNvPr id="21511" name="Object 7">
                          <a:extLst>
                            <a:ext uri="{FF2B5EF4-FFF2-40B4-BE49-F238E27FC236}">
                              <a16:creationId xmlns:a16="http://schemas.microsoft.com/office/drawing/2014/main" id="{0FB987C6-3D90-4953-81C2-F1C8EAEFA3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2600" y="13716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2" name="Object 9">
              <a:extLst>
                <a:ext uri="{FF2B5EF4-FFF2-40B4-BE49-F238E27FC236}">
                  <a16:creationId xmlns:a16="http://schemas.microsoft.com/office/drawing/2014/main" id="{BC64A678-BE59-42DE-A593-616E6A538821}"/>
                </a:ext>
              </a:extLst>
            </p:cNvPr>
            <p:cNvGraphicFramePr>
              <a:graphicFrameLocks noChangeAspect="1"/>
            </p:cNvGraphicFramePr>
            <p:nvPr>
              <p:extLst>
                <p:ext uri="{D42A27DB-BD31-4B8C-83A1-F6EECF244321}">
                  <p14:modId xmlns:p14="http://schemas.microsoft.com/office/powerpoint/2010/main" val="3920456430"/>
                </p:ext>
              </p:extLst>
            </p:nvPr>
          </p:nvGraphicFramePr>
          <p:xfrm>
            <a:off x="3505200" y="1143000"/>
            <a:ext cx="1562100" cy="469900"/>
          </p:xfrm>
          <a:graphic>
            <a:graphicData uri="http://schemas.openxmlformats.org/presentationml/2006/ole">
              <mc:AlternateContent xmlns:mc="http://schemas.openxmlformats.org/markup-compatibility/2006">
                <mc:Choice xmlns:v="urn:schemas-microsoft-com:vml" Requires="v">
                  <p:oleObj spid="_x0000_s5124" name="Equation" r:id="rId8" imgW="1562100" imgH="469900" progId="Equation.3">
                    <p:embed/>
                  </p:oleObj>
                </mc:Choice>
                <mc:Fallback>
                  <p:oleObj name="Equation" r:id="rId8" imgW="1562100" imgH="469900" progId="Equation.3">
                    <p:embed/>
                    <p:pic>
                      <p:nvPicPr>
                        <p:cNvPr id="21512" name="Object 9">
                          <a:extLst>
                            <a:ext uri="{FF2B5EF4-FFF2-40B4-BE49-F238E27FC236}">
                              <a16:creationId xmlns:a16="http://schemas.microsoft.com/office/drawing/2014/main" id="{BC64A678-BE59-42DE-A593-616E6A5388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5200" y="1143000"/>
                          <a:ext cx="1562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3" name="Oval 10">
              <a:extLst>
                <a:ext uri="{FF2B5EF4-FFF2-40B4-BE49-F238E27FC236}">
                  <a16:creationId xmlns:a16="http://schemas.microsoft.com/office/drawing/2014/main" id="{8068D907-442F-41AA-8E7E-9EEAD493F4DF}"/>
                </a:ext>
              </a:extLst>
            </p:cNvPr>
            <p:cNvSpPr>
              <a:spLocks noChangeArrowheads="1"/>
            </p:cNvSpPr>
            <p:nvPr/>
          </p:nvSpPr>
          <p:spPr bwMode="auto">
            <a:xfrm>
              <a:off x="1524000" y="45720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endParaRPr lang="en-IN" altLang="en-US"/>
            </a:p>
          </p:txBody>
        </p:sp>
        <p:sp>
          <p:nvSpPr>
            <p:cNvPr id="21514" name="Line 11">
              <a:extLst>
                <a:ext uri="{FF2B5EF4-FFF2-40B4-BE49-F238E27FC236}">
                  <a16:creationId xmlns:a16="http://schemas.microsoft.com/office/drawing/2014/main" id="{6AE73DAD-1F1E-4AB4-BEBF-C0CC108E4155}"/>
                </a:ext>
              </a:extLst>
            </p:cNvPr>
            <p:cNvSpPr>
              <a:spLocks noChangeShapeType="1"/>
            </p:cNvSpPr>
            <p:nvPr/>
          </p:nvSpPr>
          <p:spPr bwMode="auto">
            <a:xfrm>
              <a:off x="2133600" y="4800600"/>
              <a:ext cx="2057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15" name="Oval 12">
              <a:extLst>
                <a:ext uri="{FF2B5EF4-FFF2-40B4-BE49-F238E27FC236}">
                  <a16:creationId xmlns:a16="http://schemas.microsoft.com/office/drawing/2014/main" id="{E070D8FD-D155-4E5D-8B89-DCA07D300BB4}"/>
                </a:ext>
              </a:extLst>
            </p:cNvPr>
            <p:cNvSpPr>
              <a:spLocks noChangeArrowheads="1"/>
            </p:cNvSpPr>
            <p:nvPr/>
          </p:nvSpPr>
          <p:spPr bwMode="auto">
            <a:xfrm>
              <a:off x="4221163" y="45720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endParaRPr lang="en-IN" altLang="en-US"/>
            </a:p>
          </p:txBody>
        </p:sp>
        <p:graphicFrame>
          <p:nvGraphicFramePr>
            <p:cNvPr id="21516" name="Object 13">
              <a:extLst>
                <a:ext uri="{FF2B5EF4-FFF2-40B4-BE49-F238E27FC236}">
                  <a16:creationId xmlns:a16="http://schemas.microsoft.com/office/drawing/2014/main" id="{08A18735-0623-4C3A-9823-B899279DF589}"/>
                </a:ext>
              </a:extLst>
            </p:cNvPr>
            <p:cNvGraphicFramePr>
              <a:graphicFrameLocks noChangeAspect="1"/>
            </p:cNvGraphicFramePr>
            <p:nvPr>
              <p:extLst>
                <p:ext uri="{D42A27DB-BD31-4B8C-83A1-F6EECF244321}">
                  <p14:modId xmlns:p14="http://schemas.microsoft.com/office/powerpoint/2010/main" val="1719052776"/>
                </p:ext>
              </p:extLst>
            </p:nvPr>
          </p:nvGraphicFramePr>
          <p:xfrm>
            <a:off x="1676400" y="4495800"/>
            <a:ext cx="381000" cy="520700"/>
          </p:xfrm>
          <a:graphic>
            <a:graphicData uri="http://schemas.openxmlformats.org/presentationml/2006/ole">
              <mc:AlternateContent xmlns:mc="http://schemas.openxmlformats.org/markup-compatibility/2006">
                <mc:Choice xmlns:v="urn:schemas-microsoft-com:vml" Requires="v">
                  <p:oleObj spid="_x0000_s5125" name="Equation" r:id="rId10" imgW="380835" imgH="520474" progId="Equation.3">
                    <p:embed/>
                  </p:oleObj>
                </mc:Choice>
                <mc:Fallback>
                  <p:oleObj name="Equation" r:id="rId10" imgW="380835" imgH="520474" progId="Equation.3">
                    <p:embed/>
                    <p:pic>
                      <p:nvPicPr>
                        <p:cNvPr id="21516" name="Object 13">
                          <a:extLst>
                            <a:ext uri="{FF2B5EF4-FFF2-40B4-BE49-F238E27FC236}">
                              <a16:creationId xmlns:a16="http://schemas.microsoft.com/office/drawing/2014/main" id="{08A18735-0623-4C3A-9823-B899279DF5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44958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7" name="Object 14">
              <a:extLst>
                <a:ext uri="{FF2B5EF4-FFF2-40B4-BE49-F238E27FC236}">
                  <a16:creationId xmlns:a16="http://schemas.microsoft.com/office/drawing/2014/main" id="{2D50496E-661F-432B-9F99-B969141AF895}"/>
                </a:ext>
              </a:extLst>
            </p:cNvPr>
            <p:cNvGraphicFramePr>
              <a:graphicFrameLocks noChangeAspect="1"/>
            </p:cNvGraphicFramePr>
            <p:nvPr>
              <p:extLst>
                <p:ext uri="{D42A27DB-BD31-4B8C-83A1-F6EECF244321}">
                  <p14:modId xmlns:p14="http://schemas.microsoft.com/office/powerpoint/2010/main" val="1848425637"/>
                </p:ext>
              </p:extLst>
            </p:nvPr>
          </p:nvGraphicFramePr>
          <p:xfrm>
            <a:off x="4343400" y="4495800"/>
            <a:ext cx="442913" cy="520700"/>
          </p:xfrm>
          <a:graphic>
            <a:graphicData uri="http://schemas.openxmlformats.org/presentationml/2006/ole">
              <mc:AlternateContent xmlns:mc="http://schemas.openxmlformats.org/markup-compatibility/2006">
                <mc:Choice xmlns:v="urn:schemas-microsoft-com:vml" Requires="v">
                  <p:oleObj spid="_x0000_s5126" name="Equation" r:id="rId11" imgW="444307" imgH="520474" progId="Equation.3">
                    <p:embed/>
                  </p:oleObj>
                </mc:Choice>
                <mc:Fallback>
                  <p:oleObj name="Equation" r:id="rId11" imgW="444307" imgH="520474" progId="Equation.3">
                    <p:embed/>
                    <p:pic>
                      <p:nvPicPr>
                        <p:cNvPr id="21517" name="Object 14">
                          <a:extLst>
                            <a:ext uri="{FF2B5EF4-FFF2-40B4-BE49-F238E27FC236}">
                              <a16:creationId xmlns:a16="http://schemas.microsoft.com/office/drawing/2014/main" id="{2D50496E-661F-432B-9F99-B969141AF8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3400" y="44958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8" name="Object 15">
              <a:extLst>
                <a:ext uri="{FF2B5EF4-FFF2-40B4-BE49-F238E27FC236}">
                  <a16:creationId xmlns:a16="http://schemas.microsoft.com/office/drawing/2014/main" id="{A6724EED-2446-4152-9CDD-63FF5E407D91}"/>
                </a:ext>
              </a:extLst>
            </p:cNvPr>
            <p:cNvGraphicFramePr>
              <a:graphicFrameLocks noChangeAspect="1"/>
            </p:cNvGraphicFramePr>
            <p:nvPr>
              <p:extLst>
                <p:ext uri="{D42A27DB-BD31-4B8C-83A1-F6EECF244321}">
                  <p14:modId xmlns:p14="http://schemas.microsoft.com/office/powerpoint/2010/main" val="2786815627"/>
                </p:ext>
              </p:extLst>
            </p:nvPr>
          </p:nvGraphicFramePr>
          <p:xfrm>
            <a:off x="2286000" y="4267200"/>
            <a:ext cx="1562100" cy="469900"/>
          </p:xfrm>
          <a:graphic>
            <a:graphicData uri="http://schemas.openxmlformats.org/presentationml/2006/ole">
              <mc:AlternateContent xmlns:mc="http://schemas.openxmlformats.org/markup-compatibility/2006">
                <mc:Choice xmlns:v="urn:schemas-microsoft-com:vml" Requires="v">
                  <p:oleObj spid="_x0000_s5127" name="Equation" r:id="rId12" imgW="1562100" imgH="469900" progId="Equation.3">
                    <p:embed/>
                  </p:oleObj>
                </mc:Choice>
                <mc:Fallback>
                  <p:oleObj name="Equation" r:id="rId12" imgW="1562100" imgH="469900" progId="Equation.3">
                    <p:embed/>
                    <p:pic>
                      <p:nvPicPr>
                        <p:cNvPr id="21518" name="Object 15">
                          <a:extLst>
                            <a:ext uri="{FF2B5EF4-FFF2-40B4-BE49-F238E27FC236}">
                              <a16:creationId xmlns:a16="http://schemas.microsoft.com/office/drawing/2014/main" id="{A6724EED-2446-4152-9CDD-63FF5E407D9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86000" y="4267200"/>
                          <a:ext cx="1562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9" name="Oval 16">
              <a:extLst>
                <a:ext uri="{FF2B5EF4-FFF2-40B4-BE49-F238E27FC236}">
                  <a16:creationId xmlns:a16="http://schemas.microsoft.com/office/drawing/2014/main" id="{B67A6211-B382-4E28-B21A-216C3D457144}"/>
                </a:ext>
              </a:extLst>
            </p:cNvPr>
            <p:cNvSpPr>
              <a:spLocks noChangeArrowheads="1"/>
            </p:cNvSpPr>
            <p:nvPr/>
          </p:nvSpPr>
          <p:spPr bwMode="auto">
            <a:xfrm>
              <a:off x="6964363" y="45720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endParaRPr lang="en-IN" altLang="en-US"/>
            </a:p>
          </p:txBody>
        </p:sp>
        <p:graphicFrame>
          <p:nvGraphicFramePr>
            <p:cNvPr id="21520" name="Object 17">
              <a:extLst>
                <a:ext uri="{FF2B5EF4-FFF2-40B4-BE49-F238E27FC236}">
                  <a16:creationId xmlns:a16="http://schemas.microsoft.com/office/drawing/2014/main" id="{4163F463-EE10-4A27-9FF9-074B68614364}"/>
                </a:ext>
              </a:extLst>
            </p:cNvPr>
            <p:cNvGraphicFramePr>
              <a:graphicFrameLocks noChangeAspect="1"/>
            </p:cNvGraphicFramePr>
            <p:nvPr>
              <p:extLst>
                <p:ext uri="{D42A27DB-BD31-4B8C-83A1-F6EECF244321}">
                  <p14:modId xmlns:p14="http://schemas.microsoft.com/office/powerpoint/2010/main" val="563190390"/>
                </p:ext>
              </p:extLst>
            </p:nvPr>
          </p:nvGraphicFramePr>
          <p:xfrm>
            <a:off x="7092950" y="4491038"/>
            <a:ext cx="430213" cy="531812"/>
          </p:xfrm>
          <a:graphic>
            <a:graphicData uri="http://schemas.openxmlformats.org/presentationml/2006/ole">
              <mc:AlternateContent xmlns:mc="http://schemas.openxmlformats.org/markup-compatibility/2006">
                <mc:Choice xmlns:v="urn:schemas-microsoft-com:vml" Requires="v">
                  <p:oleObj spid="_x0000_s5128" name="Equation" r:id="rId14" imgW="431613" imgH="533169" progId="Equation.3">
                    <p:embed/>
                  </p:oleObj>
                </mc:Choice>
                <mc:Fallback>
                  <p:oleObj name="Equation" r:id="rId14" imgW="431613" imgH="533169" progId="Equation.3">
                    <p:embed/>
                    <p:pic>
                      <p:nvPicPr>
                        <p:cNvPr id="21520" name="Object 17">
                          <a:extLst>
                            <a:ext uri="{FF2B5EF4-FFF2-40B4-BE49-F238E27FC236}">
                              <a16:creationId xmlns:a16="http://schemas.microsoft.com/office/drawing/2014/main" id="{4163F463-EE10-4A27-9FF9-074B6861436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92950" y="4491038"/>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1" name="Line 18">
              <a:extLst>
                <a:ext uri="{FF2B5EF4-FFF2-40B4-BE49-F238E27FC236}">
                  <a16:creationId xmlns:a16="http://schemas.microsoft.com/office/drawing/2014/main" id="{05BDD318-5F26-4899-8637-B14A9F0094EF}"/>
                </a:ext>
              </a:extLst>
            </p:cNvPr>
            <p:cNvSpPr>
              <a:spLocks noChangeShapeType="1"/>
            </p:cNvSpPr>
            <p:nvPr/>
          </p:nvSpPr>
          <p:spPr bwMode="auto">
            <a:xfrm>
              <a:off x="4876800" y="4800600"/>
              <a:ext cx="2057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21522" name="Object 19">
              <a:extLst>
                <a:ext uri="{FF2B5EF4-FFF2-40B4-BE49-F238E27FC236}">
                  <a16:creationId xmlns:a16="http://schemas.microsoft.com/office/drawing/2014/main" id="{53AD8DE9-B92D-4CB9-936D-67102120CF4D}"/>
                </a:ext>
              </a:extLst>
            </p:cNvPr>
            <p:cNvGraphicFramePr>
              <a:graphicFrameLocks noChangeAspect="1"/>
            </p:cNvGraphicFramePr>
            <p:nvPr>
              <p:extLst>
                <p:ext uri="{D42A27DB-BD31-4B8C-83A1-F6EECF244321}">
                  <p14:modId xmlns:p14="http://schemas.microsoft.com/office/powerpoint/2010/main" val="1449568840"/>
                </p:ext>
              </p:extLst>
            </p:nvPr>
          </p:nvGraphicFramePr>
          <p:xfrm>
            <a:off x="5010150" y="4273550"/>
            <a:ext cx="1600200" cy="457200"/>
          </p:xfrm>
          <a:graphic>
            <a:graphicData uri="http://schemas.openxmlformats.org/presentationml/2006/ole">
              <mc:AlternateContent xmlns:mc="http://schemas.openxmlformats.org/markup-compatibility/2006">
                <mc:Choice xmlns:v="urn:schemas-microsoft-com:vml" Requires="v">
                  <p:oleObj spid="_x0000_s5129" name="Equation" r:id="rId16" imgW="1600200" imgH="457200" progId="Equation.3">
                    <p:embed/>
                  </p:oleObj>
                </mc:Choice>
                <mc:Fallback>
                  <p:oleObj name="Equation" r:id="rId16" imgW="1600200" imgH="457200" progId="Equation.3">
                    <p:embed/>
                    <p:pic>
                      <p:nvPicPr>
                        <p:cNvPr id="21522" name="Object 19">
                          <a:extLst>
                            <a:ext uri="{FF2B5EF4-FFF2-40B4-BE49-F238E27FC236}">
                              <a16:creationId xmlns:a16="http://schemas.microsoft.com/office/drawing/2014/main" id="{53AD8DE9-B92D-4CB9-936D-67102120CF4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10150" y="4273550"/>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4" name="Rectangle 21">
              <a:extLst>
                <a:ext uri="{FF2B5EF4-FFF2-40B4-BE49-F238E27FC236}">
                  <a16:creationId xmlns:a16="http://schemas.microsoft.com/office/drawing/2014/main" id="{B9F849E4-DB4A-4F5A-9E32-BD5EB4FC725F}"/>
                </a:ext>
              </a:extLst>
            </p:cNvPr>
            <p:cNvSpPr>
              <a:spLocks noChangeArrowheads="1"/>
            </p:cNvSpPr>
            <p:nvPr/>
          </p:nvSpPr>
          <p:spPr bwMode="auto">
            <a:xfrm>
              <a:off x="2362200" y="762000"/>
              <a:ext cx="4038600" cy="17526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endParaRPr lang="en-IN" altLang="en-US"/>
            </a:p>
          </p:txBody>
        </p:sp>
        <p:sp>
          <p:nvSpPr>
            <p:cNvPr id="21525" name="Rectangle 22">
              <a:extLst>
                <a:ext uri="{FF2B5EF4-FFF2-40B4-BE49-F238E27FC236}">
                  <a16:creationId xmlns:a16="http://schemas.microsoft.com/office/drawing/2014/main" id="{BAB442E2-2758-4472-A63B-D235E5B1410F}"/>
                </a:ext>
              </a:extLst>
            </p:cNvPr>
            <p:cNvSpPr>
              <a:spLocks noChangeArrowheads="1"/>
            </p:cNvSpPr>
            <p:nvPr/>
          </p:nvSpPr>
          <p:spPr bwMode="auto">
            <a:xfrm>
              <a:off x="1066800" y="3962400"/>
              <a:ext cx="6858000" cy="16764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endParaRPr lang="en-IN" altLang="en-US"/>
            </a:p>
          </p:txBody>
        </p:sp>
        <p:sp>
          <p:nvSpPr>
            <p:cNvPr id="21526" name="Text Box 23">
              <a:extLst>
                <a:ext uri="{FF2B5EF4-FFF2-40B4-BE49-F238E27FC236}">
                  <a16:creationId xmlns:a16="http://schemas.microsoft.com/office/drawing/2014/main" id="{944B43E5-88FF-48BE-B006-3CF3F596CF9A}"/>
                </a:ext>
              </a:extLst>
            </p:cNvPr>
            <p:cNvSpPr txBox="1">
              <a:spLocks noChangeArrowheads="1"/>
            </p:cNvSpPr>
            <p:nvPr/>
          </p:nvSpPr>
          <p:spPr bwMode="auto">
            <a:xfrm>
              <a:off x="1600200" y="3276600"/>
              <a:ext cx="61833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dirty="0">
                  <a:solidFill>
                    <a:srgbClr val="FF3399"/>
                  </a:solidFill>
                </a:rPr>
                <a:t>Simulation in Standard Machine</a:t>
              </a:r>
            </a:p>
          </p:txBody>
        </p:sp>
        <p:sp>
          <p:nvSpPr>
            <p:cNvPr id="21527" name="Text Box 24">
              <a:extLst>
                <a:ext uri="{FF2B5EF4-FFF2-40B4-BE49-F238E27FC236}">
                  <a16:creationId xmlns:a16="http://schemas.microsoft.com/office/drawing/2014/main" id="{5924466C-72E3-492F-B458-2090F8C18BCF}"/>
                </a:ext>
              </a:extLst>
            </p:cNvPr>
            <p:cNvSpPr txBox="1">
              <a:spLocks noChangeArrowheads="1"/>
            </p:cNvSpPr>
            <p:nvPr/>
          </p:nvSpPr>
          <p:spPr bwMode="auto">
            <a:xfrm>
              <a:off x="3886200" y="5791200"/>
              <a:ext cx="35448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a:t>For every symbol </a:t>
              </a:r>
            </a:p>
          </p:txBody>
        </p:sp>
        <p:graphicFrame>
          <p:nvGraphicFramePr>
            <p:cNvPr id="21528" name="Object 25">
              <a:extLst>
                <a:ext uri="{FF2B5EF4-FFF2-40B4-BE49-F238E27FC236}">
                  <a16:creationId xmlns:a16="http://schemas.microsoft.com/office/drawing/2014/main" id="{8AD37FA5-5936-4CEE-8BCF-700A788F5B69}"/>
                </a:ext>
              </a:extLst>
            </p:cNvPr>
            <p:cNvGraphicFramePr>
              <a:graphicFrameLocks noChangeAspect="1"/>
            </p:cNvGraphicFramePr>
            <p:nvPr>
              <p:extLst>
                <p:ext uri="{D42A27DB-BD31-4B8C-83A1-F6EECF244321}">
                  <p14:modId xmlns:p14="http://schemas.microsoft.com/office/powerpoint/2010/main" val="3400680373"/>
                </p:ext>
              </p:extLst>
            </p:nvPr>
          </p:nvGraphicFramePr>
          <p:xfrm>
            <a:off x="7394575" y="5905500"/>
            <a:ext cx="290513" cy="304800"/>
          </p:xfrm>
          <a:graphic>
            <a:graphicData uri="http://schemas.openxmlformats.org/presentationml/2006/ole">
              <mc:AlternateContent xmlns:mc="http://schemas.openxmlformats.org/markup-compatibility/2006">
                <mc:Choice xmlns:v="urn:schemas-microsoft-com:vml" Requires="v">
                  <p:oleObj spid="_x0000_s5130" name="Equation" r:id="rId18" imgW="291973" imgH="304668" progId="Equation.3">
                    <p:embed/>
                  </p:oleObj>
                </mc:Choice>
                <mc:Fallback>
                  <p:oleObj name="Equation" r:id="rId18" imgW="291973" imgH="304668" progId="Equation.3">
                    <p:embed/>
                    <p:pic>
                      <p:nvPicPr>
                        <p:cNvPr id="21528" name="Object 25">
                          <a:extLst>
                            <a:ext uri="{FF2B5EF4-FFF2-40B4-BE49-F238E27FC236}">
                              <a16:creationId xmlns:a16="http://schemas.microsoft.com/office/drawing/2014/main" id="{8AD37FA5-5936-4CEE-8BCF-700A788F5B6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94575" y="5905500"/>
                          <a:ext cx="29051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a:extLst>
              <a:ext uri="{FF2B5EF4-FFF2-40B4-BE49-F238E27FC236}">
                <a16:creationId xmlns:a16="http://schemas.microsoft.com/office/drawing/2014/main" id="{784D8E6A-36B5-4F45-971C-D9797BC4C73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DDB8A5B4-C871-4D69-971D-4D1B564C9B56}" type="slidenum">
              <a:rPr lang="en-US" altLang="en-US" sz="1400">
                <a:solidFill>
                  <a:schemeClr val="tx1"/>
                </a:solidFill>
                <a:latin typeface="Times New Roman" panose="02020603050405020304" pitchFamily="18" charset="0"/>
              </a:rPr>
              <a:pPr>
                <a:spcBef>
                  <a:spcPct val="0"/>
                </a:spcBef>
              </a:pPr>
              <a:t>49</a:t>
            </a:fld>
            <a:endParaRPr lang="en-US" altLang="en-US" sz="1400">
              <a:solidFill>
                <a:schemeClr val="tx1"/>
              </a:solidFill>
              <a:latin typeface="Times New Roman" panose="02020603050405020304" pitchFamily="18" charset="0"/>
            </a:endParaRPr>
          </a:p>
        </p:txBody>
      </p:sp>
      <p:sp>
        <p:nvSpPr>
          <p:cNvPr id="22531" name="Text Box 2">
            <a:extLst>
              <a:ext uri="{FF2B5EF4-FFF2-40B4-BE49-F238E27FC236}">
                <a16:creationId xmlns:a16="http://schemas.microsoft.com/office/drawing/2014/main" id="{9C5BFFBD-151B-4710-B774-DBD3ECD0EF4D}"/>
              </a:ext>
            </a:extLst>
          </p:cNvPr>
          <p:cNvSpPr txBox="1">
            <a:spLocks noChangeArrowheads="1"/>
          </p:cNvSpPr>
          <p:nvPr/>
        </p:nvSpPr>
        <p:spPr bwMode="auto">
          <a:xfrm>
            <a:off x="3670092" y="481091"/>
            <a:ext cx="17526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dirty="0"/>
              <a:t>Example</a:t>
            </a:r>
          </a:p>
        </p:txBody>
      </p:sp>
      <p:sp>
        <p:nvSpPr>
          <p:cNvPr id="22532" name="Line 3">
            <a:extLst>
              <a:ext uri="{FF2B5EF4-FFF2-40B4-BE49-F238E27FC236}">
                <a16:creationId xmlns:a16="http://schemas.microsoft.com/office/drawing/2014/main" id="{EFD49BDD-8DEE-47FD-B704-7F5DFBC54234}"/>
              </a:ext>
            </a:extLst>
          </p:cNvPr>
          <p:cNvSpPr>
            <a:spLocks noChangeShapeType="1"/>
          </p:cNvSpPr>
          <p:nvPr/>
        </p:nvSpPr>
        <p:spPr bwMode="auto">
          <a:xfrm>
            <a:off x="3429000" y="2057400"/>
            <a:ext cx="2667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33" name="Line 4">
            <a:extLst>
              <a:ext uri="{FF2B5EF4-FFF2-40B4-BE49-F238E27FC236}">
                <a16:creationId xmlns:a16="http://schemas.microsoft.com/office/drawing/2014/main" id="{1FE5D8FE-5B6D-48BB-889C-D5B1225B71F6}"/>
              </a:ext>
            </a:extLst>
          </p:cNvPr>
          <p:cNvSpPr>
            <a:spLocks noChangeShapeType="1"/>
          </p:cNvSpPr>
          <p:nvPr/>
        </p:nvSpPr>
        <p:spPr bwMode="auto">
          <a:xfrm>
            <a:off x="3429000" y="2514600"/>
            <a:ext cx="2667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34" name="Line 5">
            <a:extLst>
              <a:ext uri="{FF2B5EF4-FFF2-40B4-BE49-F238E27FC236}">
                <a16:creationId xmlns:a16="http://schemas.microsoft.com/office/drawing/2014/main" id="{652E7239-9F44-400B-9EC8-DEFA185825D9}"/>
              </a:ext>
            </a:extLst>
          </p:cNvPr>
          <p:cNvSpPr>
            <a:spLocks noChangeShapeType="1"/>
          </p:cNvSpPr>
          <p:nvPr/>
        </p:nvSpPr>
        <p:spPr bwMode="auto">
          <a:xfrm>
            <a:off x="3657600" y="20574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35" name="Line 6">
            <a:extLst>
              <a:ext uri="{FF2B5EF4-FFF2-40B4-BE49-F238E27FC236}">
                <a16:creationId xmlns:a16="http://schemas.microsoft.com/office/drawing/2014/main" id="{629D9D56-8DC9-4DDF-B342-911D30CF3A04}"/>
              </a:ext>
            </a:extLst>
          </p:cNvPr>
          <p:cNvSpPr>
            <a:spLocks noChangeShapeType="1"/>
          </p:cNvSpPr>
          <p:nvPr/>
        </p:nvSpPr>
        <p:spPr bwMode="auto">
          <a:xfrm>
            <a:off x="4038600" y="20574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36" name="Line 7">
            <a:extLst>
              <a:ext uri="{FF2B5EF4-FFF2-40B4-BE49-F238E27FC236}">
                <a16:creationId xmlns:a16="http://schemas.microsoft.com/office/drawing/2014/main" id="{7F0A7CD2-71F2-4FB6-BE2A-0C7398000EFF}"/>
              </a:ext>
            </a:extLst>
          </p:cNvPr>
          <p:cNvSpPr>
            <a:spLocks noChangeShapeType="1"/>
          </p:cNvSpPr>
          <p:nvPr/>
        </p:nvSpPr>
        <p:spPr bwMode="auto">
          <a:xfrm>
            <a:off x="4419600" y="20574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37" name="Line 8">
            <a:extLst>
              <a:ext uri="{FF2B5EF4-FFF2-40B4-BE49-F238E27FC236}">
                <a16:creationId xmlns:a16="http://schemas.microsoft.com/office/drawing/2014/main" id="{49E4B3DB-59AB-4B11-809B-A8B5102817A8}"/>
              </a:ext>
            </a:extLst>
          </p:cNvPr>
          <p:cNvSpPr>
            <a:spLocks noChangeShapeType="1"/>
          </p:cNvSpPr>
          <p:nvPr/>
        </p:nvSpPr>
        <p:spPr bwMode="auto">
          <a:xfrm>
            <a:off x="4800600" y="20574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38" name="Line 9">
            <a:extLst>
              <a:ext uri="{FF2B5EF4-FFF2-40B4-BE49-F238E27FC236}">
                <a16:creationId xmlns:a16="http://schemas.microsoft.com/office/drawing/2014/main" id="{F3A1BCFB-F03D-4076-803A-A687528AF333}"/>
              </a:ext>
            </a:extLst>
          </p:cNvPr>
          <p:cNvSpPr>
            <a:spLocks noChangeShapeType="1"/>
          </p:cNvSpPr>
          <p:nvPr/>
        </p:nvSpPr>
        <p:spPr bwMode="auto">
          <a:xfrm>
            <a:off x="5181600" y="20574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39" name="Line 19">
            <a:extLst>
              <a:ext uri="{FF2B5EF4-FFF2-40B4-BE49-F238E27FC236}">
                <a16:creationId xmlns:a16="http://schemas.microsoft.com/office/drawing/2014/main" id="{30FC1521-563C-46CC-B8B1-D71A9CDB378C}"/>
              </a:ext>
            </a:extLst>
          </p:cNvPr>
          <p:cNvSpPr>
            <a:spLocks noChangeShapeType="1"/>
          </p:cNvSpPr>
          <p:nvPr/>
        </p:nvSpPr>
        <p:spPr bwMode="auto">
          <a:xfrm flipV="1">
            <a:off x="4191000" y="25146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2540" name="Object 20">
            <a:extLst>
              <a:ext uri="{FF2B5EF4-FFF2-40B4-BE49-F238E27FC236}">
                <a16:creationId xmlns:a16="http://schemas.microsoft.com/office/drawing/2014/main" id="{D0CAEEDA-00C9-4FF3-909C-D264CBC17195}"/>
              </a:ext>
            </a:extLst>
          </p:cNvPr>
          <p:cNvGraphicFramePr>
            <a:graphicFrameLocks noChangeAspect="1"/>
          </p:cNvGraphicFramePr>
          <p:nvPr/>
        </p:nvGraphicFramePr>
        <p:xfrm>
          <a:off x="3733800" y="2133600"/>
          <a:ext cx="252413" cy="368300"/>
        </p:xfrm>
        <a:graphic>
          <a:graphicData uri="http://schemas.openxmlformats.org/presentationml/2006/ole">
            <mc:AlternateContent xmlns:mc="http://schemas.openxmlformats.org/markup-compatibility/2006">
              <mc:Choice xmlns:v="urn:schemas-microsoft-com:vml" Requires="v">
                <p:oleObj spid="_x0000_s6146" name="Equation" r:id="rId4" imgW="253890" imgH="368140" progId="Equation.3">
                  <p:embed/>
                </p:oleObj>
              </mc:Choice>
              <mc:Fallback>
                <p:oleObj name="Equation" r:id="rId4" imgW="253890" imgH="368140" progId="Equation.3">
                  <p:embed/>
                  <p:pic>
                    <p:nvPicPr>
                      <p:cNvPr id="22540" name="Object 20">
                        <a:extLst>
                          <a:ext uri="{FF2B5EF4-FFF2-40B4-BE49-F238E27FC236}">
                            <a16:creationId xmlns:a16="http://schemas.microsoft.com/office/drawing/2014/main" id="{D0CAEEDA-00C9-4FF3-909C-D264CBC171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21336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1" name="Object 21">
            <a:extLst>
              <a:ext uri="{FF2B5EF4-FFF2-40B4-BE49-F238E27FC236}">
                <a16:creationId xmlns:a16="http://schemas.microsoft.com/office/drawing/2014/main" id="{4EFB3975-36B0-4975-8501-B5C2D9550F69}"/>
              </a:ext>
            </a:extLst>
          </p:cNvPr>
          <p:cNvGraphicFramePr>
            <a:graphicFrameLocks noChangeAspect="1"/>
          </p:cNvGraphicFramePr>
          <p:nvPr/>
        </p:nvGraphicFramePr>
        <p:xfrm>
          <a:off x="5715000" y="2133600"/>
          <a:ext cx="252413" cy="368300"/>
        </p:xfrm>
        <a:graphic>
          <a:graphicData uri="http://schemas.openxmlformats.org/presentationml/2006/ole">
            <mc:AlternateContent xmlns:mc="http://schemas.openxmlformats.org/markup-compatibility/2006">
              <mc:Choice xmlns:v="urn:schemas-microsoft-com:vml" Requires="v">
                <p:oleObj spid="_x0000_s6147" name="Equation" r:id="rId6" imgW="253890" imgH="368140" progId="Equation.3">
                  <p:embed/>
                </p:oleObj>
              </mc:Choice>
              <mc:Fallback>
                <p:oleObj name="Equation" r:id="rId6" imgW="253890" imgH="368140" progId="Equation.3">
                  <p:embed/>
                  <p:pic>
                    <p:nvPicPr>
                      <p:cNvPr id="22541" name="Object 21">
                        <a:extLst>
                          <a:ext uri="{FF2B5EF4-FFF2-40B4-BE49-F238E27FC236}">
                            <a16:creationId xmlns:a16="http://schemas.microsoft.com/office/drawing/2014/main" id="{4EFB3975-36B0-4975-8501-B5C2D9550F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21336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2" name="Object 22">
            <a:extLst>
              <a:ext uri="{FF2B5EF4-FFF2-40B4-BE49-F238E27FC236}">
                <a16:creationId xmlns:a16="http://schemas.microsoft.com/office/drawing/2014/main" id="{2C1F57FA-43C6-49CA-8ACA-61A4045AC930}"/>
              </a:ext>
            </a:extLst>
          </p:cNvPr>
          <p:cNvGraphicFramePr>
            <a:graphicFrameLocks noChangeAspect="1"/>
          </p:cNvGraphicFramePr>
          <p:nvPr/>
        </p:nvGraphicFramePr>
        <p:xfrm>
          <a:off x="4108450" y="2189163"/>
          <a:ext cx="265113" cy="279400"/>
        </p:xfrm>
        <a:graphic>
          <a:graphicData uri="http://schemas.openxmlformats.org/presentationml/2006/ole">
            <mc:AlternateContent xmlns:mc="http://schemas.openxmlformats.org/markup-compatibility/2006">
              <mc:Choice xmlns:v="urn:schemas-microsoft-com:vml" Requires="v">
                <p:oleObj spid="_x0000_s6148" name="Equation" r:id="rId7" imgW="266584" imgH="279279" progId="Equation.3">
                  <p:embed/>
                </p:oleObj>
              </mc:Choice>
              <mc:Fallback>
                <p:oleObj name="Equation" r:id="rId7" imgW="266584" imgH="279279" progId="Equation.3">
                  <p:embed/>
                  <p:pic>
                    <p:nvPicPr>
                      <p:cNvPr id="22542" name="Object 22">
                        <a:extLst>
                          <a:ext uri="{FF2B5EF4-FFF2-40B4-BE49-F238E27FC236}">
                            <a16:creationId xmlns:a16="http://schemas.microsoft.com/office/drawing/2014/main" id="{2C1F57FA-43C6-49CA-8ACA-61A4045AC93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08450" y="2189163"/>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3" name="Object 23">
            <a:extLst>
              <a:ext uri="{FF2B5EF4-FFF2-40B4-BE49-F238E27FC236}">
                <a16:creationId xmlns:a16="http://schemas.microsoft.com/office/drawing/2014/main" id="{FAACAC36-44E2-4407-BC54-21310E1A476E}"/>
              </a:ext>
            </a:extLst>
          </p:cNvPr>
          <p:cNvGraphicFramePr>
            <a:graphicFrameLocks noChangeAspect="1"/>
          </p:cNvGraphicFramePr>
          <p:nvPr/>
        </p:nvGraphicFramePr>
        <p:xfrm>
          <a:off x="4495800" y="2209800"/>
          <a:ext cx="265113" cy="279400"/>
        </p:xfrm>
        <a:graphic>
          <a:graphicData uri="http://schemas.openxmlformats.org/presentationml/2006/ole">
            <mc:AlternateContent xmlns:mc="http://schemas.openxmlformats.org/markup-compatibility/2006">
              <mc:Choice xmlns:v="urn:schemas-microsoft-com:vml" Requires="v">
                <p:oleObj spid="_x0000_s6149" name="Equation" r:id="rId9" imgW="266584" imgH="279279" progId="Equation.3">
                  <p:embed/>
                </p:oleObj>
              </mc:Choice>
              <mc:Fallback>
                <p:oleObj name="Equation" r:id="rId9" imgW="266584" imgH="279279" progId="Equation.3">
                  <p:embed/>
                  <p:pic>
                    <p:nvPicPr>
                      <p:cNvPr id="22543" name="Object 23">
                        <a:extLst>
                          <a:ext uri="{FF2B5EF4-FFF2-40B4-BE49-F238E27FC236}">
                            <a16:creationId xmlns:a16="http://schemas.microsoft.com/office/drawing/2014/main" id="{FAACAC36-44E2-4407-BC54-21310E1A476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22098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4" name="Object 28">
            <a:extLst>
              <a:ext uri="{FF2B5EF4-FFF2-40B4-BE49-F238E27FC236}">
                <a16:creationId xmlns:a16="http://schemas.microsoft.com/office/drawing/2014/main" id="{07B0CDFB-2931-46AF-97AE-8FA590BDE859}"/>
              </a:ext>
            </a:extLst>
          </p:cNvPr>
          <p:cNvGraphicFramePr>
            <a:graphicFrameLocks noChangeAspect="1"/>
          </p:cNvGraphicFramePr>
          <p:nvPr/>
        </p:nvGraphicFramePr>
        <p:xfrm>
          <a:off x="4876800" y="2133600"/>
          <a:ext cx="252413" cy="392113"/>
        </p:xfrm>
        <a:graphic>
          <a:graphicData uri="http://schemas.openxmlformats.org/presentationml/2006/ole">
            <mc:AlternateContent xmlns:mc="http://schemas.openxmlformats.org/markup-compatibility/2006">
              <mc:Choice xmlns:v="urn:schemas-microsoft-com:vml" Requires="v">
                <p:oleObj spid="_x0000_s6150" name="Equation" r:id="rId10" imgW="253890" imgH="393529" progId="Equation.3">
                  <p:embed/>
                </p:oleObj>
              </mc:Choice>
              <mc:Fallback>
                <p:oleObj name="Equation" r:id="rId10" imgW="253890" imgH="393529" progId="Equation.3">
                  <p:embed/>
                  <p:pic>
                    <p:nvPicPr>
                      <p:cNvPr id="22544" name="Object 28">
                        <a:extLst>
                          <a:ext uri="{FF2B5EF4-FFF2-40B4-BE49-F238E27FC236}">
                            <a16:creationId xmlns:a16="http://schemas.microsoft.com/office/drawing/2014/main" id="{07B0CDFB-2931-46AF-97AE-8FA590BDE85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76800" y="21336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5" name="Object 29">
            <a:extLst>
              <a:ext uri="{FF2B5EF4-FFF2-40B4-BE49-F238E27FC236}">
                <a16:creationId xmlns:a16="http://schemas.microsoft.com/office/drawing/2014/main" id="{6CA623E6-7D28-40E1-9C73-B8A0BC89C327}"/>
              </a:ext>
            </a:extLst>
          </p:cNvPr>
          <p:cNvGraphicFramePr>
            <a:graphicFrameLocks noChangeAspect="1"/>
          </p:cNvGraphicFramePr>
          <p:nvPr/>
        </p:nvGraphicFramePr>
        <p:xfrm>
          <a:off x="5257800" y="2209800"/>
          <a:ext cx="265113" cy="279400"/>
        </p:xfrm>
        <a:graphic>
          <a:graphicData uri="http://schemas.openxmlformats.org/presentationml/2006/ole">
            <mc:AlternateContent xmlns:mc="http://schemas.openxmlformats.org/markup-compatibility/2006">
              <mc:Choice xmlns:v="urn:schemas-microsoft-com:vml" Requires="v">
                <p:oleObj spid="_x0000_s6151" name="Equation" r:id="rId12" imgW="266584" imgH="279279" progId="Equation.3">
                  <p:embed/>
                </p:oleObj>
              </mc:Choice>
              <mc:Fallback>
                <p:oleObj name="Equation" r:id="rId12" imgW="266584" imgH="279279" progId="Equation.3">
                  <p:embed/>
                  <p:pic>
                    <p:nvPicPr>
                      <p:cNvPr id="22545" name="Object 29">
                        <a:extLst>
                          <a:ext uri="{FF2B5EF4-FFF2-40B4-BE49-F238E27FC236}">
                            <a16:creationId xmlns:a16="http://schemas.microsoft.com/office/drawing/2014/main" id="{6CA623E6-7D28-40E1-9C73-B8A0BC89C32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22098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6" name="Object 35">
            <a:extLst>
              <a:ext uri="{FF2B5EF4-FFF2-40B4-BE49-F238E27FC236}">
                <a16:creationId xmlns:a16="http://schemas.microsoft.com/office/drawing/2014/main" id="{B89F6795-4670-464D-BFE5-D1C5E5A7F044}"/>
              </a:ext>
            </a:extLst>
          </p:cNvPr>
          <p:cNvGraphicFramePr>
            <a:graphicFrameLocks noChangeAspect="1"/>
          </p:cNvGraphicFramePr>
          <p:nvPr/>
        </p:nvGraphicFramePr>
        <p:xfrm>
          <a:off x="3976688" y="2921000"/>
          <a:ext cx="381000" cy="520700"/>
        </p:xfrm>
        <a:graphic>
          <a:graphicData uri="http://schemas.openxmlformats.org/presentationml/2006/ole">
            <mc:AlternateContent xmlns:mc="http://schemas.openxmlformats.org/markup-compatibility/2006">
              <mc:Choice xmlns:v="urn:schemas-microsoft-com:vml" Requires="v">
                <p:oleObj spid="_x0000_s6152" name="Equation" r:id="rId13" imgW="380835" imgH="520474" progId="Equation.3">
                  <p:embed/>
                </p:oleObj>
              </mc:Choice>
              <mc:Fallback>
                <p:oleObj name="Equation" r:id="rId13" imgW="380835" imgH="520474" progId="Equation.3">
                  <p:embed/>
                  <p:pic>
                    <p:nvPicPr>
                      <p:cNvPr id="22546" name="Object 35">
                        <a:extLst>
                          <a:ext uri="{FF2B5EF4-FFF2-40B4-BE49-F238E27FC236}">
                            <a16:creationId xmlns:a16="http://schemas.microsoft.com/office/drawing/2014/main" id="{B89F6795-4670-464D-BFE5-D1C5E5A7F04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76688" y="29210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7" name="Line 36">
            <a:extLst>
              <a:ext uri="{FF2B5EF4-FFF2-40B4-BE49-F238E27FC236}">
                <a16:creationId xmlns:a16="http://schemas.microsoft.com/office/drawing/2014/main" id="{019BCEEB-5ECA-4CD6-8E48-8B98A23011CE}"/>
              </a:ext>
            </a:extLst>
          </p:cNvPr>
          <p:cNvSpPr>
            <a:spLocks noChangeShapeType="1"/>
          </p:cNvSpPr>
          <p:nvPr/>
        </p:nvSpPr>
        <p:spPr bwMode="auto">
          <a:xfrm>
            <a:off x="5638800" y="20574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48" name="Text Box 37">
            <a:extLst>
              <a:ext uri="{FF2B5EF4-FFF2-40B4-BE49-F238E27FC236}">
                <a16:creationId xmlns:a16="http://schemas.microsoft.com/office/drawing/2014/main" id="{323BDEE0-5C14-4C50-9A93-AA7B609E5343}"/>
              </a:ext>
            </a:extLst>
          </p:cNvPr>
          <p:cNvSpPr txBox="1">
            <a:spLocks noChangeArrowheads="1"/>
          </p:cNvSpPr>
          <p:nvPr/>
        </p:nvSpPr>
        <p:spPr bwMode="auto">
          <a:xfrm>
            <a:off x="119921" y="1073229"/>
            <a:ext cx="43227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dirty="0">
                <a:solidFill>
                  <a:srgbClr val="FF3399"/>
                </a:solidFill>
              </a:rPr>
              <a:t>Stay-Option Machine:</a:t>
            </a:r>
          </a:p>
        </p:txBody>
      </p:sp>
      <p:sp>
        <p:nvSpPr>
          <p:cNvPr id="22549" name="Text Box 38">
            <a:extLst>
              <a:ext uri="{FF2B5EF4-FFF2-40B4-BE49-F238E27FC236}">
                <a16:creationId xmlns:a16="http://schemas.microsoft.com/office/drawing/2014/main" id="{036EF041-58CE-4260-8372-C059DBF2D5E4}"/>
              </a:ext>
            </a:extLst>
          </p:cNvPr>
          <p:cNvSpPr txBox="1">
            <a:spLocks noChangeArrowheads="1"/>
          </p:cNvSpPr>
          <p:nvPr/>
        </p:nvSpPr>
        <p:spPr bwMode="auto">
          <a:xfrm>
            <a:off x="4556125" y="1473200"/>
            <a:ext cx="3667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a:solidFill>
                  <a:srgbClr val="33CC33"/>
                </a:solidFill>
              </a:rPr>
              <a:t>1</a:t>
            </a:r>
          </a:p>
        </p:txBody>
      </p:sp>
      <p:sp>
        <p:nvSpPr>
          <p:cNvPr id="22550" name="Line 39">
            <a:extLst>
              <a:ext uri="{FF2B5EF4-FFF2-40B4-BE49-F238E27FC236}">
                <a16:creationId xmlns:a16="http://schemas.microsoft.com/office/drawing/2014/main" id="{E69D4D62-12B9-4EEA-8AC5-543EEDFB1C47}"/>
              </a:ext>
            </a:extLst>
          </p:cNvPr>
          <p:cNvSpPr>
            <a:spLocks noChangeShapeType="1"/>
          </p:cNvSpPr>
          <p:nvPr/>
        </p:nvSpPr>
        <p:spPr bwMode="auto">
          <a:xfrm>
            <a:off x="6477000" y="2057400"/>
            <a:ext cx="2667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51" name="Line 40">
            <a:extLst>
              <a:ext uri="{FF2B5EF4-FFF2-40B4-BE49-F238E27FC236}">
                <a16:creationId xmlns:a16="http://schemas.microsoft.com/office/drawing/2014/main" id="{F95CF948-7DA9-41D3-8A3D-FBA634CA07EB}"/>
              </a:ext>
            </a:extLst>
          </p:cNvPr>
          <p:cNvSpPr>
            <a:spLocks noChangeShapeType="1"/>
          </p:cNvSpPr>
          <p:nvPr/>
        </p:nvSpPr>
        <p:spPr bwMode="auto">
          <a:xfrm>
            <a:off x="6477000" y="2514600"/>
            <a:ext cx="2667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52" name="Line 41">
            <a:extLst>
              <a:ext uri="{FF2B5EF4-FFF2-40B4-BE49-F238E27FC236}">
                <a16:creationId xmlns:a16="http://schemas.microsoft.com/office/drawing/2014/main" id="{47A0D4B0-DBB3-4354-94AA-157A79B778E4}"/>
              </a:ext>
            </a:extLst>
          </p:cNvPr>
          <p:cNvSpPr>
            <a:spLocks noChangeShapeType="1"/>
          </p:cNvSpPr>
          <p:nvPr/>
        </p:nvSpPr>
        <p:spPr bwMode="auto">
          <a:xfrm>
            <a:off x="6705600" y="20574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53" name="Line 42">
            <a:extLst>
              <a:ext uri="{FF2B5EF4-FFF2-40B4-BE49-F238E27FC236}">
                <a16:creationId xmlns:a16="http://schemas.microsoft.com/office/drawing/2014/main" id="{9BA7A99A-12D0-4D7B-ACA1-808BCEA844CD}"/>
              </a:ext>
            </a:extLst>
          </p:cNvPr>
          <p:cNvSpPr>
            <a:spLocks noChangeShapeType="1"/>
          </p:cNvSpPr>
          <p:nvPr/>
        </p:nvSpPr>
        <p:spPr bwMode="auto">
          <a:xfrm>
            <a:off x="7086600" y="20574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54" name="Line 43">
            <a:extLst>
              <a:ext uri="{FF2B5EF4-FFF2-40B4-BE49-F238E27FC236}">
                <a16:creationId xmlns:a16="http://schemas.microsoft.com/office/drawing/2014/main" id="{272F0440-F267-4EC1-90D0-DB2A6FE3319A}"/>
              </a:ext>
            </a:extLst>
          </p:cNvPr>
          <p:cNvSpPr>
            <a:spLocks noChangeShapeType="1"/>
          </p:cNvSpPr>
          <p:nvPr/>
        </p:nvSpPr>
        <p:spPr bwMode="auto">
          <a:xfrm>
            <a:off x="7467600" y="20574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55" name="Line 44">
            <a:extLst>
              <a:ext uri="{FF2B5EF4-FFF2-40B4-BE49-F238E27FC236}">
                <a16:creationId xmlns:a16="http://schemas.microsoft.com/office/drawing/2014/main" id="{8744F6F1-2CBB-4D4A-8106-D4416E8EC930}"/>
              </a:ext>
            </a:extLst>
          </p:cNvPr>
          <p:cNvSpPr>
            <a:spLocks noChangeShapeType="1"/>
          </p:cNvSpPr>
          <p:nvPr/>
        </p:nvSpPr>
        <p:spPr bwMode="auto">
          <a:xfrm>
            <a:off x="7848600" y="20574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56" name="Line 45">
            <a:extLst>
              <a:ext uri="{FF2B5EF4-FFF2-40B4-BE49-F238E27FC236}">
                <a16:creationId xmlns:a16="http://schemas.microsoft.com/office/drawing/2014/main" id="{CA5DF243-2900-4616-A41C-08EB90F0E061}"/>
              </a:ext>
            </a:extLst>
          </p:cNvPr>
          <p:cNvSpPr>
            <a:spLocks noChangeShapeType="1"/>
          </p:cNvSpPr>
          <p:nvPr/>
        </p:nvSpPr>
        <p:spPr bwMode="auto">
          <a:xfrm>
            <a:off x="8229600" y="20574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57" name="Line 46">
            <a:extLst>
              <a:ext uri="{FF2B5EF4-FFF2-40B4-BE49-F238E27FC236}">
                <a16:creationId xmlns:a16="http://schemas.microsoft.com/office/drawing/2014/main" id="{7F80F6A5-5DCF-4A54-A861-963175ADEE2E}"/>
              </a:ext>
            </a:extLst>
          </p:cNvPr>
          <p:cNvSpPr>
            <a:spLocks noChangeShapeType="1"/>
          </p:cNvSpPr>
          <p:nvPr/>
        </p:nvSpPr>
        <p:spPr bwMode="auto">
          <a:xfrm flipV="1">
            <a:off x="7239000" y="25146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2558" name="Object 47">
            <a:extLst>
              <a:ext uri="{FF2B5EF4-FFF2-40B4-BE49-F238E27FC236}">
                <a16:creationId xmlns:a16="http://schemas.microsoft.com/office/drawing/2014/main" id="{A963ADAB-AAEA-48E2-B3E1-E3897B6050AF}"/>
              </a:ext>
            </a:extLst>
          </p:cNvPr>
          <p:cNvGraphicFramePr>
            <a:graphicFrameLocks noChangeAspect="1"/>
          </p:cNvGraphicFramePr>
          <p:nvPr/>
        </p:nvGraphicFramePr>
        <p:xfrm>
          <a:off x="6781800" y="2133600"/>
          <a:ext cx="252413" cy="368300"/>
        </p:xfrm>
        <a:graphic>
          <a:graphicData uri="http://schemas.openxmlformats.org/presentationml/2006/ole">
            <mc:AlternateContent xmlns:mc="http://schemas.openxmlformats.org/markup-compatibility/2006">
              <mc:Choice xmlns:v="urn:schemas-microsoft-com:vml" Requires="v">
                <p:oleObj spid="_x0000_s6153" name="Equation" r:id="rId15" imgW="253890" imgH="368140" progId="Equation.3">
                  <p:embed/>
                </p:oleObj>
              </mc:Choice>
              <mc:Fallback>
                <p:oleObj name="Equation" r:id="rId15" imgW="253890" imgH="368140" progId="Equation.3">
                  <p:embed/>
                  <p:pic>
                    <p:nvPicPr>
                      <p:cNvPr id="22558" name="Object 47">
                        <a:extLst>
                          <a:ext uri="{FF2B5EF4-FFF2-40B4-BE49-F238E27FC236}">
                            <a16:creationId xmlns:a16="http://schemas.microsoft.com/office/drawing/2014/main" id="{A963ADAB-AAEA-48E2-B3E1-E3897B6050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21336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59" name="Object 48">
            <a:extLst>
              <a:ext uri="{FF2B5EF4-FFF2-40B4-BE49-F238E27FC236}">
                <a16:creationId xmlns:a16="http://schemas.microsoft.com/office/drawing/2014/main" id="{3269F21F-B9F0-4553-AA9C-43E0686A842D}"/>
              </a:ext>
            </a:extLst>
          </p:cNvPr>
          <p:cNvGraphicFramePr>
            <a:graphicFrameLocks noChangeAspect="1"/>
          </p:cNvGraphicFramePr>
          <p:nvPr/>
        </p:nvGraphicFramePr>
        <p:xfrm>
          <a:off x="8763000" y="2133600"/>
          <a:ext cx="252413" cy="368300"/>
        </p:xfrm>
        <a:graphic>
          <a:graphicData uri="http://schemas.openxmlformats.org/presentationml/2006/ole">
            <mc:AlternateContent xmlns:mc="http://schemas.openxmlformats.org/markup-compatibility/2006">
              <mc:Choice xmlns:v="urn:schemas-microsoft-com:vml" Requires="v">
                <p:oleObj spid="_x0000_s6154" name="Equation" r:id="rId16" imgW="253890" imgH="368140" progId="Equation.3">
                  <p:embed/>
                </p:oleObj>
              </mc:Choice>
              <mc:Fallback>
                <p:oleObj name="Equation" r:id="rId16" imgW="253890" imgH="368140" progId="Equation.3">
                  <p:embed/>
                  <p:pic>
                    <p:nvPicPr>
                      <p:cNvPr id="22559" name="Object 48">
                        <a:extLst>
                          <a:ext uri="{FF2B5EF4-FFF2-40B4-BE49-F238E27FC236}">
                            <a16:creationId xmlns:a16="http://schemas.microsoft.com/office/drawing/2014/main" id="{3269F21F-B9F0-4553-AA9C-43E0686A84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3000" y="21336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60" name="Object 49">
            <a:extLst>
              <a:ext uri="{FF2B5EF4-FFF2-40B4-BE49-F238E27FC236}">
                <a16:creationId xmlns:a16="http://schemas.microsoft.com/office/drawing/2014/main" id="{F87E119F-744F-4346-B77A-34E14D884693}"/>
              </a:ext>
            </a:extLst>
          </p:cNvPr>
          <p:cNvGraphicFramePr>
            <a:graphicFrameLocks noChangeAspect="1"/>
          </p:cNvGraphicFramePr>
          <p:nvPr/>
        </p:nvGraphicFramePr>
        <p:xfrm>
          <a:off x="7162800" y="2133600"/>
          <a:ext cx="252413" cy="392113"/>
        </p:xfrm>
        <a:graphic>
          <a:graphicData uri="http://schemas.openxmlformats.org/presentationml/2006/ole">
            <mc:AlternateContent xmlns:mc="http://schemas.openxmlformats.org/markup-compatibility/2006">
              <mc:Choice xmlns:v="urn:schemas-microsoft-com:vml" Requires="v">
                <p:oleObj spid="_x0000_s6155" name="Equation" r:id="rId17" imgW="253890" imgH="393529" progId="Equation.3">
                  <p:embed/>
                </p:oleObj>
              </mc:Choice>
              <mc:Fallback>
                <p:oleObj name="Equation" r:id="rId17" imgW="253890" imgH="393529" progId="Equation.3">
                  <p:embed/>
                  <p:pic>
                    <p:nvPicPr>
                      <p:cNvPr id="22560" name="Object 49">
                        <a:extLst>
                          <a:ext uri="{FF2B5EF4-FFF2-40B4-BE49-F238E27FC236}">
                            <a16:creationId xmlns:a16="http://schemas.microsoft.com/office/drawing/2014/main" id="{F87E119F-744F-4346-B77A-34E14D88469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62800" y="21336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61" name="Object 50">
            <a:extLst>
              <a:ext uri="{FF2B5EF4-FFF2-40B4-BE49-F238E27FC236}">
                <a16:creationId xmlns:a16="http://schemas.microsoft.com/office/drawing/2014/main" id="{8BD1D5F0-49F6-47E6-BCAE-AA22B6D93FC5}"/>
              </a:ext>
            </a:extLst>
          </p:cNvPr>
          <p:cNvGraphicFramePr>
            <a:graphicFrameLocks noChangeAspect="1"/>
          </p:cNvGraphicFramePr>
          <p:nvPr/>
        </p:nvGraphicFramePr>
        <p:xfrm>
          <a:off x="7543800" y="2209800"/>
          <a:ext cx="265113" cy="279400"/>
        </p:xfrm>
        <a:graphic>
          <a:graphicData uri="http://schemas.openxmlformats.org/presentationml/2006/ole">
            <mc:AlternateContent xmlns:mc="http://schemas.openxmlformats.org/markup-compatibility/2006">
              <mc:Choice xmlns:v="urn:schemas-microsoft-com:vml" Requires="v">
                <p:oleObj spid="_x0000_s6156" name="Equation" r:id="rId18" imgW="266584" imgH="279279" progId="Equation.3">
                  <p:embed/>
                </p:oleObj>
              </mc:Choice>
              <mc:Fallback>
                <p:oleObj name="Equation" r:id="rId18" imgW="266584" imgH="279279" progId="Equation.3">
                  <p:embed/>
                  <p:pic>
                    <p:nvPicPr>
                      <p:cNvPr id="22561" name="Object 50">
                        <a:extLst>
                          <a:ext uri="{FF2B5EF4-FFF2-40B4-BE49-F238E27FC236}">
                            <a16:creationId xmlns:a16="http://schemas.microsoft.com/office/drawing/2014/main" id="{8BD1D5F0-49F6-47E6-BCAE-AA22B6D93F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43800" y="22098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62" name="Object 51">
            <a:extLst>
              <a:ext uri="{FF2B5EF4-FFF2-40B4-BE49-F238E27FC236}">
                <a16:creationId xmlns:a16="http://schemas.microsoft.com/office/drawing/2014/main" id="{74FE8441-1576-43AD-800C-D459BA1B36B3}"/>
              </a:ext>
            </a:extLst>
          </p:cNvPr>
          <p:cNvGraphicFramePr>
            <a:graphicFrameLocks noChangeAspect="1"/>
          </p:cNvGraphicFramePr>
          <p:nvPr/>
        </p:nvGraphicFramePr>
        <p:xfrm>
          <a:off x="7924800" y="2133600"/>
          <a:ext cx="252413" cy="392113"/>
        </p:xfrm>
        <a:graphic>
          <a:graphicData uri="http://schemas.openxmlformats.org/presentationml/2006/ole">
            <mc:AlternateContent xmlns:mc="http://schemas.openxmlformats.org/markup-compatibility/2006">
              <mc:Choice xmlns:v="urn:schemas-microsoft-com:vml" Requires="v">
                <p:oleObj spid="_x0000_s6157" name="Equation" r:id="rId19" imgW="253890" imgH="393529" progId="Equation.3">
                  <p:embed/>
                </p:oleObj>
              </mc:Choice>
              <mc:Fallback>
                <p:oleObj name="Equation" r:id="rId19" imgW="253890" imgH="393529" progId="Equation.3">
                  <p:embed/>
                  <p:pic>
                    <p:nvPicPr>
                      <p:cNvPr id="22562" name="Object 51">
                        <a:extLst>
                          <a:ext uri="{FF2B5EF4-FFF2-40B4-BE49-F238E27FC236}">
                            <a16:creationId xmlns:a16="http://schemas.microsoft.com/office/drawing/2014/main" id="{74FE8441-1576-43AD-800C-D459BA1B36B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24800" y="21336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63" name="Object 52">
            <a:extLst>
              <a:ext uri="{FF2B5EF4-FFF2-40B4-BE49-F238E27FC236}">
                <a16:creationId xmlns:a16="http://schemas.microsoft.com/office/drawing/2014/main" id="{DA50E413-E85D-45E3-B779-3C394D221396}"/>
              </a:ext>
            </a:extLst>
          </p:cNvPr>
          <p:cNvGraphicFramePr>
            <a:graphicFrameLocks noChangeAspect="1"/>
          </p:cNvGraphicFramePr>
          <p:nvPr/>
        </p:nvGraphicFramePr>
        <p:xfrm>
          <a:off x="8305800" y="2209800"/>
          <a:ext cx="265113" cy="279400"/>
        </p:xfrm>
        <a:graphic>
          <a:graphicData uri="http://schemas.openxmlformats.org/presentationml/2006/ole">
            <mc:AlternateContent xmlns:mc="http://schemas.openxmlformats.org/markup-compatibility/2006">
              <mc:Choice xmlns:v="urn:schemas-microsoft-com:vml" Requires="v">
                <p:oleObj spid="_x0000_s6158" name="Equation" r:id="rId20" imgW="266584" imgH="279279" progId="Equation.3">
                  <p:embed/>
                </p:oleObj>
              </mc:Choice>
              <mc:Fallback>
                <p:oleObj name="Equation" r:id="rId20" imgW="266584" imgH="279279" progId="Equation.3">
                  <p:embed/>
                  <p:pic>
                    <p:nvPicPr>
                      <p:cNvPr id="22563" name="Object 52">
                        <a:extLst>
                          <a:ext uri="{FF2B5EF4-FFF2-40B4-BE49-F238E27FC236}">
                            <a16:creationId xmlns:a16="http://schemas.microsoft.com/office/drawing/2014/main" id="{DA50E413-E85D-45E3-B779-3C394D22139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05800" y="22098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64" name="Object 53">
            <a:extLst>
              <a:ext uri="{FF2B5EF4-FFF2-40B4-BE49-F238E27FC236}">
                <a16:creationId xmlns:a16="http://schemas.microsoft.com/office/drawing/2014/main" id="{E74CB55E-6BF2-4460-8239-0DB19D16E2E4}"/>
              </a:ext>
            </a:extLst>
          </p:cNvPr>
          <p:cNvGraphicFramePr>
            <a:graphicFrameLocks noChangeAspect="1"/>
          </p:cNvGraphicFramePr>
          <p:nvPr/>
        </p:nvGraphicFramePr>
        <p:xfrm>
          <a:off x="6994525" y="2921000"/>
          <a:ext cx="442913" cy="520700"/>
        </p:xfrm>
        <a:graphic>
          <a:graphicData uri="http://schemas.openxmlformats.org/presentationml/2006/ole">
            <mc:AlternateContent xmlns:mc="http://schemas.openxmlformats.org/markup-compatibility/2006">
              <mc:Choice xmlns:v="urn:schemas-microsoft-com:vml" Requires="v">
                <p:oleObj spid="_x0000_s6159" name="Equation" r:id="rId21" imgW="444307" imgH="520474" progId="Equation.3">
                  <p:embed/>
                </p:oleObj>
              </mc:Choice>
              <mc:Fallback>
                <p:oleObj name="Equation" r:id="rId21" imgW="444307" imgH="520474" progId="Equation.3">
                  <p:embed/>
                  <p:pic>
                    <p:nvPicPr>
                      <p:cNvPr id="22564" name="Object 53">
                        <a:extLst>
                          <a:ext uri="{FF2B5EF4-FFF2-40B4-BE49-F238E27FC236}">
                            <a16:creationId xmlns:a16="http://schemas.microsoft.com/office/drawing/2014/main" id="{E74CB55E-6BF2-4460-8239-0DB19D16E2E4}"/>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994525" y="29210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65" name="Line 54">
            <a:extLst>
              <a:ext uri="{FF2B5EF4-FFF2-40B4-BE49-F238E27FC236}">
                <a16:creationId xmlns:a16="http://schemas.microsoft.com/office/drawing/2014/main" id="{CD22532E-2373-46FF-84B5-82341E0FD302}"/>
              </a:ext>
            </a:extLst>
          </p:cNvPr>
          <p:cNvSpPr>
            <a:spLocks noChangeShapeType="1"/>
          </p:cNvSpPr>
          <p:nvPr/>
        </p:nvSpPr>
        <p:spPr bwMode="auto">
          <a:xfrm>
            <a:off x="8686800" y="20574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66" name="Text Box 55">
            <a:extLst>
              <a:ext uri="{FF2B5EF4-FFF2-40B4-BE49-F238E27FC236}">
                <a16:creationId xmlns:a16="http://schemas.microsoft.com/office/drawing/2014/main" id="{50FC4555-7DD3-4186-8040-58E3811D0C04}"/>
              </a:ext>
            </a:extLst>
          </p:cNvPr>
          <p:cNvSpPr txBox="1">
            <a:spLocks noChangeArrowheads="1"/>
          </p:cNvSpPr>
          <p:nvPr/>
        </p:nvSpPr>
        <p:spPr bwMode="auto">
          <a:xfrm>
            <a:off x="7604125" y="1473200"/>
            <a:ext cx="4318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a:solidFill>
                  <a:srgbClr val="33CC33"/>
                </a:solidFill>
              </a:rPr>
              <a:t>2</a:t>
            </a:r>
          </a:p>
        </p:txBody>
      </p:sp>
      <p:sp>
        <p:nvSpPr>
          <p:cNvPr id="22567" name="Oval 56">
            <a:extLst>
              <a:ext uri="{FF2B5EF4-FFF2-40B4-BE49-F238E27FC236}">
                <a16:creationId xmlns:a16="http://schemas.microsoft.com/office/drawing/2014/main" id="{5D05A607-97CC-4C0C-89AD-3C72F1629722}"/>
              </a:ext>
            </a:extLst>
          </p:cNvPr>
          <p:cNvSpPr>
            <a:spLocks noChangeArrowheads="1"/>
          </p:cNvSpPr>
          <p:nvPr/>
        </p:nvSpPr>
        <p:spPr bwMode="auto">
          <a:xfrm>
            <a:off x="0" y="20574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endParaRPr lang="en-IN" altLang="en-US"/>
          </a:p>
        </p:txBody>
      </p:sp>
      <p:sp>
        <p:nvSpPr>
          <p:cNvPr id="22568" name="Line 57">
            <a:extLst>
              <a:ext uri="{FF2B5EF4-FFF2-40B4-BE49-F238E27FC236}">
                <a16:creationId xmlns:a16="http://schemas.microsoft.com/office/drawing/2014/main" id="{3E01BC32-1F80-44DE-BB47-E15F76411ED8}"/>
              </a:ext>
            </a:extLst>
          </p:cNvPr>
          <p:cNvSpPr>
            <a:spLocks noChangeShapeType="1"/>
          </p:cNvSpPr>
          <p:nvPr/>
        </p:nvSpPr>
        <p:spPr bwMode="auto">
          <a:xfrm>
            <a:off x="609600" y="2286000"/>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69" name="Oval 58">
            <a:extLst>
              <a:ext uri="{FF2B5EF4-FFF2-40B4-BE49-F238E27FC236}">
                <a16:creationId xmlns:a16="http://schemas.microsoft.com/office/drawing/2014/main" id="{E340A858-DAE5-4183-B7DD-788C7C272FD9}"/>
              </a:ext>
            </a:extLst>
          </p:cNvPr>
          <p:cNvSpPr>
            <a:spLocks noChangeArrowheads="1"/>
          </p:cNvSpPr>
          <p:nvPr/>
        </p:nvSpPr>
        <p:spPr bwMode="auto">
          <a:xfrm>
            <a:off x="2239963" y="20574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endParaRPr lang="en-IN" altLang="en-US"/>
          </a:p>
        </p:txBody>
      </p:sp>
      <p:graphicFrame>
        <p:nvGraphicFramePr>
          <p:cNvPr id="22570" name="Object 59">
            <a:extLst>
              <a:ext uri="{FF2B5EF4-FFF2-40B4-BE49-F238E27FC236}">
                <a16:creationId xmlns:a16="http://schemas.microsoft.com/office/drawing/2014/main" id="{1989EDEA-A0F3-4A07-BF8F-33E418DE38B9}"/>
              </a:ext>
            </a:extLst>
          </p:cNvPr>
          <p:cNvGraphicFramePr>
            <a:graphicFrameLocks noChangeAspect="1"/>
          </p:cNvGraphicFramePr>
          <p:nvPr/>
        </p:nvGraphicFramePr>
        <p:xfrm>
          <a:off x="152400" y="1981200"/>
          <a:ext cx="381000" cy="520700"/>
        </p:xfrm>
        <a:graphic>
          <a:graphicData uri="http://schemas.openxmlformats.org/presentationml/2006/ole">
            <mc:AlternateContent xmlns:mc="http://schemas.openxmlformats.org/markup-compatibility/2006">
              <mc:Choice xmlns:v="urn:schemas-microsoft-com:vml" Requires="v">
                <p:oleObj spid="_x0000_s6160" name="Equation" r:id="rId23" imgW="380835" imgH="520474" progId="Equation.3">
                  <p:embed/>
                </p:oleObj>
              </mc:Choice>
              <mc:Fallback>
                <p:oleObj name="Equation" r:id="rId23" imgW="380835" imgH="520474" progId="Equation.3">
                  <p:embed/>
                  <p:pic>
                    <p:nvPicPr>
                      <p:cNvPr id="22570" name="Object 59">
                        <a:extLst>
                          <a:ext uri="{FF2B5EF4-FFF2-40B4-BE49-F238E27FC236}">
                            <a16:creationId xmlns:a16="http://schemas.microsoft.com/office/drawing/2014/main" id="{1989EDEA-A0F3-4A07-BF8F-33E418DE38B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 y="19812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71" name="Object 60">
            <a:extLst>
              <a:ext uri="{FF2B5EF4-FFF2-40B4-BE49-F238E27FC236}">
                <a16:creationId xmlns:a16="http://schemas.microsoft.com/office/drawing/2014/main" id="{C97E687C-AD1A-4F98-A81D-EBA6D885672B}"/>
              </a:ext>
            </a:extLst>
          </p:cNvPr>
          <p:cNvGraphicFramePr>
            <a:graphicFrameLocks noChangeAspect="1"/>
          </p:cNvGraphicFramePr>
          <p:nvPr/>
        </p:nvGraphicFramePr>
        <p:xfrm>
          <a:off x="2362200" y="1981200"/>
          <a:ext cx="442913" cy="520700"/>
        </p:xfrm>
        <a:graphic>
          <a:graphicData uri="http://schemas.openxmlformats.org/presentationml/2006/ole">
            <mc:AlternateContent xmlns:mc="http://schemas.openxmlformats.org/markup-compatibility/2006">
              <mc:Choice xmlns:v="urn:schemas-microsoft-com:vml" Requires="v">
                <p:oleObj spid="_x0000_s6161" name="Equation" r:id="rId24" imgW="444307" imgH="520474" progId="Equation.3">
                  <p:embed/>
                </p:oleObj>
              </mc:Choice>
              <mc:Fallback>
                <p:oleObj name="Equation" r:id="rId24" imgW="444307" imgH="520474" progId="Equation.3">
                  <p:embed/>
                  <p:pic>
                    <p:nvPicPr>
                      <p:cNvPr id="22571" name="Object 60">
                        <a:extLst>
                          <a:ext uri="{FF2B5EF4-FFF2-40B4-BE49-F238E27FC236}">
                            <a16:creationId xmlns:a16="http://schemas.microsoft.com/office/drawing/2014/main" id="{C97E687C-AD1A-4F98-A81D-EBA6D885672B}"/>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62200" y="19812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72" name="Object 61">
            <a:extLst>
              <a:ext uri="{FF2B5EF4-FFF2-40B4-BE49-F238E27FC236}">
                <a16:creationId xmlns:a16="http://schemas.microsoft.com/office/drawing/2014/main" id="{B3142CEE-8D7A-4CB9-9E68-B6FD86A7CB68}"/>
              </a:ext>
            </a:extLst>
          </p:cNvPr>
          <p:cNvGraphicFramePr>
            <a:graphicFrameLocks noChangeAspect="1"/>
          </p:cNvGraphicFramePr>
          <p:nvPr/>
        </p:nvGraphicFramePr>
        <p:xfrm>
          <a:off x="609600" y="1828800"/>
          <a:ext cx="1562100" cy="469900"/>
        </p:xfrm>
        <a:graphic>
          <a:graphicData uri="http://schemas.openxmlformats.org/presentationml/2006/ole">
            <mc:AlternateContent xmlns:mc="http://schemas.openxmlformats.org/markup-compatibility/2006">
              <mc:Choice xmlns:v="urn:schemas-microsoft-com:vml" Requires="v">
                <p:oleObj spid="_x0000_s6162" name="Equation" r:id="rId25" imgW="1562100" imgH="469900" progId="Equation.3">
                  <p:embed/>
                </p:oleObj>
              </mc:Choice>
              <mc:Fallback>
                <p:oleObj name="Equation" r:id="rId25" imgW="1562100" imgH="469900" progId="Equation.3">
                  <p:embed/>
                  <p:pic>
                    <p:nvPicPr>
                      <p:cNvPr id="22572" name="Object 61">
                        <a:extLst>
                          <a:ext uri="{FF2B5EF4-FFF2-40B4-BE49-F238E27FC236}">
                            <a16:creationId xmlns:a16="http://schemas.microsoft.com/office/drawing/2014/main" id="{B3142CEE-8D7A-4CB9-9E68-B6FD86A7CB68}"/>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09600" y="1828800"/>
                        <a:ext cx="1562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73" name="Text Box 62">
            <a:extLst>
              <a:ext uri="{FF2B5EF4-FFF2-40B4-BE49-F238E27FC236}">
                <a16:creationId xmlns:a16="http://schemas.microsoft.com/office/drawing/2014/main" id="{AE095363-3F26-426D-8E4B-E65E26A9328A}"/>
              </a:ext>
            </a:extLst>
          </p:cNvPr>
          <p:cNvSpPr txBox="1">
            <a:spLocks noChangeArrowheads="1"/>
          </p:cNvSpPr>
          <p:nvPr/>
        </p:nvSpPr>
        <p:spPr bwMode="auto">
          <a:xfrm>
            <a:off x="0" y="3886200"/>
            <a:ext cx="63039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a:solidFill>
                  <a:srgbClr val="FF3399"/>
                </a:solidFill>
              </a:rPr>
              <a:t>Simulation in Standard Machine:</a:t>
            </a:r>
          </a:p>
        </p:txBody>
      </p:sp>
      <p:sp>
        <p:nvSpPr>
          <p:cNvPr id="22574" name="Line 63">
            <a:extLst>
              <a:ext uri="{FF2B5EF4-FFF2-40B4-BE49-F238E27FC236}">
                <a16:creationId xmlns:a16="http://schemas.microsoft.com/office/drawing/2014/main" id="{FADEBD60-50C7-4049-9DC1-7D38A559CE70}"/>
              </a:ext>
            </a:extLst>
          </p:cNvPr>
          <p:cNvSpPr>
            <a:spLocks noChangeShapeType="1"/>
          </p:cNvSpPr>
          <p:nvPr/>
        </p:nvSpPr>
        <p:spPr bwMode="auto">
          <a:xfrm>
            <a:off x="304800" y="5105400"/>
            <a:ext cx="2667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75" name="Line 64">
            <a:extLst>
              <a:ext uri="{FF2B5EF4-FFF2-40B4-BE49-F238E27FC236}">
                <a16:creationId xmlns:a16="http://schemas.microsoft.com/office/drawing/2014/main" id="{5FF9A250-0D3C-46FB-A456-68F338269C9A}"/>
              </a:ext>
            </a:extLst>
          </p:cNvPr>
          <p:cNvSpPr>
            <a:spLocks noChangeShapeType="1"/>
          </p:cNvSpPr>
          <p:nvPr/>
        </p:nvSpPr>
        <p:spPr bwMode="auto">
          <a:xfrm>
            <a:off x="304800" y="5562600"/>
            <a:ext cx="2667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76" name="Line 65">
            <a:extLst>
              <a:ext uri="{FF2B5EF4-FFF2-40B4-BE49-F238E27FC236}">
                <a16:creationId xmlns:a16="http://schemas.microsoft.com/office/drawing/2014/main" id="{40A8BF6F-ACFB-4EAA-B77F-C51587F346B1}"/>
              </a:ext>
            </a:extLst>
          </p:cNvPr>
          <p:cNvSpPr>
            <a:spLocks noChangeShapeType="1"/>
          </p:cNvSpPr>
          <p:nvPr/>
        </p:nvSpPr>
        <p:spPr bwMode="auto">
          <a:xfrm>
            <a:off x="533400" y="51054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77" name="Line 66">
            <a:extLst>
              <a:ext uri="{FF2B5EF4-FFF2-40B4-BE49-F238E27FC236}">
                <a16:creationId xmlns:a16="http://schemas.microsoft.com/office/drawing/2014/main" id="{ADB5936D-6B8F-4398-8B91-5DCC57C7A1CB}"/>
              </a:ext>
            </a:extLst>
          </p:cNvPr>
          <p:cNvSpPr>
            <a:spLocks noChangeShapeType="1"/>
          </p:cNvSpPr>
          <p:nvPr/>
        </p:nvSpPr>
        <p:spPr bwMode="auto">
          <a:xfrm>
            <a:off x="914400" y="51054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78" name="Line 67">
            <a:extLst>
              <a:ext uri="{FF2B5EF4-FFF2-40B4-BE49-F238E27FC236}">
                <a16:creationId xmlns:a16="http://schemas.microsoft.com/office/drawing/2014/main" id="{8465B624-D52F-44CA-93A7-F91D8F16F7CC}"/>
              </a:ext>
            </a:extLst>
          </p:cNvPr>
          <p:cNvSpPr>
            <a:spLocks noChangeShapeType="1"/>
          </p:cNvSpPr>
          <p:nvPr/>
        </p:nvSpPr>
        <p:spPr bwMode="auto">
          <a:xfrm>
            <a:off x="1295400" y="51054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79" name="Line 68">
            <a:extLst>
              <a:ext uri="{FF2B5EF4-FFF2-40B4-BE49-F238E27FC236}">
                <a16:creationId xmlns:a16="http://schemas.microsoft.com/office/drawing/2014/main" id="{D1A2D0A6-EA97-4EF4-A1C2-63485ABDD571}"/>
              </a:ext>
            </a:extLst>
          </p:cNvPr>
          <p:cNvSpPr>
            <a:spLocks noChangeShapeType="1"/>
          </p:cNvSpPr>
          <p:nvPr/>
        </p:nvSpPr>
        <p:spPr bwMode="auto">
          <a:xfrm>
            <a:off x="1676400" y="51054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80" name="Line 69">
            <a:extLst>
              <a:ext uri="{FF2B5EF4-FFF2-40B4-BE49-F238E27FC236}">
                <a16:creationId xmlns:a16="http://schemas.microsoft.com/office/drawing/2014/main" id="{1887E4E1-E3AC-405C-8941-E48BF825F180}"/>
              </a:ext>
            </a:extLst>
          </p:cNvPr>
          <p:cNvSpPr>
            <a:spLocks noChangeShapeType="1"/>
          </p:cNvSpPr>
          <p:nvPr/>
        </p:nvSpPr>
        <p:spPr bwMode="auto">
          <a:xfrm>
            <a:off x="2057400" y="51054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81" name="Line 70">
            <a:extLst>
              <a:ext uri="{FF2B5EF4-FFF2-40B4-BE49-F238E27FC236}">
                <a16:creationId xmlns:a16="http://schemas.microsoft.com/office/drawing/2014/main" id="{C22FAEFF-555F-44CB-AAEA-084A866AC579}"/>
              </a:ext>
            </a:extLst>
          </p:cNvPr>
          <p:cNvSpPr>
            <a:spLocks noChangeShapeType="1"/>
          </p:cNvSpPr>
          <p:nvPr/>
        </p:nvSpPr>
        <p:spPr bwMode="auto">
          <a:xfrm flipV="1">
            <a:off x="1066800" y="55626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2582" name="Object 71">
            <a:extLst>
              <a:ext uri="{FF2B5EF4-FFF2-40B4-BE49-F238E27FC236}">
                <a16:creationId xmlns:a16="http://schemas.microsoft.com/office/drawing/2014/main" id="{595998D4-4D67-429D-9C0C-9EEC05CA6E22}"/>
              </a:ext>
            </a:extLst>
          </p:cNvPr>
          <p:cNvGraphicFramePr>
            <a:graphicFrameLocks noChangeAspect="1"/>
          </p:cNvGraphicFramePr>
          <p:nvPr/>
        </p:nvGraphicFramePr>
        <p:xfrm>
          <a:off x="609600" y="5181600"/>
          <a:ext cx="252413" cy="368300"/>
        </p:xfrm>
        <a:graphic>
          <a:graphicData uri="http://schemas.openxmlformats.org/presentationml/2006/ole">
            <mc:AlternateContent xmlns:mc="http://schemas.openxmlformats.org/markup-compatibility/2006">
              <mc:Choice xmlns:v="urn:schemas-microsoft-com:vml" Requires="v">
                <p:oleObj spid="_x0000_s6163" name="Equation" r:id="rId27" imgW="253890" imgH="368140" progId="Equation.3">
                  <p:embed/>
                </p:oleObj>
              </mc:Choice>
              <mc:Fallback>
                <p:oleObj name="Equation" r:id="rId27" imgW="253890" imgH="368140" progId="Equation.3">
                  <p:embed/>
                  <p:pic>
                    <p:nvPicPr>
                      <p:cNvPr id="22582" name="Object 71">
                        <a:extLst>
                          <a:ext uri="{FF2B5EF4-FFF2-40B4-BE49-F238E27FC236}">
                            <a16:creationId xmlns:a16="http://schemas.microsoft.com/office/drawing/2014/main" id="{595998D4-4D67-429D-9C0C-9EEC05CA6E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1816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83" name="Object 72">
            <a:extLst>
              <a:ext uri="{FF2B5EF4-FFF2-40B4-BE49-F238E27FC236}">
                <a16:creationId xmlns:a16="http://schemas.microsoft.com/office/drawing/2014/main" id="{C4DA00BF-3DC7-4E25-8C3C-F82573E4E8E4}"/>
              </a:ext>
            </a:extLst>
          </p:cNvPr>
          <p:cNvGraphicFramePr>
            <a:graphicFrameLocks noChangeAspect="1"/>
          </p:cNvGraphicFramePr>
          <p:nvPr/>
        </p:nvGraphicFramePr>
        <p:xfrm>
          <a:off x="2590800" y="5181600"/>
          <a:ext cx="252413" cy="368300"/>
        </p:xfrm>
        <a:graphic>
          <a:graphicData uri="http://schemas.openxmlformats.org/presentationml/2006/ole">
            <mc:AlternateContent xmlns:mc="http://schemas.openxmlformats.org/markup-compatibility/2006">
              <mc:Choice xmlns:v="urn:schemas-microsoft-com:vml" Requires="v">
                <p:oleObj spid="_x0000_s6164" name="Equation" r:id="rId28" imgW="253890" imgH="368140" progId="Equation.3">
                  <p:embed/>
                </p:oleObj>
              </mc:Choice>
              <mc:Fallback>
                <p:oleObj name="Equation" r:id="rId28" imgW="253890" imgH="368140" progId="Equation.3">
                  <p:embed/>
                  <p:pic>
                    <p:nvPicPr>
                      <p:cNvPr id="22583" name="Object 72">
                        <a:extLst>
                          <a:ext uri="{FF2B5EF4-FFF2-40B4-BE49-F238E27FC236}">
                            <a16:creationId xmlns:a16="http://schemas.microsoft.com/office/drawing/2014/main" id="{C4DA00BF-3DC7-4E25-8C3C-F82573E4E8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51816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84" name="Object 73">
            <a:extLst>
              <a:ext uri="{FF2B5EF4-FFF2-40B4-BE49-F238E27FC236}">
                <a16:creationId xmlns:a16="http://schemas.microsoft.com/office/drawing/2014/main" id="{33A2B638-453E-4FFB-9686-9936C6764701}"/>
              </a:ext>
            </a:extLst>
          </p:cNvPr>
          <p:cNvGraphicFramePr>
            <a:graphicFrameLocks noChangeAspect="1"/>
          </p:cNvGraphicFramePr>
          <p:nvPr/>
        </p:nvGraphicFramePr>
        <p:xfrm>
          <a:off x="984250" y="5237163"/>
          <a:ext cx="265113" cy="279400"/>
        </p:xfrm>
        <a:graphic>
          <a:graphicData uri="http://schemas.openxmlformats.org/presentationml/2006/ole">
            <mc:AlternateContent xmlns:mc="http://schemas.openxmlformats.org/markup-compatibility/2006">
              <mc:Choice xmlns:v="urn:schemas-microsoft-com:vml" Requires="v">
                <p:oleObj spid="_x0000_s6165" name="Equation" r:id="rId29" imgW="266584" imgH="279279" progId="Equation.3">
                  <p:embed/>
                </p:oleObj>
              </mc:Choice>
              <mc:Fallback>
                <p:oleObj name="Equation" r:id="rId29" imgW="266584" imgH="279279" progId="Equation.3">
                  <p:embed/>
                  <p:pic>
                    <p:nvPicPr>
                      <p:cNvPr id="22584" name="Object 73">
                        <a:extLst>
                          <a:ext uri="{FF2B5EF4-FFF2-40B4-BE49-F238E27FC236}">
                            <a16:creationId xmlns:a16="http://schemas.microsoft.com/office/drawing/2014/main" id="{33A2B638-453E-4FFB-9686-9936C67647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4250" y="5237163"/>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85" name="Object 74">
            <a:extLst>
              <a:ext uri="{FF2B5EF4-FFF2-40B4-BE49-F238E27FC236}">
                <a16:creationId xmlns:a16="http://schemas.microsoft.com/office/drawing/2014/main" id="{0AF74292-C204-4F8A-B71A-0BDFE23404F8}"/>
              </a:ext>
            </a:extLst>
          </p:cNvPr>
          <p:cNvGraphicFramePr>
            <a:graphicFrameLocks noChangeAspect="1"/>
          </p:cNvGraphicFramePr>
          <p:nvPr/>
        </p:nvGraphicFramePr>
        <p:xfrm>
          <a:off x="1371600" y="5257800"/>
          <a:ext cx="265113" cy="279400"/>
        </p:xfrm>
        <a:graphic>
          <a:graphicData uri="http://schemas.openxmlformats.org/presentationml/2006/ole">
            <mc:AlternateContent xmlns:mc="http://schemas.openxmlformats.org/markup-compatibility/2006">
              <mc:Choice xmlns:v="urn:schemas-microsoft-com:vml" Requires="v">
                <p:oleObj spid="_x0000_s6166" name="Equation" r:id="rId30" imgW="266584" imgH="279279" progId="Equation.3">
                  <p:embed/>
                </p:oleObj>
              </mc:Choice>
              <mc:Fallback>
                <p:oleObj name="Equation" r:id="rId30" imgW="266584" imgH="279279" progId="Equation.3">
                  <p:embed/>
                  <p:pic>
                    <p:nvPicPr>
                      <p:cNvPr id="22585" name="Object 74">
                        <a:extLst>
                          <a:ext uri="{FF2B5EF4-FFF2-40B4-BE49-F238E27FC236}">
                            <a16:creationId xmlns:a16="http://schemas.microsoft.com/office/drawing/2014/main" id="{0AF74292-C204-4F8A-B71A-0BDFE23404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52578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86" name="Object 75">
            <a:extLst>
              <a:ext uri="{FF2B5EF4-FFF2-40B4-BE49-F238E27FC236}">
                <a16:creationId xmlns:a16="http://schemas.microsoft.com/office/drawing/2014/main" id="{EADD8157-3684-4441-AD07-13AB02C7B45E}"/>
              </a:ext>
            </a:extLst>
          </p:cNvPr>
          <p:cNvGraphicFramePr>
            <a:graphicFrameLocks noChangeAspect="1"/>
          </p:cNvGraphicFramePr>
          <p:nvPr/>
        </p:nvGraphicFramePr>
        <p:xfrm>
          <a:off x="1752600" y="5181600"/>
          <a:ext cx="252413" cy="392113"/>
        </p:xfrm>
        <a:graphic>
          <a:graphicData uri="http://schemas.openxmlformats.org/presentationml/2006/ole">
            <mc:AlternateContent xmlns:mc="http://schemas.openxmlformats.org/markup-compatibility/2006">
              <mc:Choice xmlns:v="urn:schemas-microsoft-com:vml" Requires="v">
                <p:oleObj spid="_x0000_s6167" name="Equation" r:id="rId31" imgW="253890" imgH="393529" progId="Equation.3">
                  <p:embed/>
                </p:oleObj>
              </mc:Choice>
              <mc:Fallback>
                <p:oleObj name="Equation" r:id="rId31" imgW="253890" imgH="393529" progId="Equation.3">
                  <p:embed/>
                  <p:pic>
                    <p:nvPicPr>
                      <p:cNvPr id="22586" name="Object 75">
                        <a:extLst>
                          <a:ext uri="{FF2B5EF4-FFF2-40B4-BE49-F238E27FC236}">
                            <a16:creationId xmlns:a16="http://schemas.microsoft.com/office/drawing/2014/main" id="{EADD8157-3684-4441-AD07-13AB02C7B4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2600" y="51816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87" name="Object 76">
            <a:extLst>
              <a:ext uri="{FF2B5EF4-FFF2-40B4-BE49-F238E27FC236}">
                <a16:creationId xmlns:a16="http://schemas.microsoft.com/office/drawing/2014/main" id="{5B77A037-D4D5-4DA0-9FB9-7B825B479FFE}"/>
              </a:ext>
            </a:extLst>
          </p:cNvPr>
          <p:cNvGraphicFramePr>
            <a:graphicFrameLocks noChangeAspect="1"/>
          </p:cNvGraphicFramePr>
          <p:nvPr/>
        </p:nvGraphicFramePr>
        <p:xfrm>
          <a:off x="2133600" y="5257800"/>
          <a:ext cx="265113" cy="279400"/>
        </p:xfrm>
        <a:graphic>
          <a:graphicData uri="http://schemas.openxmlformats.org/presentationml/2006/ole">
            <mc:AlternateContent xmlns:mc="http://schemas.openxmlformats.org/markup-compatibility/2006">
              <mc:Choice xmlns:v="urn:schemas-microsoft-com:vml" Requires="v">
                <p:oleObj spid="_x0000_s6168" name="Equation" r:id="rId32" imgW="266584" imgH="279279" progId="Equation.3">
                  <p:embed/>
                </p:oleObj>
              </mc:Choice>
              <mc:Fallback>
                <p:oleObj name="Equation" r:id="rId32" imgW="266584" imgH="279279" progId="Equation.3">
                  <p:embed/>
                  <p:pic>
                    <p:nvPicPr>
                      <p:cNvPr id="22587" name="Object 76">
                        <a:extLst>
                          <a:ext uri="{FF2B5EF4-FFF2-40B4-BE49-F238E27FC236}">
                            <a16:creationId xmlns:a16="http://schemas.microsoft.com/office/drawing/2014/main" id="{5B77A037-D4D5-4DA0-9FB9-7B825B479F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52578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88" name="Object 77">
            <a:extLst>
              <a:ext uri="{FF2B5EF4-FFF2-40B4-BE49-F238E27FC236}">
                <a16:creationId xmlns:a16="http://schemas.microsoft.com/office/drawing/2014/main" id="{13D73CD6-6D90-4FE3-935C-8FA55EB93EAD}"/>
              </a:ext>
            </a:extLst>
          </p:cNvPr>
          <p:cNvGraphicFramePr>
            <a:graphicFrameLocks noChangeAspect="1"/>
          </p:cNvGraphicFramePr>
          <p:nvPr/>
        </p:nvGraphicFramePr>
        <p:xfrm>
          <a:off x="852488" y="5969000"/>
          <a:ext cx="381000" cy="520700"/>
        </p:xfrm>
        <a:graphic>
          <a:graphicData uri="http://schemas.openxmlformats.org/presentationml/2006/ole">
            <mc:AlternateContent xmlns:mc="http://schemas.openxmlformats.org/markup-compatibility/2006">
              <mc:Choice xmlns:v="urn:schemas-microsoft-com:vml" Requires="v">
                <p:oleObj spid="_x0000_s6169" name="Equation" r:id="rId33" imgW="380835" imgH="520474" progId="Equation.3">
                  <p:embed/>
                </p:oleObj>
              </mc:Choice>
              <mc:Fallback>
                <p:oleObj name="Equation" r:id="rId33" imgW="380835" imgH="520474" progId="Equation.3">
                  <p:embed/>
                  <p:pic>
                    <p:nvPicPr>
                      <p:cNvPr id="22588" name="Object 77">
                        <a:extLst>
                          <a:ext uri="{FF2B5EF4-FFF2-40B4-BE49-F238E27FC236}">
                            <a16:creationId xmlns:a16="http://schemas.microsoft.com/office/drawing/2014/main" id="{13D73CD6-6D90-4FE3-935C-8FA55EB93EA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2488" y="59690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89" name="Line 78">
            <a:extLst>
              <a:ext uri="{FF2B5EF4-FFF2-40B4-BE49-F238E27FC236}">
                <a16:creationId xmlns:a16="http://schemas.microsoft.com/office/drawing/2014/main" id="{3D8FC6F2-251C-4AC2-ADF6-90C883726C19}"/>
              </a:ext>
            </a:extLst>
          </p:cNvPr>
          <p:cNvSpPr>
            <a:spLocks noChangeShapeType="1"/>
          </p:cNvSpPr>
          <p:nvPr/>
        </p:nvSpPr>
        <p:spPr bwMode="auto">
          <a:xfrm>
            <a:off x="2514600" y="51054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90" name="Text Box 79">
            <a:extLst>
              <a:ext uri="{FF2B5EF4-FFF2-40B4-BE49-F238E27FC236}">
                <a16:creationId xmlns:a16="http://schemas.microsoft.com/office/drawing/2014/main" id="{761F8236-B97E-416F-8A38-E597772DE562}"/>
              </a:ext>
            </a:extLst>
          </p:cNvPr>
          <p:cNvSpPr txBox="1">
            <a:spLocks noChangeArrowheads="1"/>
          </p:cNvSpPr>
          <p:nvPr/>
        </p:nvSpPr>
        <p:spPr bwMode="auto">
          <a:xfrm>
            <a:off x="1431925" y="4521200"/>
            <a:ext cx="3667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a:solidFill>
                  <a:srgbClr val="33CC33"/>
                </a:solidFill>
              </a:rPr>
              <a:t>1</a:t>
            </a:r>
          </a:p>
        </p:txBody>
      </p:sp>
      <p:sp>
        <p:nvSpPr>
          <p:cNvPr id="22591" name="Line 80">
            <a:extLst>
              <a:ext uri="{FF2B5EF4-FFF2-40B4-BE49-F238E27FC236}">
                <a16:creationId xmlns:a16="http://schemas.microsoft.com/office/drawing/2014/main" id="{09A1D5B9-FC8F-4C98-B60F-FFFEA3A73B99}"/>
              </a:ext>
            </a:extLst>
          </p:cNvPr>
          <p:cNvSpPr>
            <a:spLocks noChangeShapeType="1"/>
          </p:cNvSpPr>
          <p:nvPr/>
        </p:nvSpPr>
        <p:spPr bwMode="auto">
          <a:xfrm>
            <a:off x="3352800" y="5105400"/>
            <a:ext cx="2667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92" name="Line 81">
            <a:extLst>
              <a:ext uri="{FF2B5EF4-FFF2-40B4-BE49-F238E27FC236}">
                <a16:creationId xmlns:a16="http://schemas.microsoft.com/office/drawing/2014/main" id="{61228031-E35F-49F6-97E8-A87A95211F1B}"/>
              </a:ext>
            </a:extLst>
          </p:cNvPr>
          <p:cNvSpPr>
            <a:spLocks noChangeShapeType="1"/>
          </p:cNvSpPr>
          <p:nvPr/>
        </p:nvSpPr>
        <p:spPr bwMode="auto">
          <a:xfrm>
            <a:off x="3352800" y="5562600"/>
            <a:ext cx="2667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93" name="Line 82">
            <a:extLst>
              <a:ext uri="{FF2B5EF4-FFF2-40B4-BE49-F238E27FC236}">
                <a16:creationId xmlns:a16="http://schemas.microsoft.com/office/drawing/2014/main" id="{58BD2AC5-0045-43B1-87A2-BE887C59A066}"/>
              </a:ext>
            </a:extLst>
          </p:cNvPr>
          <p:cNvSpPr>
            <a:spLocks noChangeShapeType="1"/>
          </p:cNvSpPr>
          <p:nvPr/>
        </p:nvSpPr>
        <p:spPr bwMode="auto">
          <a:xfrm>
            <a:off x="3581400" y="51054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94" name="Line 83">
            <a:extLst>
              <a:ext uri="{FF2B5EF4-FFF2-40B4-BE49-F238E27FC236}">
                <a16:creationId xmlns:a16="http://schemas.microsoft.com/office/drawing/2014/main" id="{0CF3F98B-3FDB-467F-9FFD-6DE74FFA3AC7}"/>
              </a:ext>
            </a:extLst>
          </p:cNvPr>
          <p:cNvSpPr>
            <a:spLocks noChangeShapeType="1"/>
          </p:cNvSpPr>
          <p:nvPr/>
        </p:nvSpPr>
        <p:spPr bwMode="auto">
          <a:xfrm>
            <a:off x="3962400" y="51054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95" name="Line 84">
            <a:extLst>
              <a:ext uri="{FF2B5EF4-FFF2-40B4-BE49-F238E27FC236}">
                <a16:creationId xmlns:a16="http://schemas.microsoft.com/office/drawing/2014/main" id="{F305EE79-23D1-4A94-8D92-F716E75AED22}"/>
              </a:ext>
            </a:extLst>
          </p:cNvPr>
          <p:cNvSpPr>
            <a:spLocks noChangeShapeType="1"/>
          </p:cNvSpPr>
          <p:nvPr/>
        </p:nvSpPr>
        <p:spPr bwMode="auto">
          <a:xfrm>
            <a:off x="4343400" y="51054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96" name="Line 85">
            <a:extLst>
              <a:ext uri="{FF2B5EF4-FFF2-40B4-BE49-F238E27FC236}">
                <a16:creationId xmlns:a16="http://schemas.microsoft.com/office/drawing/2014/main" id="{A15FCB46-3773-4110-89F9-BEF543B29A81}"/>
              </a:ext>
            </a:extLst>
          </p:cNvPr>
          <p:cNvSpPr>
            <a:spLocks noChangeShapeType="1"/>
          </p:cNvSpPr>
          <p:nvPr/>
        </p:nvSpPr>
        <p:spPr bwMode="auto">
          <a:xfrm>
            <a:off x="4724400" y="51054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97" name="Line 86">
            <a:extLst>
              <a:ext uri="{FF2B5EF4-FFF2-40B4-BE49-F238E27FC236}">
                <a16:creationId xmlns:a16="http://schemas.microsoft.com/office/drawing/2014/main" id="{6AD6FE94-EF04-469D-9601-301CD58320B8}"/>
              </a:ext>
            </a:extLst>
          </p:cNvPr>
          <p:cNvSpPr>
            <a:spLocks noChangeShapeType="1"/>
          </p:cNvSpPr>
          <p:nvPr/>
        </p:nvSpPr>
        <p:spPr bwMode="auto">
          <a:xfrm>
            <a:off x="5105400" y="51054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98" name="Line 87">
            <a:extLst>
              <a:ext uri="{FF2B5EF4-FFF2-40B4-BE49-F238E27FC236}">
                <a16:creationId xmlns:a16="http://schemas.microsoft.com/office/drawing/2014/main" id="{8EB3E667-BBB1-41B6-8D82-B9A08613796E}"/>
              </a:ext>
            </a:extLst>
          </p:cNvPr>
          <p:cNvSpPr>
            <a:spLocks noChangeShapeType="1"/>
          </p:cNvSpPr>
          <p:nvPr/>
        </p:nvSpPr>
        <p:spPr bwMode="auto">
          <a:xfrm flipV="1">
            <a:off x="3810000" y="55626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2599" name="Object 88">
            <a:extLst>
              <a:ext uri="{FF2B5EF4-FFF2-40B4-BE49-F238E27FC236}">
                <a16:creationId xmlns:a16="http://schemas.microsoft.com/office/drawing/2014/main" id="{39F3EBCC-ED4D-45C7-BCEF-C0E0F3D46FBF}"/>
              </a:ext>
            </a:extLst>
          </p:cNvPr>
          <p:cNvGraphicFramePr>
            <a:graphicFrameLocks noChangeAspect="1"/>
          </p:cNvGraphicFramePr>
          <p:nvPr/>
        </p:nvGraphicFramePr>
        <p:xfrm>
          <a:off x="3657600" y="5181600"/>
          <a:ext cx="252413" cy="368300"/>
        </p:xfrm>
        <a:graphic>
          <a:graphicData uri="http://schemas.openxmlformats.org/presentationml/2006/ole">
            <mc:AlternateContent xmlns:mc="http://schemas.openxmlformats.org/markup-compatibility/2006">
              <mc:Choice xmlns:v="urn:schemas-microsoft-com:vml" Requires="v">
                <p:oleObj spid="_x0000_s6170" name="Equation" r:id="rId34" imgW="253890" imgH="368140" progId="Equation.3">
                  <p:embed/>
                </p:oleObj>
              </mc:Choice>
              <mc:Fallback>
                <p:oleObj name="Equation" r:id="rId34" imgW="253890" imgH="368140" progId="Equation.3">
                  <p:embed/>
                  <p:pic>
                    <p:nvPicPr>
                      <p:cNvPr id="22599" name="Object 88">
                        <a:extLst>
                          <a:ext uri="{FF2B5EF4-FFF2-40B4-BE49-F238E27FC236}">
                            <a16:creationId xmlns:a16="http://schemas.microsoft.com/office/drawing/2014/main" id="{39F3EBCC-ED4D-45C7-BCEF-C0E0F3D46F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51816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600" name="Object 89">
            <a:extLst>
              <a:ext uri="{FF2B5EF4-FFF2-40B4-BE49-F238E27FC236}">
                <a16:creationId xmlns:a16="http://schemas.microsoft.com/office/drawing/2014/main" id="{C93DC5B5-8BCA-4CB2-982A-A812D77ED865}"/>
              </a:ext>
            </a:extLst>
          </p:cNvPr>
          <p:cNvGraphicFramePr>
            <a:graphicFrameLocks noChangeAspect="1"/>
          </p:cNvGraphicFramePr>
          <p:nvPr/>
        </p:nvGraphicFramePr>
        <p:xfrm>
          <a:off x="5638800" y="5181600"/>
          <a:ext cx="252413" cy="368300"/>
        </p:xfrm>
        <a:graphic>
          <a:graphicData uri="http://schemas.openxmlformats.org/presentationml/2006/ole">
            <mc:AlternateContent xmlns:mc="http://schemas.openxmlformats.org/markup-compatibility/2006">
              <mc:Choice xmlns:v="urn:schemas-microsoft-com:vml" Requires="v">
                <p:oleObj spid="_x0000_s6171" name="Equation" r:id="rId35" imgW="253890" imgH="368140" progId="Equation.3">
                  <p:embed/>
                </p:oleObj>
              </mc:Choice>
              <mc:Fallback>
                <p:oleObj name="Equation" r:id="rId35" imgW="253890" imgH="368140" progId="Equation.3">
                  <p:embed/>
                  <p:pic>
                    <p:nvPicPr>
                      <p:cNvPr id="22600" name="Object 89">
                        <a:extLst>
                          <a:ext uri="{FF2B5EF4-FFF2-40B4-BE49-F238E27FC236}">
                            <a16:creationId xmlns:a16="http://schemas.microsoft.com/office/drawing/2014/main" id="{C93DC5B5-8BCA-4CB2-982A-A812D77ED8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51816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601" name="Object 90">
            <a:extLst>
              <a:ext uri="{FF2B5EF4-FFF2-40B4-BE49-F238E27FC236}">
                <a16:creationId xmlns:a16="http://schemas.microsoft.com/office/drawing/2014/main" id="{1D2610D4-08E5-4EFE-9DBC-C89E124EFC59}"/>
              </a:ext>
            </a:extLst>
          </p:cNvPr>
          <p:cNvGraphicFramePr>
            <a:graphicFrameLocks noChangeAspect="1"/>
          </p:cNvGraphicFramePr>
          <p:nvPr/>
        </p:nvGraphicFramePr>
        <p:xfrm>
          <a:off x="4038600" y="5181600"/>
          <a:ext cx="252413" cy="392113"/>
        </p:xfrm>
        <a:graphic>
          <a:graphicData uri="http://schemas.openxmlformats.org/presentationml/2006/ole">
            <mc:AlternateContent xmlns:mc="http://schemas.openxmlformats.org/markup-compatibility/2006">
              <mc:Choice xmlns:v="urn:schemas-microsoft-com:vml" Requires="v">
                <p:oleObj spid="_x0000_s6172" name="Equation" r:id="rId36" imgW="253890" imgH="393529" progId="Equation.3">
                  <p:embed/>
                </p:oleObj>
              </mc:Choice>
              <mc:Fallback>
                <p:oleObj name="Equation" r:id="rId36" imgW="253890" imgH="393529" progId="Equation.3">
                  <p:embed/>
                  <p:pic>
                    <p:nvPicPr>
                      <p:cNvPr id="22601" name="Object 90">
                        <a:extLst>
                          <a:ext uri="{FF2B5EF4-FFF2-40B4-BE49-F238E27FC236}">
                            <a16:creationId xmlns:a16="http://schemas.microsoft.com/office/drawing/2014/main" id="{1D2610D4-08E5-4EFE-9DBC-C89E124EFC5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38600" y="51816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602" name="Object 91">
            <a:extLst>
              <a:ext uri="{FF2B5EF4-FFF2-40B4-BE49-F238E27FC236}">
                <a16:creationId xmlns:a16="http://schemas.microsoft.com/office/drawing/2014/main" id="{B8E5EE64-59E2-4CFA-8609-DEBEA61DF3E3}"/>
              </a:ext>
            </a:extLst>
          </p:cNvPr>
          <p:cNvGraphicFramePr>
            <a:graphicFrameLocks noChangeAspect="1"/>
          </p:cNvGraphicFramePr>
          <p:nvPr/>
        </p:nvGraphicFramePr>
        <p:xfrm>
          <a:off x="4419600" y="5257800"/>
          <a:ext cx="265113" cy="279400"/>
        </p:xfrm>
        <a:graphic>
          <a:graphicData uri="http://schemas.openxmlformats.org/presentationml/2006/ole">
            <mc:AlternateContent xmlns:mc="http://schemas.openxmlformats.org/markup-compatibility/2006">
              <mc:Choice xmlns:v="urn:schemas-microsoft-com:vml" Requires="v">
                <p:oleObj spid="_x0000_s6173" name="Equation" r:id="rId37" imgW="266584" imgH="279279" progId="Equation.3">
                  <p:embed/>
                </p:oleObj>
              </mc:Choice>
              <mc:Fallback>
                <p:oleObj name="Equation" r:id="rId37" imgW="266584" imgH="279279" progId="Equation.3">
                  <p:embed/>
                  <p:pic>
                    <p:nvPicPr>
                      <p:cNvPr id="22602" name="Object 91">
                        <a:extLst>
                          <a:ext uri="{FF2B5EF4-FFF2-40B4-BE49-F238E27FC236}">
                            <a16:creationId xmlns:a16="http://schemas.microsoft.com/office/drawing/2014/main" id="{B8E5EE64-59E2-4CFA-8609-DEBEA61DF3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9600" y="52578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603" name="Object 92">
            <a:extLst>
              <a:ext uri="{FF2B5EF4-FFF2-40B4-BE49-F238E27FC236}">
                <a16:creationId xmlns:a16="http://schemas.microsoft.com/office/drawing/2014/main" id="{6709EC31-4103-4ADB-9A79-1EE6FB9EFDB0}"/>
              </a:ext>
            </a:extLst>
          </p:cNvPr>
          <p:cNvGraphicFramePr>
            <a:graphicFrameLocks noChangeAspect="1"/>
          </p:cNvGraphicFramePr>
          <p:nvPr/>
        </p:nvGraphicFramePr>
        <p:xfrm>
          <a:off x="4800600" y="5181600"/>
          <a:ext cx="252413" cy="392113"/>
        </p:xfrm>
        <a:graphic>
          <a:graphicData uri="http://schemas.openxmlformats.org/presentationml/2006/ole">
            <mc:AlternateContent xmlns:mc="http://schemas.openxmlformats.org/markup-compatibility/2006">
              <mc:Choice xmlns:v="urn:schemas-microsoft-com:vml" Requires="v">
                <p:oleObj spid="_x0000_s6174" name="Equation" r:id="rId38" imgW="253890" imgH="393529" progId="Equation.3">
                  <p:embed/>
                </p:oleObj>
              </mc:Choice>
              <mc:Fallback>
                <p:oleObj name="Equation" r:id="rId38" imgW="253890" imgH="393529" progId="Equation.3">
                  <p:embed/>
                  <p:pic>
                    <p:nvPicPr>
                      <p:cNvPr id="22603" name="Object 92">
                        <a:extLst>
                          <a:ext uri="{FF2B5EF4-FFF2-40B4-BE49-F238E27FC236}">
                            <a16:creationId xmlns:a16="http://schemas.microsoft.com/office/drawing/2014/main" id="{6709EC31-4103-4ADB-9A79-1EE6FB9EFDB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00600" y="51816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604" name="Object 93">
            <a:extLst>
              <a:ext uri="{FF2B5EF4-FFF2-40B4-BE49-F238E27FC236}">
                <a16:creationId xmlns:a16="http://schemas.microsoft.com/office/drawing/2014/main" id="{BABD891C-017D-4B28-B507-A729128B2C04}"/>
              </a:ext>
            </a:extLst>
          </p:cNvPr>
          <p:cNvGraphicFramePr>
            <a:graphicFrameLocks noChangeAspect="1"/>
          </p:cNvGraphicFramePr>
          <p:nvPr/>
        </p:nvGraphicFramePr>
        <p:xfrm>
          <a:off x="5181600" y="5257800"/>
          <a:ext cx="265113" cy="279400"/>
        </p:xfrm>
        <a:graphic>
          <a:graphicData uri="http://schemas.openxmlformats.org/presentationml/2006/ole">
            <mc:AlternateContent xmlns:mc="http://schemas.openxmlformats.org/markup-compatibility/2006">
              <mc:Choice xmlns:v="urn:schemas-microsoft-com:vml" Requires="v">
                <p:oleObj spid="_x0000_s6175" name="Equation" r:id="rId39" imgW="266584" imgH="279279" progId="Equation.3">
                  <p:embed/>
                </p:oleObj>
              </mc:Choice>
              <mc:Fallback>
                <p:oleObj name="Equation" r:id="rId39" imgW="266584" imgH="279279" progId="Equation.3">
                  <p:embed/>
                  <p:pic>
                    <p:nvPicPr>
                      <p:cNvPr id="22604" name="Object 93">
                        <a:extLst>
                          <a:ext uri="{FF2B5EF4-FFF2-40B4-BE49-F238E27FC236}">
                            <a16:creationId xmlns:a16="http://schemas.microsoft.com/office/drawing/2014/main" id="{BABD891C-017D-4B28-B507-A729128B2C0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52578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605" name="Object 94">
            <a:extLst>
              <a:ext uri="{FF2B5EF4-FFF2-40B4-BE49-F238E27FC236}">
                <a16:creationId xmlns:a16="http://schemas.microsoft.com/office/drawing/2014/main" id="{2FC2D6D9-0873-412C-ADDC-A1AAEE8DB945}"/>
              </a:ext>
            </a:extLst>
          </p:cNvPr>
          <p:cNvGraphicFramePr>
            <a:graphicFrameLocks noChangeAspect="1"/>
          </p:cNvGraphicFramePr>
          <p:nvPr/>
        </p:nvGraphicFramePr>
        <p:xfrm>
          <a:off x="3581400" y="5943600"/>
          <a:ext cx="442913" cy="520700"/>
        </p:xfrm>
        <a:graphic>
          <a:graphicData uri="http://schemas.openxmlformats.org/presentationml/2006/ole">
            <mc:AlternateContent xmlns:mc="http://schemas.openxmlformats.org/markup-compatibility/2006">
              <mc:Choice xmlns:v="urn:schemas-microsoft-com:vml" Requires="v">
                <p:oleObj spid="_x0000_s6176" name="Equation" r:id="rId40" imgW="444307" imgH="520474" progId="Equation.3">
                  <p:embed/>
                </p:oleObj>
              </mc:Choice>
              <mc:Fallback>
                <p:oleObj name="Equation" r:id="rId40" imgW="444307" imgH="520474" progId="Equation.3">
                  <p:embed/>
                  <p:pic>
                    <p:nvPicPr>
                      <p:cNvPr id="22605" name="Object 94">
                        <a:extLst>
                          <a:ext uri="{FF2B5EF4-FFF2-40B4-BE49-F238E27FC236}">
                            <a16:creationId xmlns:a16="http://schemas.microsoft.com/office/drawing/2014/main" id="{2FC2D6D9-0873-412C-ADDC-A1AAEE8DB94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81400" y="59436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606" name="Line 95">
            <a:extLst>
              <a:ext uri="{FF2B5EF4-FFF2-40B4-BE49-F238E27FC236}">
                <a16:creationId xmlns:a16="http://schemas.microsoft.com/office/drawing/2014/main" id="{CE002853-068E-42A4-B517-08E56A71E050}"/>
              </a:ext>
            </a:extLst>
          </p:cNvPr>
          <p:cNvSpPr>
            <a:spLocks noChangeShapeType="1"/>
          </p:cNvSpPr>
          <p:nvPr/>
        </p:nvSpPr>
        <p:spPr bwMode="auto">
          <a:xfrm>
            <a:off x="5562600" y="51054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607" name="Text Box 96">
            <a:extLst>
              <a:ext uri="{FF2B5EF4-FFF2-40B4-BE49-F238E27FC236}">
                <a16:creationId xmlns:a16="http://schemas.microsoft.com/office/drawing/2014/main" id="{0A675DEF-C81F-48C0-A08E-670631D7B65A}"/>
              </a:ext>
            </a:extLst>
          </p:cNvPr>
          <p:cNvSpPr txBox="1">
            <a:spLocks noChangeArrowheads="1"/>
          </p:cNvSpPr>
          <p:nvPr/>
        </p:nvSpPr>
        <p:spPr bwMode="auto">
          <a:xfrm>
            <a:off x="4479925" y="4521200"/>
            <a:ext cx="4318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a:solidFill>
                  <a:srgbClr val="33CC33"/>
                </a:solidFill>
              </a:rPr>
              <a:t>2</a:t>
            </a:r>
          </a:p>
        </p:txBody>
      </p:sp>
      <p:sp>
        <p:nvSpPr>
          <p:cNvPr id="22608" name="Line 97">
            <a:extLst>
              <a:ext uri="{FF2B5EF4-FFF2-40B4-BE49-F238E27FC236}">
                <a16:creationId xmlns:a16="http://schemas.microsoft.com/office/drawing/2014/main" id="{6B42B936-6A12-49C1-BCD9-6E4242E6FBE5}"/>
              </a:ext>
            </a:extLst>
          </p:cNvPr>
          <p:cNvSpPr>
            <a:spLocks noChangeShapeType="1"/>
          </p:cNvSpPr>
          <p:nvPr/>
        </p:nvSpPr>
        <p:spPr bwMode="auto">
          <a:xfrm>
            <a:off x="6477000" y="5105400"/>
            <a:ext cx="2667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609" name="Line 98">
            <a:extLst>
              <a:ext uri="{FF2B5EF4-FFF2-40B4-BE49-F238E27FC236}">
                <a16:creationId xmlns:a16="http://schemas.microsoft.com/office/drawing/2014/main" id="{D90299C7-A427-4C91-B768-5747C7B3CA09}"/>
              </a:ext>
            </a:extLst>
          </p:cNvPr>
          <p:cNvSpPr>
            <a:spLocks noChangeShapeType="1"/>
          </p:cNvSpPr>
          <p:nvPr/>
        </p:nvSpPr>
        <p:spPr bwMode="auto">
          <a:xfrm>
            <a:off x="6477000" y="5562600"/>
            <a:ext cx="2667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610" name="Line 99">
            <a:extLst>
              <a:ext uri="{FF2B5EF4-FFF2-40B4-BE49-F238E27FC236}">
                <a16:creationId xmlns:a16="http://schemas.microsoft.com/office/drawing/2014/main" id="{61A86CDD-9338-49F2-B4BD-D2469D7AA2E6}"/>
              </a:ext>
            </a:extLst>
          </p:cNvPr>
          <p:cNvSpPr>
            <a:spLocks noChangeShapeType="1"/>
          </p:cNvSpPr>
          <p:nvPr/>
        </p:nvSpPr>
        <p:spPr bwMode="auto">
          <a:xfrm>
            <a:off x="6705600" y="51054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611" name="Line 100">
            <a:extLst>
              <a:ext uri="{FF2B5EF4-FFF2-40B4-BE49-F238E27FC236}">
                <a16:creationId xmlns:a16="http://schemas.microsoft.com/office/drawing/2014/main" id="{3FCC4E26-49F4-41E0-827A-B66029F5D440}"/>
              </a:ext>
            </a:extLst>
          </p:cNvPr>
          <p:cNvSpPr>
            <a:spLocks noChangeShapeType="1"/>
          </p:cNvSpPr>
          <p:nvPr/>
        </p:nvSpPr>
        <p:spPr bwMode="auto">
          <a:xfrm>
            <a:off x="7086600" y="51054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612" name="Line 101">
            <a:extLst>
              <a:ext uri="{FF2B5EF4-FFF2-40B4-BE49-F238E27FC236}">
                <a16:creationId xmlns:a16="http://schemas.microsoft.com/office/drawing/2014/main" id="{D379490F-E68D-4643-AA45-D070C69BE500}"/>
              </a:ext>
            </a:extLst>
          </p:cNvPr>
          <p:cNvSpPr>
            <a:spLocks noChangeShapeType="1"/>
          </p:cNvSpPr>
          <p:nvPr/>
        </p:nvSpPr>
        <p:spPr bwMode="auto">
          <a:xfrm>
            <a:off x="7467600" y="51054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613" name="Line 102">
            <a:extLst>
              <a:ext uri="{FF2B5EF4-FFF2-40B4-BE49-F238E27FC236}">
                <a16:creationId xmlns:a16="http://schemas.microsoft.com/office/drawing/2014/main" id="{750338A7-E5A8-48D6-B4D0-0BAB5A133250}"/>
              </a:ext>
            </a:extLst>
          </p:cNvPr>
          <p:cNvSpPr>
            <a:spLocks noChangeShapeType="1"/>
          </p:cNvSpPr>
          <p:nvPr/>
        </p:nvSpPr>
        <p:spPr bwMode="auto">
          <a:xfrm>
            <a:off x="7848600" y="51054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614" name="Line 103">
            <a:extLst>
              <a:ext uri="{FF2B5EF4-FFF2-40B4-BE49-F238E27FC236}">
                <a16:creationId xmlns:a16="http://schemas.microsoft.com/office/drawing/2014/main" id="{75ECE817-ACFD-4929-9DDA-3CAD6F53AE2D}"/>
              </a:ext>
            </a:extLst>
          </p:cNvPr>
          <p:cNvSpPr>
            <a:spLocks noChangeShapeType="1"/>
          </p:cNvSpPr>
          <p:nvPr/>
        </p:nvSpPr>
        <p:spPr bwMode="auto">
          <a:xfrm>
            <a:off x="8229600" y="51054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615" name="Line 104">
            <a:extLst>
              <a:ext uri="{FF2B5EF4-FFF2-40B4-BE49-F238E27FC236}">
                <a16:creationId xmlns:a16="http://schemas.microsoft.com/office/drawing/2014/main" id="{094E15C3-5C82-49D0-8413-19BC5FAE8BF8}"/>
              </a:ext>
            </a:extLst>
          </p:cNvPr>
          <p:cNvSpPr>
            <a:spLocks noChangeShapeType="1"/>
          </p:cNvSpPr>
          <p:nvPr/>
        </p:nvSpPr>
        <p:spPr bwMode="auto">
          <a:xfrm flipV="1">
            <a:off x="7239000" y="55626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2616" name="Object 105">
            <a:extLst>
              <a:ext uri="{FF2B5EF4-FFF2-40B4-BE49-F238E27FC236}">
                <a16:creationId xmlns:a16="http://schemas.microsoft.com/office/drawing/2014/main" id="{9138533B-59FA-4702-8732-AF4B3EFBDF69}"/>
              </a:ext>
            </a:extLst>
          </p:cNvPr>
          <p:cNvGraphicFramePr>
            <a:graphicFrameLocks noChangeAspect="1"/>
          </p:cNvGraphicFramePr>
          <p:nvPr/>
        </p:nvGraphicFramePr>
        <p:xfrm>
          <a:off x="6781800" y="5181600"/>
          <a:ext cx="252413" cy="368300"/>
        </p:xfrm>
        <a:graphic>
          <a:graphicData uri="http://schemas.openxmlformats.org/presentationml/2006/ole">
            <mc:AlternateContent xmlns:mc="http://schemas.openxmlformats.org/markup-compatibility/2006">
              <mc:Choice xmlns:v="urn:schemas-microsoft-com:vml" Requires="v">
                <p:oleObj spid="_x0000_s6177" name="Equation" r:id="rId41" imgW="253890" imgH="368140" progId="Equation.3">
                  <p:embed/>
                </p:oleObj>
              </mc:Choice>
              <mc:Fallback>
                <p:oleObj name="Equation" r:id="rId41" imgW="253890" imgH="368140" progId="Equation.3">
                  <p:embed/>
                  <p:pic>
                    <p:nvPicPr>
                      <p:cNvPr id="22616" name="Object 105">
                        <a:extLst>
                          <a:ext uri="{FF2B5EF4-FFF2-40B4-BE49-F238E27FC236}">
                            <a16:creationId xmlns:a16="http://schemas.microsoft.com/office/drawing/2014/main" id="{9138533B-59FA-4702-8732-AF4B3EFBDF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51816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617" name="Object 106">
            <a:extLst>
              <a:ext uri="{FF2B5EF4-FFF2-40B4-BE49-F238E27FC236}">
                <a16:creationId xmlns:a16="http://schemas.microsoft.com/office/drawing/2014/main" id="{2E9D4F4E-80D1-4631-A1F0-AAC45DD04A83}"/>
              </a:ext>
            </a:extLst>
          </p:cNvPr>
          <p:cNvGraphicFramePr>
            <a:graphicFrameLocks noChangeAspect="1"/>
          </p:cNvGraphicFramePr>
          <p:nvPr/>
        </p:nvGraphicFramePr>
        <p:xfrm>
          <a:off x="8763000" y="5181600"/>
          <a:ext cx="252413" cy="368300"/>
        </p:xfrm>
        <a:graphic>
          <a:graphicData uri="http://schemas.openxmlformats.org/presentationml/2006/ole">
            <mc:AlternateContent xmlns:mc="http://schemas.openxmlformats.org/markup-compatibility/2006">
              <mc:Choice xmlns:v="urn:schemas-microsoft-com:vml" Requires="v">
                <p:oleObj spid="_x0000_s6178" name="Equation" r:id="rId42" imgW="253890" imgH="368140" progId="Equation.3">
                  <p:embed/>
                </p:oleObj>
              </mc:Choice>
              <mc:Fallback>
                <p:oleObj name="Equation" r:id="rId42" imgW="253890" imgH="368140" progId="Equation.3">
                  <p:embed/>
                  <p:pic>
                    <p:nvPicPr>
                      <p:cNvPr id="22617" name="Object 106">
                        <a:extLst>
                          <a:ext uri="{FF2B5EF4-FFF2-40B4-BE49-F238E27FC236}">
                            <a16:creationId xmlns:a16="http://schemas.microsoft.com/office/drawing/2014/main" id="{2E9D4F4E-80D1-4631-A1F0-AAC45DD04A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3000" y="51816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618" name="Object 107">
            <a:extLst>
              <a:ext uri="{FF2B5EF4-FFF2-40B4-BE49-F238E27FC236}">
                <a16:creationId xmlns:a16="http://schemas.microsoft.com/office/drawing/2014/main" id="{A9998D2D-E38B-403D-A481-F468106D9DF9}"/>
              </a:ext>
            </a:extLst>
          </p:cNvPr>
          <p:cNvGraphicFramePr>
            <a:graphicFrameLocks noChangeAspect="1"/>
          </p:cNvGraphicFramePr>
          <p:nvPr/>
        </p:nvGraphicFramePr>
        <p:xfrm>
          <a:off x="7162800" y="5181600"/>
          <a:ext cx="252413" cy="392113"/>
        </p:xfrm>
        <a:graphic>
          <a:graphicData uri="http://schemas.openxmlformats.org/presentationml/2006/ole">
            <mc:AlternateContent xmlns:mc="http://schemas.openxmlformats.org/markup-compatibility/2006">
              <mc:Choice xmlns:v="urn:schemas-microsoft-com:vml" Requires="v">
                <p:oleObj spid="_x0000_s6179" name="Equation" r:id="rId43" imgW="253890" imgH="393529" progId="Equation.3">
                  <p:embed/>
                </p:oleObj>
              </mc:Choice>
              <mc:Fallback>
                <p:oleObj name="Equation" r:id="rId43" imgW="253890" imgH="393529" progId="Equation.3">
                  <p:embed/>
                  <p:pic>
                    <p:nvPicPr>
                      <p:cNvPr id="22618" name="Object 107">
                        <a:extLst>
                          <a:ext uri="{FF2B5EF4-FFF2-40B4-BE49-F238E27FC236}">
                            <a16:creationId xmlns:a16="http://schemas.microsoft.com/office/drawing/2014/main" id="{A9998D2D-E38B-403D-A481-F468106D9DF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62800" y="51816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619" name="Object 108">
            <a:extLst>
              <a:ext uri="{FF2B5EF4-FFF2-40B4-BE49-F238E27FC236}">
                <a16:creationId xmlns:a16="http://schemas.microsoft.com/office/drawing/2014/main" id="{0C72A443-9A28-4569-A540-DF8CE8C31665}"/>
              </a:ext>
            </a:extLst>
          </p:cNvPr>
          <p:cNvGraphicFramePr>
            <a:graphicFrameLocks noChangeAspect="1"/>
          </p:cNvGraphicFramePr>
          <p:nvPr/>
        </p:nvGraphicFramePr>
        <p:xfrm>
          <a:off x="7543800" y="5257800"/>
          <a:ext cx="265113" cy="279400"/>
        </p:xfrm>
        <a:graphic>
          <a:graphicData uri="http://schemas.openxmlformats.org/presentationml/2006/ole">
            <mc:AlternateContent xmlns:mc="http://schemas.openxmlformats.org/markup-compatibility/2006">
              <mc:Choice xmlns:v="urn:schemas-microsoft-com:vml" Requires="v">
                <p:oleObj spid="_x0000_s6180" name="Equation" r:id="rId44" imgW="266584" imgH="279279" progId="Equation.3">
                  <p:embed/>
                </p:oleObj>
              </mc:Choice>
              <mc:Fallback>
                <p:oleObj name="Equation" r:id="rId44" imgW="266584" imgH="279279" progId="Equation.3">
                  <p:embed/>
                  <p:pic>
                    <p:nvPicPr>
                      <p:cNvPr id="22619" name="Object 108">
                        <a:extLst>
                          <a:ext uri="{FF2B5EF4-FFF2-40B4-BE49-F238E27FC236}">
                            <a16:creationId xmlns:a16="http://schemas.microsoft.com/office/drawing/2014/main" id="{0C72A443-9A28-4569-A540-DF8CE8C316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43800" y="52578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620" name="Object 109">
            <a:extLst>
              <a:ext uri="{FF2B5EF4-FFF2-40B4-BE49-F238E27FC236}">
                <a16:creationId xmlns:a16="http://schemas.microsoft.com/office/drawing/2014/main" id="{8A11D4CC-6835-4B1F-AECC-D4A0B9C57F92}"/>
              </a:ext>
            </a:extLst>
          </p:cNvPr>
          <p:cNvGraphicFramePr>
            <a:graphicFrameLocks noChangeAspect="1"/>
          </p:cNvGraphicFramePr>
          <p:nvPr/>
        </p:nvGraphicFramePr>
        <p:xfrm>
          <a:off x="7924800" y="5181600"/>
          <a:ext cx="252413" cy="392113"/>
        </p:xfrm>
        <a:graphic>
          <a:graphicData uri="http://schemas.openxmlformats.org/presentationml/2006/ole">
            <mc:AlternateContent xmlns:mc="http://schemas.openxmlformats.org/markup-compatibility/2006">
              <mc:Choice xmlns:v="urn:schemas-microsoft-com:vml" Requires="v">
                <p:oleObj spid="_x0000_s6181" name="Equation" r:id="rId45" imgW="253890" imgH="393529" progId="Equation.3">
                  <p:embed/>
                </p:oleObj>
              </mc:Choice>
              <mc:Fallback>
                <p:oleObj name="Equation" r:id="rId45" imgW="253890" imgH="393529" progId="Equation.3">
                  <p:embed/>
                  <p:pic>
                    <p:nvPicPr>
                      <p:cNvPr id="22620" name="Object 109">
                        <a:extLst>
                          <a:ext uri="{FF2B5EF4-FFF2-40B4-BE49-F238E27FC236}">
                            <a16:creationId xmlns:a16="http://schemas.microsoft.com/office/drawing/2014/main" id="{8A11D4CC-6835-4B1F-AECC-D4A0B9C57F9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24800" y="51816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621" name="Object 110">
            <a:extLst>
              <a:ext uri="{FF2B5EF4-FFF2-40B4-BE49-F238E27FC236}">
                <a16:creationId xmlns:a16="http://schemas.microsoft.com/office/drawing/2014/main" id="{60C6BD51-3989-4056-B195-F96C64404DEF}"/>
              </a:ext>
            </a:extLst>
          </p:cNvPr>
          <p:cNvGraphicFramePr>
            <a:graphicFrameLocks noChangeAspect="1"/>
          </p:cNvGraphicFramePr>
          <p:nvPr/>
        </p:nvGraphicFramePr>
        <p:xfrm>
          <a:off x="8305800" y="5257800"/>
          <a:ext cx="265113" cy="279400"/>
        </p:xfrm>
        <a:graphic>
          <a:graphicData uri="http://schemas.openxmlformats.org/presentationml/2006/ole">
            <mc:AlternateContent xmlns:mc="http://schemas.openxmlformats.org/markup-compatibility/2006">
              <mc:Choice xmlns:v="urn:schemas-microsoft-com:vml" Requires="v">
                <p:oleObj spid="_x0000_s6182" name="Equation" r:id="rId46" imgW="266584" imgH="279279" progId="Equation.3">
                  <p:embed/>
                </p:oleObj>
              </mc:Choice>
              <mc:Fallback>
                <p:oleObj name="Equation" r:id="rId46" imgW="266584" imgH="279279" progId="Equation.3">
                  <p:embed/>
                  <p:pic>
                    <p:nvPicPr>
                      <p:cNvPr id="22621" name="Object 110">
                        <a:extLst>
                          <a:ext uri="{FF2B5EF4-FFF2-40B4-BE49-F238E27FC236}">
                            <a16:creationId xmlns:a16="http://schemas.microsoft.com/office/drawing/2014/main" id="{60C6BD51-3989-4056-B195-F96C64404D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05800" y="52578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622" name="Object 111">
            <a:extLst>
              <a:ext uri="{FF2B5EF4-FFF2-40B4-BE49-F238E27FC236}">
                <a16:creationId xmlns:a16="http://schemas.microsoft.com/office/drawing/2014/main" id="{805D9A46-E57C-4C63-A150-0F19C579F9A1}"/>
              </a:ext>
            </a:extLst>
          </p:cNvPr>
          <p:cNvGraphicFramePr>
            <a:graphicFrameLocks noChangeAspect="1"/>
          </p:cNvGraphicFramePr>
          <p:nvPr/>
        </p:nvGraphicFramePr>
        <p:xfrm>
          <a:off x="7016750" y="5938838"/>
          <a:ext cx="430213" cy="531812"/>
        </p:xfrm>
        <a:graphic>
          <a:graphicData uri="http://schemas.openxmlformats.org/presentationml/2006/ole">
            <mc:AlternateContent xmlns:mc="http://schemas.openxmlformats.org/markup-compatibility/2006">
              <mc:Choice xmlns:v="urn:schemas-microsoft-com:vml" Requires="v">
                <p:oleObj spid="_x0000_s6183" name="Equation" r:id="rId47" imgW="431613" imgH="533169" progId="Equation.3">
                  <p:embed/>
                </p:oleObj>
              </mc:Choice>
              <mc:Fallback>
                <p:oleObj name="Equation" r:id="rId47" imgW="431613" imgH="533169" progId="Equation.3">
                  <p:embed/>
                  <p:pic>
                    <p:nvPicPr>
                      <p:cNvPr id="22622" name="Object 111">
                        <a:extLst>
                          <a:ext uri="{FF2B5EF4-FFF2-40B4-BE49-F238E27FC236}">
                            <a16:creationId xmlns:a16="http://schemas.microsoft.com/office/drawing/2014/main" id="{805D9A46-E57C-4C63-A150-0F19C579F9A1}"/>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7016750" y="5938838"/>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623" name="Line 112">
            <a:extLst>
              <a:ext uri="{FF2B5EF4-FFF2-40B4-BE49-F238E27FC236}">
                <a16:creationId xmlns:a16="http://schemas.microsoft.com/office/drawing/2014/main" id="{6E29E52F-986C-4531-9963-C04D05C62844}"/>
              </a:ext>
            </a:extLst>
          </p:cNvPr>
          <p:cNvSpPr>
            <a:spLocks noChangeShapeType="1"/>
          </p:cNvSpPr>
          <p:nvPr/>
        </p:nvSpPr>
        <p:spPr bwMode="auto">
          <a:xfrm>
            <a:off x="8686800" y="51054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624" name="Text Box 113">
            <a:extLst>
              <a:ext uri="{FF2B5EF4-FFF2-40B4-BE49-F238E27FC236}">
                <a16:creationId xmlns:a16="http://schemas.microsoft.com/office/drawing/2014/main" id="{6C91C0BC-7DA7-4F02-9952-75266C2937D4}"/>
              </a:ext>
            </a:extLst>
          </p:cNvPr>
          <p:cNvSpPr txBox="1">
            <a:spLocks noChangeArrowheads="1"/>
          </p:cNvSpPr>
          <p:nvPr/>
        </p:nvSpPr>
        <p:spPr bwMode="auto">
          <a:xfrm>
            <a:off x="7604125" y="4521200"/>
            <a:ext cx="4318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a:solidFill>
                  <a:srgbClr val="33CC33"/>
                </a:solidFill>
              </a:rPr>
              <a:t>3</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C2988509-D71C-494A-A0B2-97DD8514DD01}"/>
              </a:ext>
            </a:extLst>
          </p:cNvPr>
          <p:cNvSpPr>
            <a:spLocks noChangeArrowheads="1"/>
          </p:cNvSpPr>
          <p:nvPr/>
        </p:nvSpPr>
        <p:spPr bwMode="auto">
          <a:xfrm>
            <a:off x="399738" y="762000"/>
            <a:ext cx="845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altLang="en-US" sz="3600" b="1" dirty="0"/>
              <a:t>Decision Procedures for CFLs</a:t>
            </a:r>
          </a:p>
        </p:txBody>
      </p:sp>
      <p:sp>
        <p:nvSpPr>
          <p:cNvPr id="215043" name="Text Box 3">
            <a:extLst>
              <a:ext uri="{FF2B5EF4-FFF2-40B4-BE49-F238E27FC236}">
                <a16:creationId xmlns:a16="http://schemas.microsoft.com/office/drawing/2014/main" id="{3D20B36B-F97C-47AF-9F31-C43FAA35051D}"/>
              </a:ext>
            </a:extLst>
          </p:cNvPr>
          <p:cNvSpPr txBox="1">
            <a:spLocks noChangeArrowheads="1"/>
          </p:cNvSpPr>
          <p:nvPr/>
        </p:nvSpPr>
        <p:spPr bwMode="auto">
          <a:xfrm>
            <a:off x="749508" y="1828800"/>
            <a:ext cx="80772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r>
              <a:rPr lang="en-US" altLang="en-US" sz="2200" dirty="0"/>
              <a:t>Membership:  Given a language </a:t>
            </a:r>
            <a:r>
              <a:rPr lang="en-US" altLang="en-US" sz="2200" i="1" dirty="0"/>
              <a:t>L</a:t>
            </a:r>
            <a:r>
              <a:rPr lang="en-US" altLang="en-US" sz="2200" dirty="0"/>
              <a:t> and a string </a:t>
            </a:r>
            <a:r>
              <a:rPr lang="en-US" altLang="en-US" sz="2200" i="1" dirty="0"/>
              <a:t>w</a:t>
            </a:r>
            <a:r>
              <a:rPr lang="en-US" altLang="en-US" sz="2200" dirty="0"/>
              <a:t>, is </a:t>
            </a:r>
            <a:r>
              <a:rPr lang="en-US" altLang="en-US" sz="2200" i="1" dirty="0"/>
              <a:t>w</a:t>
            </a:r>
            <a:r>
              <a:rPr lang="en-US" altLang="en-US" sz="2200" dirty="0"/>
              <a:t> in </a:t>
            </a:r>
            <a:r>
              <a:rPr lang="en-US" altLang="en-US" sz="2200" i="1" dirty="0"/>
              <a:t>L</a:t>
            </a:r>
            <a:r>
              <a:rPr lang="en-US" altLang="en-US" sz="2200" dirty="0"/>
              <a:t>?</a:t>
            </a:r>
          </a:p>
          <a:p>
            <a:endParaRPr lang="en-US" altLang="en-US" sz="2200" dirty="0"/>
          </a:p>
          <a:p>
            <a:r>
              <a:rPr lang="en-US" altLang="en-US" sz="2200" dirty="0"/>
              <a:t>Two approaches:</a:t>
            </a:r>
          </a:p>
          <a:p>
            <a:r>
              <a:rPr lang="en-US" altLang="en-US" sz="2200" dirty="0"/>
              <a:t>   </a:t>
            </a:r>
            <a:r>
              <a:rPr lang="en-US" altLang="en-US" dirty="0"/>
              <a:t>●</a:t>
            </a:r>
            <a:r>
              <a:rPr lang="en-US" altLang="en-US" sz="2200" dirty="0"/>
              <a:t> If </a:t>
            </a:r>
            <a:r>
              <a:rPr lang="en-US" altLang="en-US" sz="2200" i="1" dirty="0"/>
              <a:t>L</a:t>
            </a:r>
            <a:r>
              <a:rPr lang="en-US" altLang="en-US" sz="2200" dirty="0"/>
              <a:t> is context-free, then there exists some context-free </a:t>
            </a:r>
          </a:p>
          <a:p>
            <a:r>
              <a:rPr lang="en-US" altLang="en-US" sz="2200" dirty="0"/>
              <a:t>      grammar </a:t>
            </a:r>
            <a:r>
              <a:rPr lang="en-US" altLang="en-US" sz="2200" i="1" dirty="0"/>
              <a:t>G</a:t>
            </a:r>
            <a:r>
              <a:rPr lang="en-US" altLang="en-US" sz="2200" dirty="0"/>
              <a:t> that generates it.  Try derivations in </a:t>
            </a:r>
            <a:r>
              <a:rPr lang="en-US" altLang="en-US" sz="2200" i="1" dirty="0"/>
              <a:t>G</a:t>
            </a:r>
            <a:r>
              <a:rPr lang="en-US" altLang="en-US" sz="2200" dirty="0"/>
              <a:t> and see </a:t>
            </a:r>
          </a:p>
          <a:p>
            <a:r>
              <a:rPr lang="en-US" altLang="en-US" sz="2200" dirty="0"/>
              <a:t>      whether any of them generates </a:t>
            </a:r>
            <a:r>
              <a:rPr lang="en-US" altLang="en-US" sz="2200" i="1" dirty="0"/>
              <a:t>w</a:t>
            </a:r>
            <a:r>
              <a:rPr lang="en-US" altLang="en-US" sz="2200" dirty="0"/>
              <a:t>.</a:t>
            </a:r>
          </a:p>
          <a:p>
            <a:endParaRPr lang="en-US" altLang="en-US" sz="2200" dirty="0"/>
          </a:p>
          <a:p>
            <a:r>
              <a:rPr lang="en-US" altLang="en-US" sz="2400" dirty="0">
                <a:solidFill>
                  <a:srgbClr val="FF0000"/>
                </a:solidFill>
              </a:rPr>
              <a:t>      Problem:</a:t>
            </a:r>
          </a:p>
          <a:p>
            <a:endParaRPr lang="en-US" altLang="en-US" sz="2400" dirty="0">
              <a:solidFill>
                <a:srgbClr val="FF0000"/>
              </a:solidFill>
            </a:endParaRPr>
          </a:p>
          <a:p>
            <a:r>
              <a:rPr lang="en-US" altLang="en-US" dirty="0"/>
              <a:t>   ● </a:t>
            </a:r>
            <a:r>
              <a:rPr lang="en-US" altLang="en-US" sz="2200" dirty="0"/>
              <a:t>If </a:t>
            </a:r>
            <a:r>
              <a:rPr lang="en-US" altLang="en-US" sz="2200" i="1" dirty="0"/>
              <a:t>L</a:t>
            </a:r>
            <a:r>
              <a:rPr lang="en-US" altLang="en-US" sz="2200" dirty="0"/>
              <a:t> is context-free, then there exists some PDA </a:t>
            </a:r>
            <a:r>
              <a:rPr lang="en-US" altLang="en-US" sz="2200" i="1" dirty="0"/>
              <a:t>M</a:t>
            </a:r>
            <a:r>
              <a:rPr lang="en-US" altLang="en-US" sz="2200" dirty="0"/>
              <a:t> that </a:t>
            </a:r>
          </a:p>
          <a:p>
            <a:r>
              <a:rPr lang="en-US" altLang="en-US" sz="2200" dirty="0"/>
              <a:t>      accepts it.  Run </a:t>
            </a:r>
            <a:r>
              <a:rPr lang="en-US" altLang="en-US" sz="2200" i="1" dirty="0"/>
              <a:t>M</a:t>
            </a:r>
            <a:r>
              <a:rPr lang="en-US" altLang="en-US" sz="2200" dirty="0"/>
              <a:t> on </a:t>
            </a:r>
            <a:r>
              <a:rPr lang="en-US" altLang="en-US" sz="2200" i="1" dirty="0"/>
              <a:t>w</a:t>
            </a:r>
            <a:r>
              <a:rPr lang="en-US" altLang="en-US" sz="2200" dirty="0"/>
              <a:t>.</a:t>
            </a:r>
          </a:p>
          <a:p>
            <a:endParaRPr lang="en-US" altLang="en-US" sz="2200" dirty="0"/>
          </a:p>
          <a:p>
            <a:r>
              <a:rPr lang="en-US" altLang="en-US" sz="2200" dirty="0"/>
              <a:t>      </a:t>
            </a:r>
            <a:r>
              <a:rPr lang="en-US" altLang="en-US" sz="2200" dirty="0">
                <a:solidFill>
                  <a:srgbClr val="FF0000"/>
                </a:solidFill>
              </a:rPr>
              <a:t>Problem:</a:t>
            </a:r>
          </a:p>
          <a:p>
            <a:endParaRPr lang="en-US" altLang="en-US" sz="2200" dirty="0"/>
          </a:p>
        </p:txBody>
      </p:sp>
      <p:pic>
        <p:nvPicPr>
          <p:cNvPr id="215044" name="Picture 4">
            <a:extLst>
              <a:ext uri="{FF2B5EF4-FFF2-40B4-BE49-F238E27FC236}">
                <a16:creationId xmlns:a16="http://schemas.microsoft.com/office/drawing/2014/main" id="{CDAA9170-C991-4FDF-9228-981BBEC15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5486400"/>
            <a:ext cx="4648200" cy="1063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2B31D-7DAD-44A8-A7DA-FBDA4381B15D}"/>
              </a:ext>
            </a:extLst>
          </p:cNvPr>
          <p:cNvSpPr>
            <a:spLocks noGrp="1"/>
          </p:cNvSpPr>
          <p:nvPr>
            <p:ph type="title"/>
          </p:nvPr>
        </p:nvSpPr>
        <p:spPr>
          <a:xfrm>
            <a:off x="457200" y="533400"/>
            <a:ext cx="8229600" cy="914400"/>
          </a:xfrm>
        </p:spPr>
        <p:txBody>
          <a:bodyPr/>
          <a:lstStyle/>
          <a:p>
            <a:r>
              <a:rPr lang="en-US" dirty="0"/>
              <a:t>Storage in the State </a:t>
            </a:r>
          </a:p>
        </p:txBody>
      </p:sp>
      <p:sp>
        <p:nvSpPr>
          <p:cNvPr id="4" name="Slide Number Placeholder 3">
            <a:extLst>
              <a:ext uri="{FF2B5EF4-FFF2-40B4-BE49-F238E27FC236}">
                <a16:creationId xmlns:a16="http://schemas.microsoft.com/office/drawing/2014/main" id="{32DD481F-4FF2-4AD9-A55D-E6392EEE3574}"/>
              </a:ext>
            </a:extLst>
          </p:cNvPr>
          <p:cNvSpPr>
            <a:spLocks noGrp="1"/>
          </p:cNvSpPr>
          <p:nvPr>
            <p:ph type="sldNum" sz="quarter" idx="12"/>
          </p:nvPr>
        </p:nvSpPr>
        <p:spPr/>
        <p:txBody>
          <a:bodyPr/>
          <a:lstStyle/>
          <a:p>
            <a:pPr>
              <a:defRPr/>
            </a:pPr>
            <a:fld id="{0A51D765-1660-43DE-AF21-4929AF4B7AF5}" type="slidenum">
              <a:rPr lang="en-US" smtClean="0"/>
              <a:pPr>
                <a:defRPr/>
              </a:pPr>
              <a:t>50</a:t>
            </a:fld>
            <a:endParaRPr lang="en-US"/>
          </a:p>
        </p:txBody>
      </p:sp>
      <p:pic>
        <p:nvPicPr>
          <p:cNvPr id="4098" name="Picture 2" descr="8.3 Programming Techniques for TM’s&#10;• 8.3.1 Storage in the State&#10;– Technique:&#10;use the finite control of a TM to hold a fin...">
            <a:extLst>
              <a:ext uri="{FF2B5EF4-FFF2-40B4-BE49-F238E27FC236}">
                <a16:creationId xmlns:a16="http://schemas.microsoft.com/office/drawing/2014/main" id="{5BA18F9D-B6B3-4A58-AF77-A69FED91AF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2011" y="3048000"/>
            <a:ext cx="5825067" cy="34352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0EC8BC6-5045-456F-A827-7EA5F7F16168}"/>
              </a:ext>
            </a:extLst>
          </p:cNvPr>
          <p:cNvPicPr>
            <a:picLocks noChangeAspect="1"/>
          </p:cNvPicPr>
          <p:nvPr/>
        </p:nvPicPr>
        <p:blipFill>
          <a:blip r:embed="rId3"/>
          <a:stretch>
            <a:fillRect/>
          </a:stretch>
        </p:blipFill>
        <p:spPr>
          <a:xfrm>
            <a:off x="609600" y="1845586"/>
            <a:ext cx="6857398" cy="1204678"/>
          </a:xfrm>
          <a:prstGeom prst="rect">
            <a:avLst/>
          </a:prstGeom>
        </p:spPr>
      </p:pic>
    </p:spTree>
    <p:extLst>
      <p:ext uri="{BB962C8B-B14F-4D97-AF65-F5344CB8AC3E}">
        <p14:creationId xmlns:p14="http://schemas.microsoft.com/office/powerpoint/2010/main" val="37108497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t>TMs with </a:t>
            </a:r>
            <a:r>
              <a:rPr lang="en-US" i="1"/>
              <a:t>storage</a:t>
            </a:r>
          </a:p>
        </p:txBody>
      </p:sp>
      <p:sp>
        <p:nvSpPr>
          <p:cNvPr id="16388" name="Rectangle 3"/>
          <p:cNvSpPr>
            <a:spLocks noGrp="1" noChangeArrowheads="1"/>
          </p:cNvSpPr>
          <p:nvPr>
            <p:ph idx="1"/>
          </p:nvPr>
        </p:nvSpPr>
        <p:spPr>
          <a:xfrm>
            <a:off x="517525" y="1777506"/>
            <a:ext cx="7772400" cy="1258887"/>
          </a:xfrm>
        </p:spPr>
        <p:txBody>
          <a:bodyPr/>
          <a:lstStyle/>
          <a:p>
            <a:pPr eaLnBrk="1" hangingPunct="1"/>
            <a:r>
              <a:rPr lang="en-US" dirty="0"/>
              <a:t>E.g., TM for 01* + 10*</a:t>
            </a:r>
          </a:p>
        </p:txBody>
      </p:sp>
      <p:sp>
        <p:nvSpPr>
          <p:cNvPr id="18434" name="Slide Number Placeholder 5"/>
          <p:cNvSpPr>
            <a:spLocks noGrp="1"/>
          </p:cNvSpPr>
          <p:nvPr>
            <p:ph type="sldNum" sz="quarter" idx="12"/>
          </p:nvPr>
        </p:nvSpPr>
        <p:spPr>
          <a:noFill/>
        </p:spPr>
        <p:txBody>
          <a:bodyPr/>
          <a:lstStyle/>
          <a:p>
            <a:fld id="{4477D305-3E9B-4002-96FB-51D761F59F7A}" type="slidenum">
              <a:rPr lang="en-US" smtClean="0"/>
              <a:pPr/>
              <a:t>51</a:t>
            </a:fld>
            <a:endParaRPr lang="en-US"/>
          </a:p>
        </p:txBody>
      </p:sp>
      <p:sp>
        <p:nvSpPr>
          <p:cNvPr id="18437" name="Rectangle 4"/>
          <p:cNvSpPr>
            <a:spLocks noChangeArrowheads="1"/>
          </p:cNvSpPr>
          <p:nvPr/>
        </p:nvSpPr>
        <p:spPr bwMode="auto">
          <a:xfrm>
            <a:off x="1066800" y="3276600"/>
            <a:ext cx="1447800" cy="457200"/>
          </a:xfrm>
          <a:prstGeom prst="rect">
            <a:avLst/>
          </a:prstGeom>
          <a:solidFill>
            <a:schemeClr val="accent1"/>
          </a:solidFill>
          <a:ln w="9525">
            <a:solidFill>
              <a:schemeClr val="tx1"/>
            </a:solidFill>
            <a:miter lim="800000"/>
            <a:headEnd/>
            <a:tailEnd/>
          </a:ln>
        </p:spPr>
        <p:txBody>
          <a:bodyPr wrap="none" anchor="ctr"/>
          <a:lstStyle/>
          <a:p>
            <a:pPr algn="ctr"/>
            <a:r>
              <a:rPr lang="en-US"/>
              <a:t>q</a:t>
            </a:r>
          </a:p>
        </p:txBody>
      </p:sp>
      <p:sp>
        <p:nvSpPr>
          <p:cNvPr id="18438" name="Rectangle 6"/>
          <p:cNvSpPr>
            <a:spLocks noChangeArrowheads="1"/>
          </p:cNvSpPr>
          <p:nvPr/>
        </p:nvSpPr>
        <p:spPr bwMode="auto">
          <a:xfrm>
            <a:off x="1066800" y="3733800"/>
            <a:ext cx="1447800" cy="304800"/>
          </a:xfrm>
          <a:prstGeom prst="rect">
            <a:avLst/>
          </a:prstGeom>
          <a:solidFill>
            <a:srgbClr val="FFFF00"/>
          </a:solidFill>
          <a:ln w="9525">
            <a:solidFill>
              <a:schemeClr val="tx1"/>
            </a:solidFill>
            <a:miter lim="800000"/>
            <a:headEnd/>
            <a:tailEnd/>
          </a:ln>
        </p:spPr>
        <p:txBody>
          <a:bodyPr wrap="none" anchor="ctr"/>
          <a:lstStyle/>
          <a:p>
            <a:pPr algn="ctr"/>
            <a:r>
              <a:rPr lang="en-US"/>
              <a:t>storage</a:t>
            </a:r>
          </a:p>
        </p:txBody>
      </p:sp>
      <p:sp>
        <p:nvSpPr>
          <p:cNvPr id="18439" name="Freeform 42"/>
          <p:cNvSpPr>
            <a:spLocks/>
          </p:cNvSpPr>
          <p:nvPr/>
        </p:nvSpPr>
        <p:spPr bwMode="auto">
          <a:xfrm>
            <a:off x="1447800" y="4038600"/>
            <a:ext cx="152400" cy="914400"/>
          </a:xfrm>
          <a:custGeom>
            <a:avLst/>
            <a:gdLst>
              <a:gd name="T0" fmla="*/ 2147483647 w 189"/>
              <a:gd name="T1" fmla="*/ 0 h 568"/>
              <a:gd name="T2" fmla="*/ 2147483647 w 189"/>
              <a:gd name="T3" fmla="*/ 2147483647 h 568"/>
              <a:gd name="T4" fmla="*/ 2147483647 w 189"/>
              <a:gd name="T5" fmla="*/ 2147483647 h 568"/>
              <a:gd name="T6" fmla="*/ 2147483647 w 189"/>
              <a:gd name="T7" fmla="*/ 2147483647 h 568"/>
              <a:gd name="T8" fmla="*/ 2147483647 w 189"/>
              <a:gd name="T9" fmla="*/ 2147483647 h 568"/>
              <a:gd name="T10" fmla="*/ 2147483647 w 189"/>
              <a:gd name="T11" fmla="*/ 2147483647 h 568"/>
              <a:gd name="T12" fmla="*/ 0 60000 65536"/>
              <a:gd name="T13" fmla="*/ 0 60000 65536"/>
              <a:gd name="T14" fmla="*/ 0 60000 65536"/>
              <a:gd name="T15" fmla="*/ 0 60000 65536"/>
              <a:gd name="T16" fmla="*/ 0 60000 65536"/>
              <a:gd name="T17" fmla="*/ 0 60000 65536"/>
              <a:gd name="T18" fmla="*/ 0 w 189"/>
              <a:gd name="T19" fmla="*/ 0 h 568"/>
              <a:gd name="T20" fmla="*/ 189 w 189"/>
              <a:gd name="T21" fmla="*/ 568 h 568"/>
            </a:gdLst>
            <a:ahLst/>
            <a:cxnLst>
              <a:cxn ang="T12">
                <a:pos x="T0" y="T1"/>
              </a:cxn>
              <a:cxn ang="T13">
                <a:pos x="T2" y="T3"/>
              </a:cxn>
              <a:cxn ang="T14">
                <a:pos x="T4" y="T5"/>
              </a:cxn>
              <a:cxn ang="T15">
                <a:pos x="T6" y="T7"/>
              </a:cxn>
              <a:cxn ang="T16">
                <a:pos x="T8" y="T9"/>
              </a:cxn>
              <a:cxn ang="T17">
                <a:pos x="T10" y="T11"/>
              </a:cxn>
            </a:cxnLst>
            <a:rect l="T18" t="T19" r="T20" b="T21"/>
            <a:pathLst>
              <a:path w="189" h="568">
                <a:moveTo>
                  <a:pt x="29" y="0"/>
                </a:moveTo>
                <a:cubicBezTo>
                  <a:pt x="21" y="46"/>
                  <a:pt x="0" y="105"/>
                  <a:pt x="21" y="152"/>
                </a:cubicBezTo>
                <a:cubicBezTo>
                  <a:pt x="24" y="159"/>
                  <a:pt x="37" y="156"/>
                  <a:pt x="45" y="160"/>
                </a:cubicBezTo>
                <a:cubicBezTo>
                  <a:pt x="105" y="190"/>
                  <a:pt x="98" y="184"/>
                  <a:pt x="189" y="192"/>
                </a:cubicBezTo>
                <a:cubicBezTo>
                  <a:pt x="180" y="245"/>
                  <a:pt x="164" y="264"/>
                  <a:pt x="149" y="312"/>
                </a:cubicBezTo>
                <a:cubicBezTo>
                  <a:pt x="140" y="562"/>
                  <a:pt x="141" y="477"/>
                  <a:pt x="141" y="568"/>
                </a:cubicBezTo>
              </a:path>
            </a:pathLst>
          </a:custGeom>
          <a:noFill/>
          <a:ln w="9525">
            <a:solidFill>
              <a:schemeClr val="tx1"/>
            </a:solidFill>
            <a:round/>
            <a:headEnd/>
            <a:tailEnd type="arrow" w="med" len="med"/>
          </a:ln>
        </p:spPr>
        <p:txBody>
          <a:bodyPr wrap="none" anchor="ctr"/>
          <a:lstStyle/>
          <a:p>
            <a:endParaRPr lang="en-US"/>
          </a:p>
        </p:txBody>
      </p:sp>
      <p:sp>
        <p:nvSpPr>
          <p:cNvPr id="18440" name="Text Box 43"/>
          <p:cNvSpPr txBox="1">
            <a:spLocks noChangeArrowheads="1"/>
          </p:cNvSpPr>
          <p:nvPr/>
        </p:nvSpPr>
        <p:spPr bwMode="auto">
          <a:xfrm>
            <a:off x="2530475" y="4419600"/>
            <a:ext cx="1398588" cy="396875"/>
          </a:xfrm>
          <a:prstGeom prst="rect">
            <a:avLst/>
          </a:prstGeom>
          <a:noFill/>
          <a:ln w="9525">
            <a:noFill/>
            <a:miter lim="800000"/>
            <a:headEnd/>
            <a:tailEnd/>
          </a:ln>
        </p:spPr>
        <p:txBody>
          <a:bodyPr wrap="none">
            <a:spAutoFit/>
          </a:bodyPr>
          <a:lstStyle/>
          <a:p>
            <a:r>
              <a:rPr lang="en-US">
                <a:solidFill>
                  <a:schemeClr val="hlink"/>
                </a:solidFill>
              </a:rPr>
              <a:t>Tape head</a:t>
            </a:r>
          </a:p>
        </p:txBody>
      </p:sp>
      <p:grpSp>
        <p:nvGrpSpPr>
          <p:cNvPr id="18441" name="Group 44"/>
          <p:cNvGrpSpPr>
            <a:grpSpLocks/>
          </p:cNvGrpSpPr>
          <p:nvPr/>
        </p:nvGrpSpPr>
        <p:grpSpPr bwMode="auto">
          <a:xfrm>
            <a:off x="228600" y="4953000"/>
            <a:ext cx="4495800" cy="457200"/>
            <a:chOff x="3168" y="3024"/>
            <a:chExt cx="2832" cy="288"/>
          </a:xfrm>
        </p:grpSpPr>
        <p:sp>
          <p:nvSpPr>
            <p:cNvPr id="18457" name="Rectangle 45"/>
            <p:cNvSpPr>
              <a:spLocks noChangeArrowheads="1"/>
            </p:cNvSpPr>
            <p:nvPr/>
          </p:nvSpPr>
          <p:spPr bwMode="auto">
            <a:xfrm>
              <a:off x="4377"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folHlink"/>
                  </a:solidFill>
                </a:rPr>
                <a:t>1</a:t>
              </a:r>
            </a:p>
          </p:txBody>
        </p:sp>
        <p:sp>
          <p:nvSpPr>
            <p:cNvPr id="18458" name="Rectangle 46"/>
            <p:cNvSpPr>
              <a:spLocks noChangeArrowheads="1"/>
            </p:cNvSpPr>
            <p:nvPr/>
          </p:nvSpPr>
          <p:spPr bwMode="auto">
            <a:xfrm>
              <a:off x="4583"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folHlink"/>
                  </a:solidFill>
                </a:rPr>
                <a:t>1</a:t>
              </a:r>
            </a:p>
          </p:txBody>
        </p:sp>
        <p:sp>
          <p:nvSpPr>
            <p:cNvPr id="18459" name="Rectangle 47"/>
            <p:cNvSpPr>
              <a:spLocks noChangeArrowheads="1"/>
            </p:cNvSpPr>
            <p:nvPr/>
          </p:nvSpPr>
          <p:spPr bwMode="auto">
            <a:xfrm>
              <a:off x="4789"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folHlink"/>
                  </a:solidFill>
                </a:rPr>
                <a:t>1</a:t>
              </a:r>
            </a:p>
          </p:txBody>
        </p:sp>
        <p:sp>
          <p:nvSpPr>
            <p:cNvPr id="18460" name="Rectangle 48"/>
            <p:cNvSpPr>
              <a:spLocks noChangeArrowheads="1"/>
            </p:cNvSpPr>
            <p:nvPr/>
          </p:nvSpPr>
          <p:spPr bwMode="auto">
            <a:xfrm>
              <a:off x="4995"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folHlink"/>
                  </a:solidFill>
                </a:rPr>
                <a:t>1</a:t>
              </a:r>
            </a:p>
          </p:txBody>
        </p:sp>
        <p:sp>
          <p:nvSpPr>
            <p:cNvPr id="18461" name="Rectangle 49"/>
            <p:cNvSpPr>
              <a:spLocks noChangeArrowheads="1"/>
            </p:cNvSpPr>
            <p:nvPr/>
          </p:nvSpPr>
          <p:spPr bwMode="auto">
            <a:xfrm>
              <a:off x="4171"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folHlink"/>
                  </a:solidFill>
                </a:rPr>
                <a:t>1</a:t>
              </a:r>
            </a:p>
          </p:txBody>
        </p:sp>
        <p:sp>
          <p:nvSpPr>
            <p:cNvPr id="18462" name="Rectangle 50"/>
            <p:cNvSpPr>
              <a:spLocks noChangeArrowheads="1"/>
            </p:cNvSpPr>
            <p:nvPr/>
          </p:nvSpPr>
          <p:spPr bwMode="auto">
            <a:xfrm>
              <a:off x="3965"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hlink"/>
                  </a:solidFill>
                </a:rPr>
                <a:t>0</a:t>
              </a:r>
              <a:endParaRPr lang="en-US" sz="1600"/>
            </a:p>
          </p:txBody>
        </p:sp>
        <p:sp>
          <p:nvSpPr>
            <p:cNvPr id="18463" name="Rectangle 51"/>
            <p:cNvSpPr>
              <a:spLocks noChangeArrowheads="1"/>
            </p:cNvSpPr>
            <p:nvPr/>
          </p:nvSpPr>
          <p:spPr bwMode="auto">
            <a:xfrm>
              <a:off x="5201"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18464" name="Rectangle 52"/>
            <p:cNvSpPr>
              <a:spLocks noChangeArrowheads="1"/>
            </p:cNvSpPr>
            <p:nvPr/>
          </p:nvSpPr>
          <p:spPr bwMode="auto">
            <a:xfrm>
              <a:off x="5407"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18465" name="Rectangle 53"/>
            <p:cNvSpPr>
              <a:spLocks noChangeArrowheads="1"/>
            </p:cNvSpPr>
            <p:nvPr/>
          </p:nvSpPr>
          <p:spPr bwMode="auto">
            <a:xfrm>
              <a:off x="3759"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18466" name="Rectangle 54"/>
            <p:cNvSpPr>
              <a:spLocks noChangeArrowheads="1"/>
            </p:cNvSpPr>
            <p:nvPr/>
          </p:nvSpPr>
          <p:spPr bwMode="auto">
            <a:xfrm>
              <a:off x="3552" y="3024"/>
              <a:ext cx="207"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18467" name="Line 55"/>
            <p:cNvSpPr>
              <a:spLocks noChangeShapeType="1"/>
            </p:cNvSpPr>
            <p:nvPr/>
          </p:nvSpPr>
          <p:spPr bwMode="auto">
            <a:xfrm>
              <a:off x="3552" y="3024"/>
              <a:ext cx="2061" cy="0"/>
            </a:xfrm>
            <a:prstGeom prst="line">
              <a:avLst/>
            </a:prstGeom>
            <a:noFill/>
            <a:ln w="28575" cap="sq">
              <a:solidFill>
                <a:schemeClr val="tx1"/>
              </a:solidFill>
              <a:round/>
              <a:headEnd/>
              <a:tailEnd/>
            </a:ln>
          </p:spPr>
          <p:txBody>
            <a:bodyPr/>
            <a:lstStyle/>
            <a:p>
              <a:endParaRPr lang="en-US"/>
            </a:p>
          </p:txBody>
        </p:sp>
        <p:sp>
          <p:nvSpPr>
            <p:cNvPr id="18468" name="Line 56"/>
            <p:cNvSpPr>
              <a:spLocks noChangeShapeType="1"/>
            </p:cNvSpPr>
            <p:nvPr/>
          </p:nvSpPr>
          <p:spPr bwMode="auto">
            <a:xfrm>
              <a:off x="3552" y="3296"/>
              <a:ext cx="2061" cy="0"/>
            </a:xfrm>
            <a:prstGeom prst="line">
              <a:avLst/>
            </a:prstGeom>
            <a:noFill/>
            <a:ln w="28575" cap="sq">
              <a:solidFill>
                <a:schemeClr val="tx1"/>
              </a:solidFill>
              <a:round/>
              <a:headEnd/>
              <a:tailEnd/>
            </a:ln>
          </p:spPr>
          <p:txBody>
            <a:bodyPr/>
            <a:lstStyle/>
            <a:p>
              <a:endParaRPr lang="en-US"/>
            </a:p>
          </p:txBody>
        </p:sp>
        <p:sp>
          <p:nvSpPr>
            <p:cNvPr id="18469" name="Line 57"/>
            <p:cNvSpPr>
              <a:spLocks noChangeShapeType="1"/>
            </p:cNvSpPr>
            <p:nvPr/>
          </p:nvSpPr>
          <p:spPr bwMode="auto">
            <a:xfrm>
              <a:off x="3552" y="3024"/>
              <a:ext cx="0" cy="272"/>
            </a:xfrm>
            <a:prstGeom prst="line">
              <a:avLst/>
            </a:prstGeom>
            <a:noFill/>
            <a:ln w="28575" cap="sq">
              <a:solidFill>
                <a:schemeClr val="tx1"/>
              </a:solidFill>
              <a:round/>
              <a:headEnd/>
              <a:tailEnd/>
            </a:ln>
          </p:spPr>
          <p:txBody>
            <a:bodyPr/>
            <a:lstStyle/>
            <a:p>
              <a:endParaRPr lang="en-US"/>
            </a:p>
          </p:txBody>
        </p:sp>
        <p:sp>
          <p:nvSpPr>
            <p:cNvPr id="18470" name="Line 58"/>
            <p:cNvSpPr>
              <a:spLocks noChangeShapeType="1"/>
            </p:cNvSpPr>
            <p:nvPr/>
          </p:nvSpPr>
          <p:spPr bwMode="auto">
            <a:xfrm>
              <a:off x="3759" y="3024"/>
              <a:ext cx="0" cy="272"/>
            </a:xfrm>
            <a:prstGeom prst="line">
              <a:avLst/>
            </a:prstGeom>
            <a:noFill/>
            <a:ln w="12700">
              <a:solidFill>
                <a:schemeClr val="tx1"/>
              </a:solidFill>
              <a:round/>
              <a:headEnd/>
              <a:tailEnd/>
            </a:ln>
          </p:spPr>
          <p:txBody>
            <a:bodyPr/>
            <a:lstStyle/>
            <a:p>
              <a:endParaRPr lang="en-US"/>
            </a:p>
          </p:txBody>
        </p:sp>
        <p:sp>
          <p:nvSpPr>
            <p:cNvPr id="18471" name="Line 59"/>
            <p:cNvSpPr>
              <a:spLocks noChangeShapeType="1"/>
            </p:cNvSpPr>
            <p:nvPr/>
          </p:nvSpPr>
          <p:spPr bwMode="auto">
            <a:xfrm>
              <a:off x="3965" y="3024"/>
              <a:ext cx="0" cy="272"/>
            </a:xfrm>
            <a:prstGeom prst="line">
              <a:avLst/>
            </a:prstGeom>
            <a:noFill/>
            <a:ln w="12700">
              <a:solidFill>
                <a:schemeClr val="tx1"/>
              </a:solidFill>
              <a:round/>
              <a:headEnd/>
              <a:tailEnd/>
            </a:ln>
          </p:spPr>
          <p:txBody>
            <a:bodyPr/>
            <a:lstStyle/>
            <a:p>
              <a:endParaRPr lang="en-US"/>
            </a:p>
          </p:txBody>
        </p:sp>
        <p:sp>
          <p:nvSpPr>
            <p:cNvPr id="18472" name="Line 60"/>
            <p:cNvSpPr>
              <a:spLocks noChangeShapeType="1"/>
            </p:cNvSpPr>
            <p:nvPr/>
          </p:nvSpPr>
          <p:spPr bwMode="auto">
            <a:xfrm>
              <a:off x="5613" y="3024"/>
              <a:ext cx="0" cy="272"/>
            </a:xfrm>
            <a:prstGeom prst="line">
              <a:avLst/>
            </a:prstGeom>
            <a:noFill/>
            <a:ln w="28575" cap="sq">
              <a:solidFill>
                <a:schemeClr val="tx1"/>
              </a:solidFill>
              <a:round/>
              <a:headEnd/>
              <a:tailEnd/>
            </a:ln>
          </p:spPr>
          <p:txBody>
            <a:bodyPr/>
            <a:lstStyle/>
            <a:p>
              <a:endParaRPr lang="en-US"/>
            </a:p>
          </p:txBody>
        </p:sp>
        <p:sp>
          <p:nvSpPr>
            <p:cNvPr id="18473" name="Line 61"/>
            <p:cNvSpPr>
              <a:spLocks noChangeShapeType="1"/>
            </p:cNvSpPr>
            <p:nvPr/>
          </p:nvSpPr>
          <p:spPr bwMode="auto">
            <a:xfrm>
              <a:off x="5407" y="3024"/>
              <a:ext cx="0" cy="272"/>
            </a:xfrm>
            <a:prstGeom prst="line">
              <a:avLst/>
            </a:prstGeom>
            <a:noFill/>
            <a:ln w="12700">
              <a:solidFill>
                <a:schemeClr val="tx1"/>
              </a:solidFill>
              <a:round/>
              <a:headEnd/>
              <a:tailEnd/>
            </a:ln>
          </p:spPr>
          <p:txBody>
            <a:bodyPr/>
            <a:lstStyle/>
            <a:p>
              <a:endParaRPr lang="en-US"/>
            </a:p>
          </p:txBody>
        </p:sp>
        <p:sp>
          <p:nvSpPr>
            <p:cNvPr id="18474" name="Line 62"/>
            <p:cNvSpPr>
              <a:spLocks noChangeShapeType="1"/>
            </p:cNvSpPr>
            <p:nvPr/>
          </p:nvSpPr>
          <p:spPr bwMode="auto">
            <a:xfrm>
              <a:off x="4171" y="3024"/>
              <a:ext cx="0" cy="272"/>
            </a:xfrm>
            <a:prstGeom prst="line">
              <a:avLst/>
            </a:prstGeom>
            <a:noFill/>
            <a:ln w="12700">
              <a:solidFill>
                <a:schemeClr val="tx1"/>
              </a:solidFill>
              <a:round/>
              <a:headEnd/>
              <a:tailEnd/>
            </a:ln>
          </p:spPr>
          <p:txBody>
            <a:bodyPr/>
            <a:lstStyle/>
            <a:p>
              <a:endParaRPr lang="en-US"/>
            </a:p>
          </p:txBody>
        </p:sp>
        <p:sp>
          <p:nvSpPr>
            <p:cNvPr id="18475" name="Line 63"/>
            <p:cNvSpPr>
              <a:spLocks noChangeShapeType="1"/>
            </p:cNvSpPr>
            <p:nvPr/>
          </p:nvSpPr>
          <p:spPr bwMode="auto">
            <a:xfrm>
              <a:off x="4377" y="3024"/>
              <a:ext cx="0" cy="272"/>
            </a:xfrm>
            <a:prstGeom prst="line">
              <a:avLst/>
            </a:prstGeom>
            <a:noFill/>
            <a:ln w="12700">
              <a:solidFill>
                <a:schemeClr val="tx1"/>
              </a:solidFill>
              <a:round/>
              <a:headEnd/>
              <a:tailEnd/>
            </a:ln>
          </p:spPr>
          <p:txBody>
            <a:bodyPr/>
            <a:lstStyle/>
            <a:p>
              <a:endParaRPr lang="en-US"/>
            </a:p>
          </p:txBody>
        </p:sp>
        <p:sp>
          <p:nvSpPr>
            <p:cNvPr id="18476" name="Line 64"/>
            <p:cNvSpPr>
              <a:spLocks noChangeShapeType="1"/>
            </p:cNvSpPr>
            <p:nvPr/>
          </p:nvSpPr>
          <p:spPr bwMode="auto">
            <a:xfrm>
              <a:off x="5201" y="3024"/>
              <a:ext cx="0" cy="272"/>
            </a:xfrm>
            <a:prstGeom prst="line">
              <a:avLst/>
            </a:prstGeom>
            <a:noFill/>
            <a:ln w="12700">
              <a:solidFill>
                <a:schemeClr val="tx1"/>
              </a:solidFill>
              <a:round/>
              <a:headEnd/>
              <a:tailEnd/>
            </a:ln>
          </p:spPr>
          <p:txBody>
            <a:bodyPr/>
            <a:lstStyle/>
            <a:p>
              <a:endParaRPr lang="en-US"/>
            </a:p>
          </p:txBody>
        </p:sp>
        <p:sp>
          <p:nvSpPr>
            <p:cNvPr id="18477" name="Line 65"/>
            <p:cNvSpPr>
              <a:spLocks noChangeShapeType="1"/>
            </p:cNvSpPr>
            <p:nvPr/>
          </p:nvSpPr>
          <p:spPr bwMode="auto">
            <a:xfrm>
              <a:off x="4995" y="3024"/>
              <a:ext cx="0" cy="272"/>
            </a:xfrm>
            <a:prstGeom prst="line">
              <a:avLst/>
            </a:prstGeom>
            <a:noFill/>
            <a:ln w="12700">
              <a:solidFill>
                <a:schemeClr val="tx1"/>
              </a:solidFill>
              <a:round/>
              <a:headEnd/>
              <a:tailEnd/>
            </a:ln>
          </p:spPr>
          <p:txBody>
            <a:bodyPr/>
            <a:lstStyle/>
            <a:p>
              <a:endParaRPr lang="en-US"/>
            </a:p>
          </p:txBody>
        </p:sp>
        <p:sp>
          <p:nvSpPr>
            <p:cNvPr id="18478" name="Line 66"/>
            <p:cNvSpPr>
              <a:spLocks noChangeShapeType="1"/>
            </p:cNvSpPr>
            <p:nvPr/>
          </p:nvSpPr>
          <p:spPr bwMode="auto">
            <a:xfrm>
              <a:off x="4789" y="3024"/>
              <a:ext cx="0" cy="272"/>
            </a:xfrm>
            <a:prstGeom prst="line">
              <a:avLst/>
            </a:prstGeom>
            <a:noFill/>
            <a:ln w="12700">
              <a:solidFill>
                <a:schemeClr val="tx1"/>
              </a:solidFill>
              <a:round/>
              <a:headEnd/>
              <a:tailEnd/>
            </a:ln>
          </p:spPr>
          <p:txBody>
            <a:bodyPr/>
            <a:lstStyle/>
            <a:p>
              <a:endParaRPr lang="en-US"/>
            </a:p>
          </p:txBody>
        </p:sp>
        <p:sp>
          <p:nvSpPr>
            <p:cNvPr id="18479" name="Line 67"/>
            <p:cNvSpPr>
              <a:spLocks noChangeShapeType="1"/>
            </p:cNvSpPr>
            <p:nvPr/>
          </p:nvSpPr>
          <p:spPr bwMode="auto">
            <a:xfrm>
              <a:off x="4583" y="3024"/>
              <a:ext cx="0" cy="272"/>
            </a:xfrm>
            <a:prstGeom prst="line">
              <a:avLst/>
            </a:prstGeom>
            <a:noFill/>
            <a:ln w="12700">
              <a:solidFill>
                <a:schemeClr val="tx1"/>
              </a:solidFill>
              <a:round/>
              <a:headEnd/>
              <a:tailEnd/>
            </a:ln>
          </p:spPr>
          <p:txBody>
            <a:bodyPr/>
            <a:lstStyle/>
            <a:p>
              <a:endParaRPr lang="en-US"/>
            </a:p>
          </p:txBody>
        </p:sp>
        <p:sp>
          <p:nvSpPr>
            <p:cNvPr id="18480" name="Line 68"/>
            <p:cNvSpPr>
              <a:spLocks noChangeShapeType="1"/>
            </p:cNvSpPr>
            <p:nvPr/>
          </p:nvSpPr>
          <p:spPr bwMode="auto">
            <a:xfrm>
              <a:off x="3168" y="3024"/>
              <a:ext cx="384" cy="0"/>
            </a:xfrm>
            <a:prstGeom prst="line">
              <a:avLst/>
            </a:prstGeom>
            <a:noFill/>
            <a:ln w="9525">
              <a:solidFill>
                <a:schemeClr val="tx1"/>
              </a:solidFill>
              <a:round/>
              <a:headEnd/>
              <a:tailEnd/>
            </a:ln>
          </p:spPr>
          <p:txBody>
            <a:bodyPr wrap="none" anchor="ctr"/>
            <a:lstStyle/>
            <a:p>
              <a:endParaRPr lang="en-US"/>
            </a:p>
          </p:txBody>
        </p:sp>
        <p:sp>
          <p:nvSpPr>
            <p:cNvPr id="18481" name="Line 69"/>
            <p:cNvSpPr>
              <a:spLocks noChangeShapeType="1"/>
            </p:cNvSpPr>
            <p:nvPr/>
          </p:nvSpPr>
          <p:spPr bwMode="auto">
            <a:xfrm>
              <a:off x="3168" y="3312"/>
              <a:ext cx="384" cy="0"/>
            </a:xfrm>
            <a:prstGeom prst="line">
              <a:avLst/>
            </a:prstGeom>
            <a:noFill/>
            <a:ln w="9525">
              <a:solidFill>
                <a:schemeClr val="tx1"/>
              </a:solidFill>
              <a:round/>
              <a:headEnd/>
              <a:tailEnd/>
            </a:ln>
          </p:spPr>
          <p:txBody>
            <a:bodyPr wrap="none" anchor="ctr"/>
            <a:lstStyle/>
            <a:p>
              <a:endParaRPr lang="en-US"/>
            </a:p>
          </p:txBody>
        </p:sp>
        <p:sp>
          <p:nvSpPr>
            <p:cNvPr id="18482" name="Line 70"/>
            <p:cNvSpPr>
              <a:spLocks noChangeShapeType="1"/>
            </p:cNvSpPr>
            <p:nvPr/>
          </p:nvSpPr>
          <p:spPr bwMode="auto">
            <a:xfrm>
              <a:off x="5616" y="3024"/>
              <a:ext cx="384" cy="0"/>
            </a:xfrm>
            <a:prstGeom prst="line">
              <a:avLst/>
            </a:prstGeom>
            <a:noFill/>
            <a:ln w="9525">
              <a:solidFill>
                <a:schemeClr val="tx1"/>
              </a:solidFill>
              <a:round/>
              <a:headEnd/>
              <a:tailEnd/>
            </a:ln>
          </p:spPr>
          <p:txBody>
            <a:bodyPr wrap="none" anchor="ctr"/>
            <a:lstStyle/>
            <a:p>
              <a:endParaRPr lang="en-US"/>
            </a:p>
          </p:txBody>
        </p:sp>
        <p:sp>
          <p:nvSpPr>
            <p:cNvPr id="18483" name="Line 71"/>
            <p:cNvSpPr>
              <a:spLocks noChangeShapeType="1"/>
            </p:cNvSpPr>
            <p:nvPr/>
          </p:nvSpPr>
          <p:spPr bwMode="auto">
            <a:xfrm>
              <a:off x="5616" y="3264"/>
              <a:ext cx="384" cy="0"/>
            </a:xfrm>
            <a:prstGeom prst="line">
              <a:avLst/>
            </a:prstGeom>
            <a:noFill/>
            <a:ln w="9525">
              <a:solidFill>
                <a:schemeClr val="tx1"/>
              </a:solidFill>
              <a:round/>
              <a:headEnd/>
              <a:tailEnd/>
            </a:ln>
          </p:spPr>
          <p:txBody>
            <a:bodyPr wrap="none" anchor="ctr"/>
            <a:lstStyle/>
            <a:p>
              <a:endParaRPr lang="en-US"/>
            </a:p>
          </p:txBody>
        </p:sp>
        <p:sp>
          <p:nvSpPr>
            <p:cNvPr id="18484" name="Text Box 72"/>
            <p:cNvSpPr txBox="1">
              <a:spLocks noChangeArrowheads="1"/>
            </p:cNvSpPr>
            <p:nvPr/>
          </p:nvSpPr>
          <p:spPr bwMode="auto">
            <a:xfrm>
              <a:off x="5676" y="3053"/>
              <a:ext cx="244" cy="212"/>
            </a:xfrm>
            <a:prstGeom prst="rect">
              <a:avLst/>
            </a:prstGeom>
            <a:noFill/>
            <a:ln w="9525">
              <a:noFill/>
              <a:miter lim="800000"/>
              <a:headEnd/>
              <a:tailEnd/>
            </a:ln>
          </p:spPr>
          <p:txBody>
            <a:bodyPr wrap="none">
              <a:spAutoFit/>
            </a:bodyPr>
            <a:lstStyle/>
            <a:p>
              <a:r>
                <a:rPr lang="en-US" sz="1600"/>
                <a:t>…</a:t>
              </a:r>
            </a:p>
          </p:txBody>
        </p:sp>
      </p:grpSp>
      <p:sp>
        <p:nvSpPr>
          <p:cNvPr id="16394" name="Text Box 73"/>
          <p:cNvSpPr txBox="1">
            <a:spLocks noChangeArrowheads="1"/>
          </p:cNvSpPr>
          <p:nvPr/>
        </p:nvSpPr>
        <p:spPr bwMode="auto">
          <a:xfrm>
            <a:off x="5165725" y="3306763"/>
            <a:ext cx="3171825" cy="2530475"/>
          </a:xfrm>
          <a:prstGeom prst="rect">
            <a:avLst/>
          </a:prstGeom>
          <a:noFill/>
          <a:ln w="9525">
            <a:noFill/>
            <a:miter lim="800000"/>
            <a:headEnd/>
            <a:tailEnd/>
          </a:ln>
        </p:spPr>
        <p:txBody>
          <a:bodyPr wrap="none">
            <a:spAutoFit/>
          </a:bodyPr>
          <a:lstStyle/>
          <a:p>
            <a:r>
              <a:rPr lang="en-US" u="sng"/>
              <a:t>Transition function </a:t>
            </a:r>
            <a:r>
              <a:rPr lang="en-US" u="sng">
                <a:sym typeface="Symbol" pitchFamily="28" charset="2"/>
              </a:rPr>
              <a:t>:</a:t>
            </a:r>
          </a:p>
          <a:p>
            <a:endParaRPr lang="en-US">
              <a:sym typeface="Symbol" pitchFamily="28" charset="2"/>
            </a:endParaRPr>
          </a:p>
          <a:p>
            <a:pPr>
              <a:buFontTx/>
              <a:buChar char="•"/>
            </a:pPr>
            <a:r>
              <a:rPr lang="en-US"/>
              <a:t> </a:t>
            </a:r>
            <a:r>
              <a:rPr lang="en-US">
                <a:sym typeface="Symbol" pitchFamily="28" charset="2"/>
              </a:rPr>
              <a:t>([q</a:t>
            </a:r>
            <a:r>
              <a:rPr lang="en-US" baseline="-25000"/>
              <a:t>0</a:t>
            </a:r>
            <a:r>
              <a:rPr lang="en-US">
                <a:sym typeface="Symbol" pitchFamily="28" charset="2"/>
              </a:rPr>
              <a:t>,B],a) = ([q</a:t>
            </a:r>
            <a:r>
              <a:rPr lang="en-US" baseline="-25000"/>
              <a:t>1</a:t>
            </a:r>
            <a:r>
              <a:rPr lang="en-US">
                <a:sym typeface="Symbol" pitchFamily="28" charset="2"/>
              </a:rPr>
              <a:t>,a], a, R)</a:t>
            </a:r>
          </a:p>
          <a:p>
            <a:endParaRPr lang="en-US">
              <a:sym typeface="Symbol" pitchFamily="28" charset="2"/>
            </a:endParaRPr>
          </a:p>
          <a:p>
            <a:pPr>
              <a:buFontTx/>
              <a:buChar char="•"/>
            </a:pPr>
            <a:r>
              <a:rPr lang="en-US">
                <a:sym typeface="Symbol" pitchFamily="28" charset="2"/>
              </a:rPr>
              <a:t> ([q</a:t>
            </a:r>
            <a:r>
              <a:rPr lang="en-US" baseline="-25000"/>
              <a:t>1</a:t>
            </a:r>
            <a:r>
              <a:rPr lang="en-US">
                <a:sym typeface="Symbol" pitchFamily="28" charset="2"/>
              </a:rPr>
              <a:t>,a],a) = ([q</a:t>
            </a:r>
            <a:r>
              <a:rPr lang="en-US" baseline="-25000"/>
              <a:t>1</a:t>
            </a:r>
            <a:r>
              <a:rPr lang="en-US">
                <a:sym typeface="Symbol" pitchFamily="28" charset="2"/>
              </a:rPr>
              <a:t>,a], a, R)</a:t>
            </a:r>
          </a:p>
          <a:p>
            <a:pPr>
              <a:buFontTx/>
              <a:buChar char="•"/>
            </a:pPr>
            <a:endParaRPr lang="en-US">
              <a:sym typeface="Symbol" pitchFamily="28" charset="2"/>
            </a:endParaRPr>
          </a:p>
          <a:p>
            <a:pPr>
              <a:buFontTx/>
              <a:buChar char="•"/>
            </a:pPr>
            <a:r>
              <a:rPr lang="en-US">
                <a:sym typeface="Symbol" pitchFamily="28" charset="2"/>
              </a:rPr>
              <a:t> ([q</a:t>
            </a:r>
            <a:r>
              <a:rPr lang="en-US" baseline="-25000"/>
              <a:t>1</a:t>
            </a:r>
            <a:r>
              <a:rPr lang="en-US">
                <a:sym typeface="Symbol" pitchFamily="28" charset="2"/>
              </a:rPr>
              <a:t>,a],B) = ([q</a:t>
            </a:r>
            <a:r>
              <a:rPr lang="en-US" baseline="-25000"/>
              <a:t>2</a:t>
            </a:r>
            <a:r>
              <a:rPr lang="en-US">
                <a:sym typeface="Symbol" pitchFamily="28" charset="2"/>
              </a:rPr>
              <a:t>,B], B, R)</a:t>
            </a:r>
          </a:p>
          <a:p>
            <a:pPr>
              <a:buFontTx/>
              <a:buChar char="•"/>
            </a:pPr>
            <a:endParaRPr lang="en-US">
              <a:sym typeface="Symbol" pitchFamily="28" charset="2"/>
            </a:endParaRPr>
          </a:p>
        </p:txBody>
      </p:sp>
      <p:sp>
        <p:nvSpPr>
          <p:cNvPr id="18443" name="Text Box 74"/>
          <p:cNvSpPr txBox="1">
            <a:spLocks noChangeArrowheads="1"/>
          </p:cNvSpPr>
          <p:nvPr/>
        </p:nvSpPr>
        <p:spPr bwMode="auto">
          <a:xfrm>
            <a:off x="228600" y="6172200"/>
            <a:ext cx="636588" cy="336550"/>
          </a:xfrm>
          <a:prstGeom prst="rect">
            <a:avLst/>
          </a:prstGeom>
          <a:noFill/>
          <a:ln w="9525">
            <a:noFill/>
            <a:miter lim="800000"/>
            <a:headEnd/>
            <a:tailEnd/>
          </a:ln>
        </p:spPr>
        <p:txBody>
          <a:bodyPr wrap="none">
            <a:spAutoFit/>
          </a:bodyPr>
          <a:lstStyle/>
          <a:p>
            <a:r>
              <a:rPr lang="en-US" sz="1600">
                <a:solidFill>
                  <a:schemeClr val="folHlink"/>
                </a:solidFill>
              </a:rPr>
              <a:t>[q,a]:</a:t>
            </a:r>
          </a:p>
        </p:txBody>
      </p:sp>
      <p:sp>
        <p:nvSpPr>
          <p:cNvPr id="18444" name="Text Box 75"/>
          <p:cNvSpPr txBox="1">
            <a:spLocks noChangeArrowheads="1"/>
          </p:cNvSpPr>
          <p:nvPr/>
        </p:nvSpPr>
        <p:spPr bwMode="auto">
          <a:xfrm>
            <a:off x="884238" y="6200775"/>
            <a:ext cx="2544762" cy="581025"/>
          </a:xfrm>
          <a:prstGeom prst="rect">
            <a:avLst/>
          </a:prstGeom>
          <a:noFill/>
          <a:ln w="9525">
            <a:noFill/>
            <a:miter lim="800000"/>
            <a:headEnd/>
            <a:tailEnd/>
          </a:ln>
        </p:spPr>
        <p:txBody>
          <a:bodyPr wrap="none">
            <a:spAutoFit/>
          </a:bodyPr>
          <a:lstStyle/>
          <a:p>
            <a:r>
              <a:rPr lang="en-US" sz="1600">
                <a:solidFill>
                  <a:schemeClr val="folHlink"/>
                </a:solidFill>
              </a:rPr>
              <a:t>  where q is current state, </a:t>
            </a:r>
          </a:p>
          <a:p>
            <a:r>
              <a:rPr lang="en-US" sz="1600">
                <a:solidFill>
                  <a:schemeClr val="folHlink"/>
                </a:solidFill>
              </a:rPr>
              <a:t>a is the symbol in storage </a:t>
            </a:r>
          </a:p>
        </p:txBody>
      </p:sp>
      <p:sp>
        <p:nvSpPr>
          <p:cNvPr id="18445" name="Line 76"/>
          <p:cNvSpPr>
            <a:spLocks noChangeShapeType="1"/>
          </p:cNvSpPr>
          <p:nvPr/>
        </p:nvSpPr>
        <p:spPr bwMode="auto">
          <a:xfrm>
            <a:off x="152400" y="6096000"/>
            <a:ext cx="3733800" cy="0"/>
          </a:xfrm>
          <a:prstGeom prst="line">
            <a:avLst/>
          </a:prstGeom>
          <a:noFill/>
          <a:ln w="9525">
            <a:solidFill>
              <a:schemeClr val="tx1"/>
            </a:solidFill>
            <a:round/>
            <a:headEnd/>
            <a:tailEnd/>
          </a:ln>
        </p:spPr>
        <p:txBody>
          <a:bodyPr wrap="none" anchor="ctr"/>
          <a:lstStyle/>
          <a:p>
            <a:endParaRPr lang="en-US"/>
          </a:p>
        </p:txBody>
      </p:sp>
      <p:sp>
        <p:nvSpPr>
          <p:cNvPr id="18446" name="Line 77"/>
          <p:cNvSpPr>
            <a:spLocks noChangeShapeType="1"/>
          </p:cNvSpPr>
          <p:nvPr/>
        </p:nvSpPr>
        <p:spPr bwMode="auto">
          <a:xfrm>
            <a:off x="3352800" y="5867400"/>
            <a:ext cx="0" cy="990600"/>
          </a:xfrm>
          <a:prstGeom prst="line">
            <a:avLst/>
          </a:prstGeom>
          <a:noFill/>
          <a:ln w="9525">
            <a:solidFill>
              <a:schemeClr val="tx1"/>
            </a:solidFill>
            <a:round/>
            <a:headEnd/>
            <a:tailEnd/>
          </a:ln>
        </p:spPr>
        <p:txBody>
          <a:bodyPr wrap="none" anchor="ctr"/>
          <a:lstStyle/>
          <a:p>
            <a:endParaRPr lang="en-US"/>
          </a:p>
        </p:txBody>
      </p:sp>
      <p:sp>
        <p:nvSpPr>
          <p:cNvPr id="18447" name="Line 78"/>
          <p:cNvSpPr>
            <a:spLocks noChangeShapeType="1"/>
          </p:cNvSpPr>
          <p:nvPr/>
        </p:nvSpPr>
        <p:spPr bwMode="auto">
          <a:xfrm>
            <a:off x="6248400" y="4572000"/>
            <a:ext cx="152400" cy="0"/>
          </a:xfrm>
          <a:prstGeom prst="line">
            <a:avLst/>
          </a:prstGeom>
          <a:noFill/>
          <a:ln w="9525">
            <a:solidFill>
              <a:schemeClr val="tx1"/>
            </a:solidFill>
            <a:round/>
            <a:headEnd/>
            <a:tailEnd/>
          </a:ln>
        </p:spPr>
        <p:txBody>
          <a:bodyPr wrap="none" anchor="ctr"/>
          <a:lstStyle/>
          <a:p>
            <a:endParaRPr lang="en-US"/>
          </a:p>
        </p:txBody>
      </p:sp>
      <p:sp>
        <p:nvSpPr>
          <p:cNvPr id="18448" name="Line 79"/>
          <p:cNvSpPr>
            <a:spLocks noChangeShapeType="1"/>
          </p:cNvSpPr>
          <p:nvPr/>
        </p:nvSpPr>
        <p:spPr bwMode="auto">
          <a:xfrm>
            <a:off x="7620000" y="4572000"/>
            <a:ext cx="152400" cy="0"/>
          </a:xfrm>
          <a:prstGeom prst="line">
            <a:avLst/>
          </a:prstGeom>
          <a:noFill/>
          <a:ln w="9525">
            <a:solidFill>
              <a:schemeClr val="tx1"/>
            </a:solidFill>
            <a:round/>
            <a:headEnd/>
            <a:tailEnd/>
          </a:ln>
        </p:spPr>
        <p:txBody>
          <a:bodyPr wrap="none" anchor="ctr"/>
          <a:lstStyle/>
          <a:p>
            <a:endParaRPr lang="en-US"/>
          </a:p>
        </p:txBody>
      </p:sp>
      <p:sp>
        <p:nvSpPr>
          <p:cNvPr id="461904" name="Text Box 80"/>
          <p:cNvSpPr txBox="1">
            <a:spLocks noChangeArrowheads="1"/>
          </p:cNvSpPr>
          <p:nvPr/>
        </p:nvSpPr>
        <p:spPr bwMode="auto">
          <a:xfrm>
            <a:off x="4175125" y="5962650"/>
            <a:ext cx="3779838" cy="711200"/>
          </a:xfrm>
          <a:prstGeom prst="rect">
            <a:avLst/>
          </a:prstGeom>
          <a:solidFill>
            <a:srgbClr val="FFCC99"/>
          </a:solidFill>
          <a:ln w="9525">
            <a:solidFill>
              <a:schemeClr val="hlink"/>
            </a:solidFill>
            <a:miter lim="800000"/>
            <a:headEnd/>
            <a:tailEnd/>
          </a:ln>
        </p:spPr>
        <p:txBody>
          <a:bodyPr wrap="none">
            <a:spAutoFit/>
          </a:bodyPr>
          <a:lstStyle/>
          <a:p>
            <a:r>
              <a:rPr lang="en-US"/>
              <a:t>Are the standard TMs </a:t>
            </a:r>
          </a:p>
          <a:p>
            <a:r>
              <a:rPr lang="en-US"/>
              <a:t>equivalent to TMs with storage?</a:t>
            </a:r>
          </a:p>
        </p:txBody>
      </p:sp>
      <p:sp>
        <p:nvSpPr>
          <p:cNvPr id="47" name="TextBox 46"/>
          <p:cNvSpPr txBox="1">
            <a:spLocks noChangeArrowheads="1"/>
          </p:cNvSpPr>
          <p:nvPr/>
        </p:nvSpPr>
        <p:spPr bwMode="auto">
          <a:xfrm>
            <a:off x="8229600" y="5943600"/>
            <a:ext cx="603250" cy="400050"/>
          </a:xfrm>
          <a:prstGeom prst="rect">
            <a:avLst/>
          </a:prstGeom>
          <a:solidFill>
            <a:schemeClr val="accent2"/>
          </a:solidFill>
          <a:ln w="9525">
            <a:noFill/>
            <a:miter lim="800000"/>
            <a:headEnd/>
            <a:tailEnd/>
          </a:ln>
        </p:spPr>
        <p:txBody>
          <a:bodyPr wrap="none">
            <a:spAutoFit/>
          </a:bodyPr>
          <a:lstStyle/>
          <a:p>
            <a:r>
              <a:rPr lang="en-US" dirty="0"/>
              <a:t>Yes</a:t>
            </a:r>
          </a:p>
        </p:txBody>
      </p:sp>
      <p:sp>
        <p:nvSpPr>
          <p:cNvPr id="48" name="TextBox 47"/>
          <p:cNvSpPr txBox="1">
            <a:spLocks noChangeArrowheads="1"/>
          </p:cNvSpPr>
          <p:nvPr/>
        </p:nvSpPr>
        <p:spPr bwMode="auto">
          <a:xfrm>
            <a:off x="5486400" y="609600"/>
            <a:ext cx="3657600" cy="708025"/>
          </a:xfrm>
          <a:prstGeom prst="rect">
            <a:avLst/>
          </a:prstGeom>
          <a:solidFill>
            <a:schemeClr val="accent2"/>
          </a:solidFill>
          <a:ln w="9525">
            <a:noFill/>
            <a:miter lim="800000"/>
            <a:headEnd/>
            <a:tailEnd/>
          </a:ln>
        </p:spPr>
        <p:txBody>
          <a:bodyPr wrap="none">
            <a:spAutoFit/>
          </a:bodyPr>
          <a:lstStyle/>
          <a:p>
            <a:r>
              <a:rPr lang="en-US"/>
              <a:t>Generic description</a:t>
            </a:r>
          </a:p>
          <a:p>
            <a:r>
              <a:rPr lang="en-US"/>
              <a:t>Will work for both a=0 and a=1</a:t>
            </a:r>
          </a:p>
        </p:txBody>
      </p:sp>
      <p:sp>
        <p:nvSpPr>
          <p:cNvPr id="49" name="Line Callout 2 48"/>
          <p:cNvSpPr>
            <a:spLocks/>
          </p:cNvSpPr>
          <p:nvPr/>
        </p:nvSpPr>
        <p:spPr bwMode="auto">
          <a:xfrm>
            <a:off x="3886200" y="2623097"/>
            <a:ext cx="914400" cy="533400"/>
          </a:xfrm>
          <a:prstGeom prst="borderCallout2">
            <a:avLst>
              <a:gd name="adj1" fmla="val 18750"/>
              <a:gd name="adj2" fmla="val -8333"/>
              <a:gd name="adj3" fmla="val 18750"/>
              <a:gd name="adj4" fmla="val -16667"/>
              <a:gd name="adj5" fmla="val 256352"/>
              <a:gd name="adj6" fmla="val 202292"/>
            </a:avLst>
          </a:prstGeom>
          <a:solidFill>
            <a:schemeClr val="accent1"/>
          </a:solidFill>
          <a:ln w="9525" algn="ctr">
            <a:solidFill>
              <a:schemeClr val="tx1"/>
            </a:solidFill>
            <a:round/>
            <a:headEnd/>
            <a:tailEnd/>
          </a:ln>
        </p:spPr>
        <p:txBody>
          <a:bodyPr/>
          <a:lstStyle/>
          <a:p>
            <a:r>
              <a:rPr lang="en-US" sz="1400" dirty="0"/>
              <a:t>Current state</a:t>
            </a:r>
          </a:p>
        </p:txBody>
      </p:sp>
      <p:sp>
        <p:nvSpPr>
          <p:cNvPr id="50" name="Line Callout 2 49"/>
          <p:cNvSpPr>
            <a:spLocks/>
          </p:cNvSpPr>
          <p:nvPr/>
        </p:nvSpPr>
        <p:spPr bwMode="auto">
          <a:xfrm>
            <a:off x="5334000" y="2438400"/>
            <a:ext cx="838200" cy="762000"/>
          </a:xfrm>
          <a:prstGeom prst="borderCallout2">
            <a:avLst>
              <a:gd name="adj1" fmla="val 18750"/>
              <a:gd name="adj2" fmla="val -8333"/>
              <a:gd name="adj3" fmla="val 18750"/>
              <a:gd name="adj4" fmla="val -16667"/>
              <a:gd name="adj5" fmla="val 197338"/>
              <a:gd name="adj6" fmla="val 79847"/>
            </a:avLst>
          </a:prstGeom>
          <a:solidFill>
            <a:schemeClr val="accent1"/>
          </a:solidFill>
          <a:ln w="9525" algn="ctr">
            <a:solidFill>
              <a:schemeClr val="tx1"/>
            </a:solidFill>
            <a:round/>
            <a:headEnd/>
            <a:tailEnd/>
          </a:ln>
        </p:spPr>
        <p:txBody>
          <a:bodyPr/>
          <a:lstStyle/>
          <a:p>
            <a:r>
              <a:rPr lang="en-US" sz="1400"/>
              <a:t>Current Storage symbol</a:t>
            </a:r>
          </a:p>
        </p:txBody>
      </p:sp>
      <p:sp>
        <p:nvSpPr>
          <p:cNvPr id="51" name="Line Callout 2 50"/>
          <p:cNvSpPr>
            <a:spLocks/>
          </p:cNvSpPr>
          <p:nvPr/>
        </p:nvSpPr>
        <p:spPr bwMode="auto">
          <a:xfrm>
            <a:off x="6477000" y="2514600"/>
            <a:ext cx="762000" cy="533400"/>
          </a:xfrm>
          <a:prstGeom prst="borderCallout2">
            <a:avLst>
              <a:gd name="adj1" fmla="val 18750"/>
              <a:gd name="adj2" fmla="val -8333"/>
              <a:gd name="adj3" fmla="val 18750"/>
              <a:gd name="adj4" fmla="val -16667"/>
              <a:gd name="adj5" fmla="val 272421"/>
              <a:gd name="adj6" fmla="val -12292"/>
            </a:avLst>
          </a:prstGeom>
          <a:solidFill>
            <a:schemeClr val="bg1"/>
          </a:solidFill>
          <a:ln w="9525" algn="ctr">
            <a:solidFill>
              <a:schemeClr val="tx1"/>
            </a:solidFill>
            <a:round/>
            <a:headEnd/>
            <a:tailEnd/>
          </a:ln>
        </p:spPr>
        <p:txBody>
          <a:bodyPr/>
          <a:lstStyle/>
          <a:p>
            <a:r>
              <a:rPr lang="en-US" sz="1400"/>
              <a:t>Tape symbol</a:t>
            </a:r>
          </a:p>
        </p:txBody>
      </p:sp>
      <p:sp>
        <p:nvSpPr>
          <p:cNvPr id="52" name="Line Callout 2 51"/>
          <p:cNvSpPr>
            <a:spLocks/>
          </p:cNvSpPr>
          <p:nvPr/>
        </p:nvSpPr>
        <p:spPr bwMode="auto">
          <a:xfrm>
            <a:off x="7696200" y="2514600"/>
            <a:ext cx="685800" cy="533400"/>
          </a:xfrm>
          <a:prstGeom prst="borderCallout2">
            <a:avLst>
              <a:gd name="adj1" fmla="val 18750"/>
              <a:gd name="adj2" fmla="val -8333"/>
              <a:gd name="adj3" fmla="val 18750"/>
              <a:gd name="adj4" fmla="val -16667"/>
              <a:gd name="adj5" fmla="val 279565"/>
              <a:gd name="adj6" fmla="val -95278"/>
            </a:avLst>
          </a:prstGeom>
          <a:solidFill>
            <a:schemeClr val="accent1"/>
          </a:solidFill>
          <a:ln w="9525" algn="ctr">
            <a:solidFill>
              <a:schemeClr val="tx1"/>
            </a:solidFill>
            <a:round/>
            <a:headEnd/>
            <a:tailEnd/>
          </a:ln>
        </p:spPr>
        <p:txBody>
          <a:bodyPr/>
          <a:lstStyle/>
          <a:p>
            <a:r>
              <a:rPr lang="en-US" sz="1400"/>
              <a:t>Next state</a:t>
            </a:r>
          </a:p>
        </p:txBody>
      </p:sp>
      <p:sp>
        <p:nvSpPr>
          <p:cNvPr id="53" name="Line Callout 2 52"/>
          <p:cNvSpPr>
            <a:spLocks/>
          </p:cNvSpPr>
          <p:nvPr/>
        </p:nvSpPr>
        <p:spPr bwMode="auto">
          <a:xfrm>
            <a:off x="8305800" y="2819400"/>
            <a:ext cx="838200" cy="762000"/>
          </a:xfrm>
          <a:prstGeom prst="borderCallout2">
            <a:avLst>
              <a:gd name="adj1" fmla="val 18750"/>
              <a:gd name="adj2" fmla="val -8333"/>
              <a:gd name="adj3" fmla="val 18750"/>
              <a:gd name="adj4" fmla="val -16667"/>
              <a:gd name="adj5" fmla="val 159838"/>
              <a:gd name="adj6" fmla="val -115606"/>
            </a:avLst>
          </a:prstGeom>
          <a:solidFill>
            <a:schemeClr val="accent1"/>
          </a:solidFill>
          <a:ln w="9525" algn="ctr">
            <a:solidFill>
              <a:schemeClr val="tx1"/>
            </a:solidFill>
            <a:round/>
            <a:headEnd/>
            <a:tailEnd/>
          </a:ln>
        </p:spPr>
        <p:txBody>
          <a:bodyPr/>
          <a:lstStyle/>
          <a:p>
            <a:r>
              <a:rPr lang="en-US" sz="1400"/>
              <a:t>New Storage symbol</a:t>
            </a:r>
          </a:p>
        </p:txBody>
      </p:sp>
    </p:spTree>
    <p:extLst>
      <p:ext uri="{BB962C8B-B14F-4D97-AF65-F5344CB8AC3E}">
        <p14:creationId xmlns:p14="http://schemas.microsoft.com/office/powerpoint/2010/main" val="273199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6394"/>
                                        </p:tgtEl>
                                        <p:attrNameLst>
                                          <p:attrName>style.visibility</p:attrName>
                                        </p:attrNameLst>
                                      </p:cBhvr>
                                      <p:to>
                                        <p:strVal val="visible"/>
                                      </p:to>
                                    </p:set>
                                    <p:animEffect transition="in" filter="blinds(horizontal)">
                                      <p:cBhvr>
                                        <p:cTn id="11" dur="500"/>
                                        <p:tgtEl>
                                          <p:spTgt spid="1639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6190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blinds(horizontal)">
                                      <p:cBhvr>
                                        <p:cTn id="4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uild="p"/>
      <p:bldP spid="16394" grpId="0"/>
      <p:bldP spid="461904" grpId="0" animBg="1"/>
      <p:bldP spid="47" grpId="0" animBg="1"/>
      <p:bldP spid="48" grpId="0" animBg="1"/>
      <p:bldP spid="49" grpId="0" animBg="1"/>
      <p:bldP spid="50" grpId="0" animBg="1"/>
      <p:bldP spid="51" grpId="0" animBg="1"/>
      <p:bldP spid="52" grpId="0" animBg="1"/>
      <p:bldP spid="5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sz="3400"/>
              <a:t>Standard TMs are equivalent to TMs with storage - Proof</a:t>
            </a:r>
          </a:p>
        </p:txBody>
      </p:sp>
      <p:sp>
        <p:nvSpPr>
          <p:cNvPr id="3" name="Content Placeholder 2"/>
          <p:cNvSpPr>
            <a:spLocks noGrp="1"/>
          </p:cNvSpPr>
          <p:nvPr>
            <p:ph idx="1"/>
          </p:nvPr>
        </p:nvSpPr>
        <p:spPr/>
        <p:txBody>
          <a:bodyPr/>
          <a:lstStyle/>
          <a:p>
            <a:pPr>
              <a:buFont typeface="Wingdings" pitchFamily="28" charset="2"/>
              <a:buNone/>
            </a:pPr>
            <a:r>
              <a:rPr lang="en-US" sz="2800" i="1" u="sng"/>
              <a:t>Claim:</a:t>
            </a:r>
            <a:r>
              <a:rPr lang="en-US" sz="2800" i="1"/>
              <a:t> Every TM w/ storage can be simulated by a TM w/o storage as follows:</a:t>
            </a:r>
          </a:p>
          <a:p>
            <a:pPr lvl="1"/>
            <a:r>
              <a:rPr lang="en-US"/>
              <a:t>For every [state, symbol] combination in the TM w/ storage:</a:t>
            </a:r>
          </a:p>
          <a:p>
            <a:pPr lvl="2"/>
            <a:r>
              <a:rPr lang="en-US"/>
              <a:t>Create a new state in the TM w/o storage</a:t>
            </a:r>
          </a:p>
          <a:p>
            <a:pPr lvl="2"/>
            <a:r>
              <a:rPr lang="en-US"/>
              <a:t>Define transitions induced by TM w/ storage</a:t>
            </a:r>
          </a:p>
          <a:p>
            <a:pPr>
              <a:buFont typeface="Wingdings" pitchFamily="28" charset="2"/>
              <a:buNone/>
            </a:pPr>
            <a:endParaRPr lang="en-US" sz="2400"/>
          </a:p>
          <a:p>
            <a:pPr>
              <a:buFont typeface="Wingdings" pitchFamily="28" charset="2"/>
              <a:buNone/>
            </a:pPr>
            <a:r>
              <a:rPr lang="en-US" sz="2400"/>
              <a:t>Since there are only finite number of states and symbols in the TM with storage, the number of states in the TM without storage will also be finite </a:t>
            </a:r>
          </a:p>
        </p:txBody>
      </p:sp>
      <p:sp>
        <p:nvSpPr>
          <p:cNvPr id="19460" name="Slide Number Placeholder 3"/>
          <p:cNvSpPr>
            <a:spLocks noGrp="1"/>
          </p:cNvSpPr>
          <p:nvPr>
            <p:ph type="sldNum" sz="quarter" idx="12"/>
          </p:nvPr>
        </p:nvSpPr>
        <p:spPr>
          <a:noFill/>
        </p:spPr>
        <p:txBody>
          <a:bodyPr/>
          <a:lstStyle/>
          <a:p>
            <a:fld id="{A49A4A8C-2539-4701-A6E3-A6AA1487130F}" type="slidenum">
              <a:rPr lang="en-US" smtClean="0"/>
              <a:pPr/>
              <a:t>52</a:t>
            </a:fld>
            <a:endParaRPr lang="en-US"/>
          </a:p>
        </p:txBody>
      </p:sp>
    </p:spTree>
    <p:extLst>
      <p:ext uri="{BB962C8B-B14F-4D97-AF65-F5344CB8AC3E}">
        <p14:creationId xmlns:p14="http://schemas.microsoft.com/office/powerpoint/2010/main" val="22495486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b="1" i="1"/>
              <a:t>Multi-track</a:t>
            </a:r>
            <a:r>
              <a:rPr lang="en-US"/>
              <a:t> Turing Machines</a:t>
            </a:r>
          </a:p>
        </p:txBody>
      </p:sp>
      <p:sp>
        <p:nvSpPr>
          <p:cNvPr id="20484" name="Rectangle 3"/>
          <p:cNvSpPr>
            <a:spLocks noGrp="1" noChangeArrowheads="1"/>
          </p:cNvSpPr>
          <p:nvPr>
            <p:ph idx="1"/>
          </p:nvPr>
        </p:nvSpPr>
        <p:spPr/>
        <p:txBody>
          <a:bodyPr/>
          <a:lstStyle/>
          <a:p>
            <a:pPr eaLnBrk="1" hangingPunct="1"/>
            <a:r>
              <a:rPr lang="en-US"/>
              <a:t>TM with multiple tracks, </a:t>
            </a:r>
            <a:br>
              <a:rPr lang="en-US"/>
            </a:br>
            <a:r>
              <a:rPr lang="en-US"/>
              <a:t>but just one unified tape head</a:t>
            </a:r>
            <a:endParaRPr lang="en-US" i="1"/>
          </a:p>
        </p:txBody>
      </p:sp>
      <p:sp>
        <p:nvSpPr>
          <p:cNvPr id="20482" name="Slide Number Placeholder 5"/>
          <p:cNvSpPr>
            <a:spLocks noGrp="1"/>
          </p:cNvSpPr>
          <p:nvPr>
            <p:ph type="sldNum" sz="quarter" idx="12"/>
          </p:nvPr>
        </p:nvSpPr>
        <p:spPr>
          <a:noFill/>
        </p:spPr>
        <p:txBody>
          <a:bodyPr/>
          <a:lstStyle/>
          <a:p>
            <a:fld id="{33256E46-EDA6-4342-9B00-FD31B180B9CF}" type="slidenum">
              <a:rPr lang="en-US" smtClean="0"/>
              <a:pPr/>
              <a:t>53</a:t>
            </a:fld>
            <a:endParaRPr lang="en-US"/>
          </a:p>
        </p:txBody>
      </p:sp>
      <p:sp>
        <p:nvSpPr>
          <p:cNvPr id="20485" name="Rectangle 4"/>
          <p:cNvSpPr>
            <a:spLocks noChangeArrowheads="1"/>
          </p:cNvSpPr>
          <p:nvPr/>
        </p:nvSpPr>
        <p:spPr bwMode="auto">
          <a:xfrm>
            <a:off x="3810000" y="3200400"/>
            <a:ext cx="1600200" cy="914400"/>
          </a:xfrm>
          <a:prstGeom prst="rect">
            <a:avLst/>
          </a:prstGeom>
          <a:solidFill>
            <a:schemeClr val="accent1"/>
          </a:solidFill>
          <a:ln w="9525">
            <a:solidFill>
              <a:schemeClr val="tx1"/>
            </a:solidFill>
            <a:miter lim="800000"/>
            <a:headEnd/>
            <a:tailEnd/>
          </a:ln>
        </p:spPr>
        <p:txBody>
          <a:bodyPr wrap="none" anchor="ctr"/>
          <a:lstStyle/>
          <a:p>
            <a:pPr algn="ctr"/>
            <a:r>
              <a:rPr lang="en-US"/>
              <a:t>control</a:t>
            </a:r>
          </a:p>
        </p:txBody>
      </p:sp>
      <p:graphicFrame>
        <p:nvGraphicFramePr>
          <p:cNvPr id="469017" name="Group 25"/>
          <p:cNvGraphicFramePr>
            <a:graphicFrameLocks noGrp="1"/>
          </p:cNvGraphicFramePr>
          <p:nvPr/>
        </p:nvGraphicFramePr>
        <p:xfrm>
          <a:off x="3124200" y="4800600"/>
          <a:ext cx="3124200" cy="365760"/>
        </p:xfrm>
        <a:graphic>
          <a:graphicData uri="http://schemas.openxmlformats.org/drawingml/2006/table">
            <a:tbl>
              <a:tblPr/>
              <a:tblGrid>
                <a:gridCol w="520700">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20700">
                  <a:extLst>
                    <a:ext uri="{9D8B030D-6E8A-4147-A177-3AD203B41FA5}">
                      <a16:colId xmlns:a16="http://schemas.microsoft.com/office/drawing/2014/main" val="20002"/>
                    </a:ext>
                  </a:extLst>
                </a:gridCol>
                <a:gridCol w="520700">
                  <a:extLst>
                    <a:ext uri="{9D8B030D-6E8A-4147-A177-3AD203B41FA5}">
                      <a16:colId xmlns:a16="http://schemas.microsoft.com/office/drawing/2014/main" val="20003"/>
                    </a:ext>
                  </a:extLst>
                </a:gridCol>
                <a:gridCol w="5207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tblGrid>
              <a:tr h="203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0502" name="Text Box 26"/>
          <p:cNvSpPr txBox="1">
            <a:spLocks noChangeArrowheads="1"/>
          </p:cNvSpPr>
          <p:nvPr/>
        </p:nvSpPr>
        <p:spPr bwMode="auto">
          <a:xfrm>
            <a:off x="2609850" y="4743450"/>
            <a:ext cx="438150" cy="396875"/>
          </a:xfrm>
          <a:prstGeom prst="rect">
            <a:avLst/>
          </a:prstGeom>
          <a:noFill/>
          <a:ln w="9525">
            <a:noFill/>
            <a:miter lim="800000"/>
            <a:headEnd/>
            <a:tailEnd/>
          </a:ln>
        </p:spPr>
        <p:txBody>
          <a:bodyPr wrap="none">
            <a:spAutoFit/>
          </a:bodyPr>
          <a:lstStyle/>
          <a:p>
            <a:r>
              <a:rPr lang="en-US"/>
              <a:t>…</a:t>
            </a:r>
          </a:p>
        </p:txBody>
      </p:sp>
      <p:sp>
        <p:nvSpPr>
          <p:cNvPr id="20503" name="Line 28"/>
          <p:cNvSpPr>
            <a:spLocks noChangeShapeType="1"/>
          </p:cNvSpPr>
          <p:nvPr/>
        </p:nvSpPr>
        <p:spPr bwMode="auto">
          <a:xfrm>
            <a:off x="2514600" y="4800600"/>
            <a:ext cx="609600" cy="0"/>
          </a:xfrm>
          <a:prstGeom prst="line">
            <a:avLst/>
          </a:prstGeom>
          <a:noFill/>
          <a:ln w="9525">
            <a:solidFill>
              <a:schemeClr val="tx1"/>
            </a:solidFill>
            <a:round/>
            <a:headEnd/>
            <a:tailEnd/>
          </a:ln>
        </p:spPr>
        <p:txBody>
          <a:bodyPr wrap="none" anchor="ctr"/>
          <a:lstStyle/>
          <a:p>
            <a:endParaRPr lang="en-US"/>
          </a:p>
        </p:txBody>
      </p:sp>
      <p:sp>
        <p:nvSpPr>
          <p:cNvPr id="20504" name="Line 29"/>
          <p:cNvSpPr>
            <a:spLocks noChangeShapeType="1"/>
          </p:cNvSpPr>
          <p:nvPr/>
        </p:nvSpPr>
        <p:spPr bwMode="auto">
          <a:xfrm>
            <a:off x="2514600" y="5181600"/>
            <a:ext cx="609600" cy="0"/>
          </a:xfrm>
          <a:prstGeom prst="line">
            <a:avLst/>
          </a:prstGeom>
          <a:noFill/>
          <a:ln w="9525">
            <a:solidFill>
              <a:schemeClr val="tx1"/>
            </a:solidFill>
            <a:round/>
            <a:headEnd/>
            <a:tailEnd/>
          </a:ln>
        </p:spPr>
        <p:txBody>
          <a:bodyPr wrap="none" anchor="ctr"/>
          <a:lstStyle/>
          <a:p>
            <a:endParaRPr lang="en-US"/>
          </a:p>
        </p:txBody>
      </p:sp>
      <p:sp>
        <p:nvSpPr>
          <p:cNvPr id="20505" name="Text Box 30"/>
          <p:cNvSpPr txBox="1">
            <a:spLocks noChangeArrowheads="1"/>
          </p:cNvSpPr>
          <p:nvPr/>
        </p:nvSpPr>
        <p:spPr bwMode="auto">
          <a:xfrm>
            <a:off x="6267450" y="4724400"/>
            <a:ext cx="438150" cy="396875"/>
          </a:xfrm>
          <a:prstGeom prst="rect">
            <a:avLst/>
          </a:prstGeom>
          <a:noFill/>
          <a:ln w="9525">
            <a:noFill/>
            <a:miter lim="800000"/>
            <a:headEnd/>
            <a:tailEnd/>
          </a:ln>
        </p:spPr>
        <p:txBody>
          <a:bodyPr wrap="none">
            <a:spAutoFit/>
          </a:bodyPr>
          <a:lstStyle/>
          <a:p>
            <a:r>
              <a:rPr lang="en-US"/>
              <a:t>…</a:t>
            </a:r>
          </a:p>
        </p:txBody>
      </p:sp>
      <p:sp>
        <p:nvSpPr>
          <p:cNvPr id="20506" name="Line 31"/>
          <p:cNvSpPr>
            <a:spLocks noChangeShapeType="1"/>
          </p:cNvSpPr>
          <p:nvPr/>
        </p:nvSpPr>
        <p:spPr bwMode="auto">
          <a:xfrm>
            <a:off x="6172200" y="4781550"/>
            <a:ext cx="609600" cy="0"/>
          </a:xfrm>
          <a:prstGeom prst="line">
            <a:avLst/>
          </a:prstGeom>
          <a:noFill/>
          <a:ln w="9525">
            <a:solidFill>
              <a:schemeClr val="tx1"/>
            </a:solidFill>
            <a:round/>
            <a:headEnd/>
            <a:tailEnd/>
          </a:ln>
        </p:spPr>
        <p:txBody>
          <a:bodyPr wrap="none" anchor="ctr"/>
          <a:lstStyle/>
          <a:p>
            <a:endParaRPr lang="en-US"/>
          </a:p>
        </p:txBody>
      </p:sp>
      <p:sp>
        <p:nvSpPr>
          <p:cNvPr id="20507" name="Line 32"/>
          <p:cNvSpPr>
            <a:spLocks noChangeShapeType="1"/>
          </p:cNvSpPr>
          <p:nvPr/>
        </p:nvSpPr>
        <p:spPr bwMode="auto">
          <a:xfrm>
            <a:off x="6172200" y="5162550"/>
            <a:ext cx="609600" cy="0"/>
          </a:xfrm>
          <a:prstGeom prst="line">
            <a:avLst/>
          </a:prstGeom>
          <a:noFill/>
          <a:ln w="9525">
            <a:solidFill>
              <a:schemeClr val="tx1"/>
            </a:solidFill>
            <a:round/>
            <a:headEnd/>
            <a:tailEnd/>
          </a:ln>
        </p:spPr>
        <p:txBody>
          <a:bodyPr wrap="none" anchor="ctr"/>
          <a:lstStyle/>
          <a:p>
            <a:endParaRPr lang="en-US"/>
          </a:p>
        </p:txBody>
      </p:sp>
      <p:graphicFrame>
        <p:nvGraphicFramePr>
          <p:cNvPr id="469025" name="Group 33"/>
          <p:cNvGraphicFramePr>
            <a:graphicFrameLocks noGrp="1"/>
          </p:cNvGraphicFramePr>
          <p:nvPr/>
        </p:nvGraphicFramePr>
        <p:xfrm>
          <a:off x="3124200" y="5181600"/>
          <a:ext cx="3124200" cy="365760"/>
        </p:xfrm>
        <a:graphic>
          <a:graphicData uri="http://schemas.openxmlformats.org/drawingml/2006/table">
            <a:tbl>
              <a:tblPr/>
              <a:tblGrid>
                <a:gridCol w="520700">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20700">
                  <a:extLst>
                    <a:ext uri="{9D8B030D-6E8A-4147-A177-3AD203B41FA5}">
                      <a16:colId xmlns:a16="http://schemas.microsoft.com/office/drawing/2014/main" val="20002"/>
                    </a:ext>
                  </a:extLst>
                </a:gridCol>
                <a:gridCol w="520700">
                  <a:extLst>
                    <a:ext uri="{9D8B030D-6E8A-4147-A177-3AD203B41FA5}">
                      <a16:colId xmlns:a16="http://schemas.microsoft.com/office/drawing/2014/main" val="20003"/>
                    </a:ext>
                  </a:extLst>
                </a:gridCol>
                <a:gridCol w="5207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tblGrid>
              <a:tr h="203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0524" name="Text Box 49"/>
          <p:cNvSpPr txBox="1">
            <a:spLocks noChangeArrowheads="1"/>
          </p:cNvSpPr>
          <p:nvPr/>
        </p:nvSpPr>
        <p:spPr bwMode="auto">
          <a:xfrm>
            <a:off x="2609850" y="5200650"/>
            <a:ext cx="438150" cy="396875"/>
          </a:xfrm>
          <a:prstGeom prst="rect">
            <a:avLst/>
          </a:prstGeom>
          <a:noFill/>
          <a:ln w="9525">
            <a:noFill/>
            <a:miter lim="800000"/>
            <a:headEnd/>
            <a:tailEnd/>
          </a:ln>
        </p:spPr>
        <p:txBody>
          <a:bodyPr wrap="none">
            <a:spAutoFit/>
          </a:bodyPr>
          <a:lstStyle/>
          <a:p>
            <a:r>
              <a:rPr lang="en-US"/>
              <a:t>…</a:t>
            </a:r>
          </a:p>
        </p:txBody>
      </p:sp>
      <p:sp>
        <p:nvSpPr>
          <p:cNvPr id="20525" name="Line 50"/>
          <p:cNvSpPr>
            <a:spLocks noChangeShapeType="1"/>
          </p:cNvSpPr>
          <p:nvPr/>
        </p:nvSpPr>
        <p:spPr bwMode="auto">
          <a:xfrm>
            <a:off x="2514600" y="5181600"/>
            <a:ext cx="609600" cy="0"/>
          </a:xfrm>
          <a:prstGeom prst="line">
            <a:avLst/>
          </a:prstGeom>
          <a:noFill/>
          <a:ln w="9525">
            <a:solidFill>
              <a:schemeClr val="tx1"/>
            </a:solidFill>
            <a:round/>
            <a:headEnd/>
            <a:tailEnd/>
          </a:ln>
        </p:spPr>
        <p:txBody>
          <a:bodyPr wrap="none" anchor="ctr"/>
          <a:lstStyle/>
          <a:p>
            <a:endParaRPr lang="en-US"/>
          </a:p>
        </p:txBody>
      </p:sp>
      <p:sp>
        <p:nvSpPr>
          <p:cNvPr id="20526" name="Line 51"/>
          <p:cNvSpPr>
            <a:spLocks noChangeShapeType="1"/>
          </p:cNvSpPr>
          <p:nvPr/>
        </p:nvSpPr>
        <p:spPr bwMode="auto">
          <a:xfrm>
            <a:off x="2514600" y="5562600"/>
            <a:ext cx="609600" cy="0"/>
          </a:xfrm>
          <a:prstGeom prst="line">
            <a:avLst/>
          </a:prstGeom>
          <a:noFill/>
          <a:ln w="9525">
            <a:solidFill>
              <a:schemeClr val="tx1"/>
            </a:solidFill>
            <a:round/>
            <a:headEnd/>
            <a:tailEnd/>
          </a:ln>
        </p:spPr>
        <p:txBody>
          <a:bodyPr wrap="none" anchor="ctr"/>
          <a:lstStyle/>
          <a:p>
            <a:endParaRPr lang="en-US"/>
          </a:p>
        </p:txBody>
      </p:sp>
      <p:sp>
        <p:nvSpPr>
          <p:cNvPr id="20527" name="Text Box 52"/>
          <p:cNvSpPr txBox="1">
            <a:spLocks noChangeArrowheads="1"/>
          </p:cNvSpPr>
          <p:nvPr/>
        </p:nvSpPr>
        <p:spPr bwMode="auto">
          <a:xfrm>
            <a:off x="6267450" y="5105400"/>
            <a:ext cx="438150" cy="396875"/>
          </a:xfrm>
          <a:prstGeom prst="rect">
            <a:avLst/>
          </a:prstGeom>
          <a:noFill/>
          <a:ln w="9525">
            <a:noFill/>
            <a:miter lim="800000"/>
            <a:headEnd/>
            <a:tailEnd/>
          </a:ln>
        </p:spPr>
        <p:txBody>
          <a:bodyPr wrap="none">
            <a:spAutoFit/>
          </a:bodyPr>
          <a:lstStyle/>
          <a:p>
            <a:r>
              <a:rPr lang="en-US"/>
              <a:t>…</a:t>
            </a:r>
          </a:p>
        </p:txBody>
      </p:sp>
      <p:sp>
        <p:nvSpPr>
          <p:cNvPr id="20528" name="Line 53"/>
          <p:cNvSpPr>
            <a:spLocks noChangeShapeType="1"/>
          </p:cNvSpPr>
          <p:nvPr/>
        </p:nvSpPr>
        <p:spPr bwMode="auto">
          <a:xfrm>
            <a:off x="6172200" y="5181600"/>
            <a:ext cx="609600" cy="0"/>
          </a:xfrm>
          <a:prstGeom prst="line">
            <a:avLst/>
          </a:prstGeom>
          <a:noFill/>
          <a:ln w="9525">
            <a:solidFill>
              <a:schemeClr val="tx1"/>
            </a:solidFill>
            <a:round/>
            <a:headEnd/>
            <a:tailEnd/>
          </a:ln>
        </p:spPr>
        <p:txBody>
          <a:bodyPr wrap="none" anchor="ctr"/>
          <a:lstStyle/>
          <a:p>
            <a:endParaRPr lang="en-US"/>
          </a:p>
        </p:txBody>
      </p:sp>
      <p:sp>
        <p:nvSpPr>
          <p:cNvPr id="20529" name="Line 54"/>
          <p:cNvSpPr>
            <a:spLocks noChangeShapeType="1"/>
          </p:cNvSpPr>
          <p:nvPr/>
        </p:nvSpPr>
        <p:spPr bwMode="auto">
          <a:xfrm>
            <a:off x="6172200" y="5543550"/>
            <a:ext cx="609600" cy="0"/>
          </a:xfrm>
          <a:prstGeom prst="line">
            <a:avLst/>
          </a:prstGeom>
          <a:noFill/>
          <a:ln w="9525">
            <a:solidFill>
              <a:schemeClr val="tx1"/>
            </a:solidFill>
            <a:round/>
            <a:headEnd/>
            <a:tailEnd/>
          </a:ln>
        </p:spPr>
        <p:txBody>
          <a:bodyPr wrap="none" anchor="ctr"/>
          <a:lstStyle/>
          <a:p>
            <a:endParaRPr lang="en-US"/>
          </a:p>
        </p:txBody>
      </p:sp>
      <p:graphicFrame>
        <p:nvGraphicFramePr>
          <p:cNvPr id="469047" name="Group 55"/>
          <p:cNvGraphicFramePr>
            <a:graphicFrameLocks noGrp="1"/>
          </p:cNvGraphicFramePr>
          <p:nvPr/>
        </p:nvGraphicFramePr>
        <p:xfrm>
          <a:off x="3124200" y="5943600"/>
          <a:ext cx="3124200" cy="365760"/>
        </p:xfrm>
        <a:graphic>
          <a:graphicData uri="http://schemas.openxmlformats.org/drawingml/2006/table">
            <a:tbl>
              <a:tblPr/>
              <a:tblGrid>
                <a:gridCol w="520700">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20700">
                  <a:extLst>
                    <a:ext uri="{9D8B030D-6E8A-4147-A177-3AD203B41FA5}">
                      <a16:colId xmlns:a16="http://schemas.microsoft.com/office/drawing/2014/main" val="20002"/>
                    </a:ext>
                  </a:extLst>
                </a:gridCol>
                <a:gridCol w="520700">
                  <a:extLst>
                    <a:ext uri="{9D8B030D-6E8A-4147-A177-3AD203B41FA5}">
                      <a16:colId xmlns:a16="http://schemas.microsoft.com/office/drawing/2014/main" val="20003"/>
                    </a:ext>
                  </a:extLst>
                </a:gridCol>
                <a:gridCol w="5207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tblGrid>
              <a:tr h="203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0546" name="Text Box 71"/>
          <p:cNvSpPr txBox="1">
            <a:spLocks noChangeArrowheads="1"/>
          </p:cNvSpPr>
          <p:nvPr/>
        </p:nvSpPr>
        <p:spPr bwMode="auto">
          <a:xfrm>
            <a:off x="2609850" y="5886450"/>
            <a:ext cx="438150" cy="396875"/>
          </a:xfrm>
          <a:prstGeom prst="rect">
            <a:avLst/>
          </a:prstGeom>
          <a:noFill/>
          <a:ln w="9525">
            <a:noFill/>
            <a:miter lim="800000"/>
            <a:headEnd/>
            <a:tailEnd/>
          </a:ln>
        </p:spPr>
        <p:txBody>
          <a:bodyPr wrap="none">
            <a:spAutoFit/>
          </a:bodyPr>
          <a:lstStyle/>
          <a:p>
            <a:r>
              <a:rPr lang="en-US"/>
              <a:t>…</a:t>
            </a:r>
          </a:p>
        </p:txBody>
      </p:sp>
      <p:sp>
        <p:nvSpPr>
          <p:cNvPr id="20547" name="Line 72"/>
          <p:cNvSpPr>
            <a:spLocks noChangeShapeType="1"/>
          </p:cNvSpPr>
          <p:nvPr/>
        </p:nvSpPr>
        <p:spPr bwMode="auto">
          <a:xfrm>
            <a:off x="2514600" y="5943600"/>
            <a:ext cx="609600" cy="0"/>
          </a:xfrm>
          <a:prstGeom prst="line">
            <a:avLst/>
          </a:prstGeom>
          <a:noFill/>
          <a:ln w="9525">
            <a:solidFill>
              <a:schemeClr val="tx1"/>
            </a:solidFill>
            <a:round/>
            <a:headEnd/>
            <a:tailEnd/>
          </a:ln>
        </p:spPr>
        <p:txBody>
          <a:bodyPr wrap="none" anchor="ctr"/>
          <a:lstStyle/>
          <a:p>
            <a:endParaRPr lang="en-US"/>
          </a:p>
        </p:txBody>
      </p:sp>
      <p:sp>
        <p:nvSpPr>
          <p:cNvPr id="20548" name="Line 73"/>
          <p:cNvSpPr>
            <a:spLocks noChangeShapeType="1"/>
          </p:cNvSpPr>
          <p:nvPr/>
        </p:nvSpPr>
        <p:spPr bwMode="auto">
          <a:xfrm>
            <a:off x="2514600" y="6324600"/>
            <a:ext cx="609600" cy="0"/>
          </a:xfrm>
          <a:prstGeom prst="line">
            <a:avLst/>
          </a:prstGeom>
          <a:noFill/>
          <a:ln w="9525">
            <a:solidFill>
              <a:schemeClr val="tx1"/>
            </a:solidFill>
            <a:round/>
            <a:headEnd/>
            <a:tailEnd/>
          </a:ln>
        </p:spPr>
        <p:txBody>
          <a:bodyPr wrap="none" anchor="ctr"/>
          <a:lstStyle/>
          <a:p>
            <a:endParaRPr lang="en-US"/>
          </a:p>
        </p:txBody>
      </p:sp>
      <p:sp>
        <p:nvSpPr>
          <p:cNvPr id="20549" name="Text Box 74"/>
          <p:cNvSpPr txBox="1">
            <a:spLocks noChangeArrowheads="1"/>
          </p:cNvSpPr>
          <p:nvPr/>
        </p:nvSpPr>
        <p:spPr bwMode="auto">
          <a:xfrm>
            <a:off x="6267450" y="5867400"/>
            <a:ext cx="438150" cy="396875"/>
          </a:xfrm>
          <a:prstGeom prst="rect">
            <a:avLst/>
          </a:prstGeom>
          <a:noFill/>
          <a:ln w="9525">
            <a:noFill/>
            <a:miter lim="800000"/>
            <a:headEnd/>
            <a:tailEnd/>
          </a:ln>
        </p:spPr>
        <p:txBody>
          <a:bodyPr wrap="none">
            <a:spAutoFit/>
          </a:bodyPr>
          <a:lstStyle/>
          <a:p>
            <a:r>
              <a:rPr lang="en-US"/>
              <a:t>…</a:t>
            </a:r>
          </a:p>
        </p:txBody>
      </p:sp>
      <p:sp>
        <p:nvSpPr>
          <p:cNvPr id="20550" name="Line 75"/>
          <p:cNvSpPr>
            <a:spLocks noChangeShapeType="1"/>
          </p:cNvSpPr>
          <p:nvPr/>
        </p:nvSpPr>
        <p:spPr bwMode="auto">
          <a:xfrm>
            <a:off x="6172200" y="5924550"/>
            <a:ext cx="609600" cy="0"/>
          </a:xfrm>
          <a:prstGeom prst="line">
            <a:avLst/>
          </a:prstGeom>
          <a:noFill/>
          <a:ln w="9525">
            <a:solidFill>
              <a:schemeClr val="tx1"/>
            </a:solidFill>
            <a:round/>
            <a:headEnd/>
            <a:tailEnd/>
          </a:ln>
        </p:spPr>
        <p:txBody>
          <a:bodyPr wrap="none" anchor="ctr"/>
          <a:lstStyle/>
          <a:p>
            <a:endParaRPr lang="en-US"/>
          </a:p>
        </p:txBody>
      </p:sp>
      <p:sp>
        <p:nvSpPr>
          <p:cNvPr id="20551" name="Line 76"/>
          <p:cNvSpPr>
            <a:spLocks noChangeShapeType="1"/>
          </p:cNvSpPr>
          <p:nvPr/>
        </p:nvSpPr>
        <p:spPr bwMode="auto">
          <a:xfrm>
            <a:off x="6172200" y="6305550"/>
            <a:ext cx="609600" cy="0"/>
          </a:xfrm>
          <a:prstGeom prst="line">
            <a:avLst/>
          </a:prstGeom>
          <a:noFill/>
          <a:ln w="9525">
            <a:solidFill>
              <a:schemeClr val="tx1"/>
            </a:solidFill>
            <a:round/>
            <a:headEnd/>
            <a:tailEnd/>
          </a:ln>
        </p:spPr>
        <p:txBody>
          <a:bodyPr wrap="none" anchor="ctr"/>
          <a:lstStyle/>
          <a:p>
            <a:endParaRPr lang="en-US"/>
          </a:p>
        </p:txBody>
      </p:sp>
      <p:sp>
        <p:nvSpPr>
          <p:cNvPr id="20552" name="Freeform 79"/>
          <p:cNvSpPr>
            <a:spLocks/>
          </p:cNvSpPr>
          <p:nvPr/>
        </p:nvSpPr>
        <p:spPr bwMode="auto">
          <a:xfrm>
            <a:off x="3886200" y="4114800"/>
            <a:ext cx="609600" cy="1981200"/>
          </a:xfrm>
          <a:custGeom>
            <a:avLst/>
            <a:gdLst>
              <a:gd name="T0" fmla="*/ 2147483647 w 392"/>
              <a:gd name="T1" fmla="*/ 0 h 1120"/>
              <a:gd name="T2" fmla="*/ 2147483647 w 392"/>
              <a:gd name="T3" fmla="*/ 2147483647 h 1120"/>
              <a:gd name="T4" fmla="*/ 2147483647 w 392"/>
              <a:gd name="T5" fmla="*/ 2147483647 h 1120"/>
              <a:gd name="T6" fmla="*/ 2147483647 w 392"/>
              <a:gd name="T7" fmla="*/ 2147483647 h 1120"/>
              <a:gd name="T8" fmla="*/ 2147483647 w 392"/>
              <a:gd name="T9" fmla="*/ 2147483647 h 1120"/>
              <a:gd name="T10" fmla="*/ 2147483647 w 392"/>
              <a:gd name="T11" fmla="*/ 2147483647 h 1120"/>
              <a:gd name="T12" fmla="*/ 2147483647 w 392"/>
              <a:gd name="T13" fmla="*/ 2147483647 h 1120"/>
              <a:gd name="T14" fmla="*/ 2147483647 w 392"/>
              <a:gd name="T15" fmla="*/ 2147483647 h 1120"/>
              <a:gd name="T16" fmla="*/ 2147483647 w 392"/>
              <a:gd name="T17" fmla="*/ 2147483647 h 1120"/>
              <a:gd name="T18" fmla="*/ 0 w 392"/>
              <a:gd name="T19" fmla="*/ 2147483647 h 1120"/>
              <a:gd name="T20" fmla="*/ 2147483647 w 392"/>
              <a:gd name="T21" fmla="*/ 2147483647 h 11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92"/>
              <a:gd name="T34" fmla="*/ 0 h 1120"/>
              <a:gd name="T35" fmla="*/ 392 w 392"/>
              <a:gd name="T36" fmla="*/ 1120 h 11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92" h="1120">
                <a:moveTo>
                  <a:pt x="392" y="0"/>
                </a:moveTo>
                <a:cubicBezTo>
                  <a:pt x="373" y="6"/>
                  <a:pt x="352" y="6"/>
                  <a:pt x="336" y="16"/>
                </a:cubicBezTo>
                <a:cubicBezTo>
                  <a:pt x="326" y="21"/>
                  <a:pt x="321" y="33"/>
                  <a:pt x="312" y="40"/>
                </a:cubicBezTo>
                <a:cubicBezTo>
                  <a:pt x="304" y="44"/>
                  <a:pt x="295" y="43"/>
                  <a:pt x="288" y="48"/>
                </a:cubicBezTo>
                <a:cubicBezTo>
                  <a:pt x="271" y="57"/>
                  <a:pt x="240" y="80"/>
                  <a:pt x="240" y="80"/>
                </a:cubicBezTo>
                <a:cubicBezTo>
                  <a:pt x="220" y="138"/>
                  <a:pt x="178" y="188"/>
                  <a:pt x="144" y="240"/>
                </a:cubicBezTo>
                <a:cubicBezTo>
                  <a:pt x="121" y="274"/>
                  <a:pt x="136" y="267"/>
                  <a:pt x="112" y="296"/>
                </a:cubicBezTo>
                <a:cubicBezTo>
                  <a:pt x="102" y="307"/>
                  <a:pt x="89" y="316"/>
                  <a:pt x="80" y="328"/>
                </a:cubicBezTo>
                <a:cubicBezTo>
                  <a:pt x="62" y="348"/>
                  <a:pt x="32" y="392"/>
                  <a:pt x="32" y="392"/>
                </a:cubicBezTo>
                <a:cubicBezTo>
                  <a:pt x="19" y="428"/>
                  <a:pt x="9" y="466"/>
                  <a:pt x="0" y="504"/>
                </a:cubicBezTo>
                <a:cubicBezTo>
                  <a:pt x="6" y="709"/>
                  <a:pt x="16" y="914"/>
                  <a:pt x="16" y="1120"/>
                </a:cubicBezTo>
              </a:path>
            </a:pathLst>
          </a:custGeom>
          <a:noFill/>
          <a:ln w="9525">
            <a:solidFill>
              <a:schemeClr val="tx1"/>
            </a:solidFill>
            <a:round/>
            <a:headEnd/>
            <a:tailEnd type="arrow" w="med" len="med"/>
          </a:ln>
        </p:spPr>
        <p:txBody>
          <a:bodyPr wrap="none" anchor="ctr"/>
          <a:lstStyle/>
          <a:p>
            <a:endParaRPr lang="en-US"/>
          </a:p>
        </p:txBody>
      </p:sp>
      <p:sp>
        <p:nvSpPr>
          <p:cNvPr id="20553" name="Text Box 80"/>
          <p:cNvSpPr txBox="1">
            <a:spLocks noChangeArrowheads="1"/>
          </p:cNvSpPr>
          <p:nvPr/>
        </p:nvSpPr>
        <p:spPr bwMode="auto">
          <a:xfrm>
            <a:off x="1431925" y="4743450"/>
            <a:ext cx="1030288" cy="400050"/>
          </a:xfrm>
          <a:prstGeom prst="rect">
            <a:avLst/>
          </a:prstGeom>
          <a:noFill/>
          <a:ln w="9525">
            <a:noFill/>
            <a:miter lim="800000"/>
            <a:headEnd/>
            <a:tailEnd/>
          </a:ln>
        </p:spPr>
        <p:txBody>
          <a:bodyPr wrap="none">
            <a:spAutoFit/>
          </a:bodyPr>
          <a:lstStyle/>
          <a:p>
            <a:r>
              <a:rPr lang="en-US"/>
              <a:t>Track 1</a:t>
            </a:r>
          </a:p>
        </p:txBody>
      </p:sp>
      <p:sp>
        <p:nvSpPr>
          <p:cNvPr id="20554" name="Text Box 81"/>
          <p:cNvSpPr txBox="1">
            <a:spLocks noChangeArrowheads="1"/>
          </p:cNvSpPr>
          <p:nvPr/>
        </p:nvSpPr>
        <p:spPr bwMode="auto">
          <a:xfrm>
            <a:off x="1371600" y="5318125"/>
            <a:ext cx="1030288" cy="400050"/>
          </a:xfrm>
          <a:prstGeom prst="rect">
            <a:avLst/>
          </a:prstGeom>
          <a:noFill/>
          <a:ln w="9525">
            <a:noFill/>
            <a:miter lim="800000"/>
            <a:headEnd/>
            <a:tailEnd/>
          </a:ln>
        </p:spPr>
        <p:txBody>
          <a:bodyPr wrap="none">
            <a:spAutoFit/>
          </a:bodyPr>
          <a:lstStyle/>
          <a:p>
            <a:r>
              <a:rPr lang="en-US"/>
              <a:t>Track 2</a:t>
            </a:r>
          </a:p>
        </p:txBody>
      </p:sp>
      <p:sp>
        <p:nvSpPr>
          <p:cNvPr id="20555" name="Text Box 82"/>
          <p:cNvSpPr txBox="1">
            <a:spLocks noChangeArrowheads="1"/>
          </p:cNvSpPr>
          <p:nvPr/>
        </p:nvSpPr>
        <p:spPr bwMode="auto">
          <a:xfrm>
            <a:off x="1387475" y="5927725"/>
            <a:ext cx="1014413" cy="400050"/>
          </a:xfrm>
          <a:prstGeom prst="rect">
            <a:avLst/>
          </a:prstGeom>
          <a:noFill/>
          <a:ln w="9525">
            <a:noFill/>
            <a:miter lim="800000"/>
            <a:headEnd/>
            <a:tailEnd/>
          </a:ln>
        </p:spPr>
        <p:txBody>
          <a:bodyPr wrap="none">
            <a:spAutoFit/>
          </a:bodyPr>
          <a:lstStyle/>
          <a:p>
            <a:r>
              <a:rPr lang="en-US"/>
              <a:t>Track k</a:t>
            </a:r>
          </a:p>
        </p:txBody>
      </p:sp>
      <p:sp>
        <p:nvSpPr>
          <p:cNvPr id="20556" name="Text Box 83"/>
          <p:cNvSpPr txBox="1">
            <a:spLocks noChangeArrowheads="1"/>
          </p:cNvSpPr>
          <p:nvPr/>
        </p:nvSpPr>
        <p:spPr bwMode="auto">
          <a:xfrm rot="5400000">
            <a:off x="2097088" y="5602287"/>
            <a:ext cx="438150" cy="396875"/>
          </a:xfrm>
          <a:prstGeom prst="rect">
            <a:avLst/>
          </a:prstGeom>
          <a:noFill/>
          <a:ln w="9525">
            <a:noFill/>
            <a:miter lim="800000"/>
            <a:headEnd/>
            <a:tailEnd/>
          </a:ln>
        </p:spPr>
        <p:txBody>
          <a:bodyPr wrap="none">
            <a:spAutoFit/>
          </a:bodyPr>
          <a:lstStyle/>
          <a:p>
            <a:r>
              <a:rPr lang="en-US"/>
              <a:t>…</a:t>
            </a:r>
          </a:p>
        </p:txBody>
      </p:sp>
      <p:sp>
        <p:nvSpPr>
          <p:cNvPr id="20557" name="Text Box 84"/>
          <p:cNvSpPr txBox="1">
            <a:spLocks noChangeArrowheads="1"/>
          </p:cNvSpPr>
          <p:nvPr/>
        </p:nvSpPr>
        <p:spPr bwMode="auto">
          <a:xfrm>
            <a:off x="5486400" y="3733800"/>
            <a:ext cx="3284538" cy="1016000"/>
          </a:xfrm>
          <a:prstGeom prst="rect">
            <a:avLst/>
          </a:prstGeom>
          <a:noFill/>
          <a:ln w="9525">
            <a:noFill/>
            <a:miter lim="800000"/>
            <a:headEnd/>
            <a:tailEnd/>
          </a:ln>
        </p:spPr>
        <p:txBody>
          <a:bodyPr wrap="none">
            <a:spAutoFit/>
          </a:bodyPr>
          <a:lstStyle/>
          <a:p>
            <a:r>
              <a:rPr lang="en-US"/>
              <a:t>One tape head to read</a:t>
            </a:r>
            <a:br>
              <a:rPr lang="en-US"/>
            </a:br>
            <a:r>
              <a:rPr lang="en-US"/>
              <a:t>k symbols from the k tracks</a:t>
            </a:r>
            <a:br>
              <a:rPr lang="en-US"/>
            </a:br>
            <a:r>
              <a:rPr lang="en-US"/>
              <a:t>at one step.</a:t>
            </a:r>
          </a:p>
        </p:txBody>
      </p:sp>
      <p:sp>
        <p:nvSpPr>
          <p:cNvPr id="20558" name="Rectangle 35"/>
          <p:cNvSpPr>
            <a:spLocks noChangeArrowheads="1"/>
          </p:cNvSpPr>
          <p:nvPr/>
        </p:nvSpPr>
        <p:spPr bwMode="auto">
          <a:xfrm>
            <a:off x="3505200" y="4495800"/>
            <a:ext cx="762000" cy="1981200"/>
          </a:xfrm>
          <a:prstGeom prst="rect">
            <a:avLst/>
          </a:prstGeom>
          <a:noFill/>
          <a:ln w="9525" algn="ctr">
            <a:solidFill>
              <a:schemeClr val="tx1"/>
            </a:solidFill>
            <a:prstDash val="dash"/>
            <a:round/>
            <a:headEnd/>
            <a:tailEnd/>
          </a:ln>
        </p:spPr>
        <p:txBody>
          <a:bodyPr/>
          <a:lstStyle/>
          <a:p>
            <a:endParaRPr lang="en-US"/>
          </a:p>
        </p:txBody>
      </p:sp>
      <p:sp>
        <p:nvSpPr>
          <p:cNvPr id="20559" name="Text Box 83"/>
          <p:cNvSpPr txBox="1">
            <a:spLocks noChangeArrowheads="1"/>
          </p:cNvSpPr>
          <p:nvPr/>
        </p:nvSpPr>
        <p:spPr bwMode="auto">
          <a:xfrm rot="5400000">
            <a:off x="3941763" y="5583237"/>
            <a:ext cx="438150" cy="396875"/>
          </a:xfrm>
          <a:prstGeom prst="rect">
            <a:avLst/>
          </a:prstGeom>
          <a:noFill/>
          <a:ln w="9525">
            <a:noFill/>
            <a:miter lim="800000"/>
            <a:headEnd/>
            <a:tailEnd/>
          </a:ln>
        </p:spPr>
        <p:txBody>
          <a:bodyPr wrap="none">
            <a:spAutoFit/>
          </a:bodyPr>
          <a:lstStyle/>
          <a:p>
            <a:r>
              <a:rPr lang="en-US"/>
              <a:t>…</a:t>
            </a:r>
          </a:p>
        </p:txBody>
      </p:sp>
    </p:spTree>
    <p:extLst>
      <p:ext uri="{BB962C8B-B14F-4D97-AF65-F5344CB8AC3E}">
        <p14:creationId xmlns:p14="http://schemas.microsoft.com/office/powerpoint/2010/main" val="31490294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t>Multi-Track TMs</a:t>
            </a:r>
          </a:p>
        </p:txBody>
      </p:sp>
      <p:sp>
        <p:nvSpPr>
          <p:cNvPr id="21508" name="Rectangle 3"/>
          <p:cNvSpPr>
            <a:spLocks noGrp="1" noChangeArrowheads="1"/>
          </p:cNvSpPr>
          <p:nvPr>
            <p:ph idx="1"/>
          </p:nvPr>
        </p:nvSpPr>
        <p:spPr/>
        <p:txBody>
          <a:bodyPr/>
          <a:lstStyle/>
          <a:p>
            <a:pPr eaLnBrk="1" hangingPunct="1"/>
            <a:r>
              <a:rPr lang="en-US"/>
              <a:t>TM with multiple “tracks” but just one head</a:t>
            </a:r>
          </a:p>
        </p:txBody>
      </p:sp>
      <p:sp>
        <p:nvSpPr>
          <p:cNvPr id="21506" name="Slide Number Placeholder 5"/>
          <p:cNvSpPr>
            <a:spLocks noGrp="1"/>
          </p:cNvSpPr>
          <p:nvPr>
            <p:ph type="sldNum" sz="quarter" idx="12"/>
          </p:nvPr>
        </p:nvSpPr>
        <p:spPr>
          <a:noFill/>
        </p:spPr>
        <p:txBody>
          <a:bodyPr/>
          <a:lstStyle/>
          <a:p>
            <a:fld id="{DD4BD344-C97E-41B5-ACA0-A021AE2E3574}" type="slidenum">
              <a:rPr lang="en-US" smtClean="0"/>
              <a:pPr/>
              <a:t>54</a:t>
            </a:fld>
            <a:endParaRPr lang="en-US"/>
          </a:p>
        </p:txBody>
      </p:sp>
      <p:sp>
        <p:nvSpPr>
          <p:cNvPr id="462979" name="Rectangle 131"/>
          <p:cNvSpPr>
            <a:spLocks noChangeArrowheads="1"/>
          </p:cNvSpPr>
          <p:nvPr/>
        </p:nvSpPr>
        <p:spPr bwMode="auto">
          <a:xfrm>
            <a:off x="3200400" y="2590800"/>
            <a:ext cx="5287963" cy="711200"/>
          </a:xfrm>
          <a:prstGeom prst="rect">
            <a:avLst/>
          </a:prstGeom>
          <a:noFill/>
          <a:ln w="9525">
            <a:solidFill>
              <a:schemeClr val="folHlink"/>
            </a:solidFill>
            <a:miter lim="800000"/>
            <a:headEnd/>
            <a:tailEnd/>
          </a:ln>
        </p:spPr>
        <p:txBody>
          <a:bodyPr wrap="none">
            <a:spAutoFit/>
          </a:bodyPr>
          <a:lstStyle/>
          <a:p>
            <a:r>
              <a:rPr lang="en-US">
                <a:solidFill>
                  <a:schemeClr val="folHlink"/>
                </a:solidFill>
              </a:rPr>
              <a:t>E.g., TM for {wcw | w</a:t>
            </a:r>
            <a:r>
              <a:rPr lang="en-US">
                <a:solidFill>
                  <a:schemeClr val="folHlink"/>
                </a:solidFill>
                <a:sym typeface="Symbol" pitchFamily="28" charset="2"/>
              </a:rPr>
              <a:t> {0,1}* }</a:t>
            </a:r>
            <a:br>
              <a:rPr lang="en-US">
                <a:solidFill>
                  <a:schemeClr val="folHlink"/>
                </a:solidFill>
                <a:sym typeface="Symbol" pitchFamily="28" charset="2"/>
              </a:rPr>
            </a:br>
            <a:r>
              <a:rPr lang="en-US">
                <a:solidFill>
                  <a:schemeClr val="folHlink"/>
                </a:solidFill>
                <a:sym typeface="Symbol" pitchFamily="28" charset="2"/>
              </a:rPr>
              <a:t>	but w/o modifying original input string</a:t>
            </a:r>
            <a:endParaRPr lang="en-US">
              <a:solidFill>
                <a:schemeClr val="folHlink"/>
              </a:solidFill>
            </a:endParaRPr>
          </a:p>
        </p:txBody>
      </p:sp>
      <p:grpSp>
        <p:nvGrpSpPr>
          <p:cNvPr id="2" name="Group 240"/>
          <p:cNvGrpSpPr>
            <a:grpSpLocks/>
          </p:cNvGrpSpPr>
          <p:nvPr/>
        </p:nvGrpSpPr>
        <p:grpSpPr bwMode="auto">
          <a:xfrm>
            <a:off x="4419600" y="3489325"/>
            <a:ext cx="4779963" cy="2759075"/>
            <a:chOff x="2784" y="2198"/>
            <a:chExt cx="3011" cy="1738"/>
          </a:xfrm>
        </p:grpSpPr>
        <p:sp>
          <p:nvSpPr>
            <p:cNvPr id="21581" name="Rectangle 168"/>
            <p:cNvSpPr>
              <a:spLocks noChangeArrowheads="1"/>
            </p:cNvSpPr>
            <p:nvPr/>
          </p:nvSpPr>
          <p:spPr bwMode="auto">
            <a:xfrm>
              <a:off x="3706" y="2256"/>
              <a:ext cx="912" cy="480"/>
            </a:xfrm>
            <a:prstGeom prst="rect">
              <a:avLst/>
            </a:prstGeom>
            <a:solidFill>
              <a:schemeClr val="accent1"/>
            </a:solidFill>
            <a:ln w="9525">
              <a:solidFill>
                <a:schemeClr val="tx1"/>
              </a:solidFill>
              <a:miter lim="800000"/>
              <a:headEnd/>
              <a:tailEnd/>
            </a:ln>
          </p:spPr>
          <p:txBody>
            <a:bodyPr wrap="none" anchor="ctr"/>
            <a:lstStyle/>
            <a:p>
              <a:pPr algn="ctr"/>
              <a:r>
                <a:rPr lang="en-US"/>
                <a:t>control</a:t>
              </a:r>
            </a:p>
          </p:txBody>
        </p:sp>
        <p:sp>
          <p:nvSpPr>
            <p:cNvPr id="21582" name="Text Box 169"/>
            <p:cNvSpPr txBox="1">
              <a:spLocks noChangeArrowheads="1"/>
            </p:cNvSpPr>
            <p:nvPr/>
          </p:nvSpPr>
          <p:spPr bwMode="auto">
            <a:xfrm>
              <a:off x="3456" y="2822"/>
              <a:ext cx="881" cy="250"/>
            </a:xfrm>
            <a:prstGeom prst="rect">
              <a:avLst/>
            </a:prstGeom>
            <a:noFill/>
            <a:ln w="9525">
              <a:noFill/>
              <a:miter lim="800000"/>
              <a:headEnd/>
              <a:tailEnd/>
            </a:ln>
          </p:spPr>
          <p:txBody>
            <a:bodyPr wrap="none">
              <a:spAutoFit/>
            </a:bodyPr>
            <a:lstStyle/>
            <a:p>
              <a:r>
                <a:rPr lang="en-US">
                  <a:solidFill>
                    <a:schemeClr val="hlink"/>
                  </a:solidFill>
                </a:rPr>
                <a:t>Tape head</a:t>
              </a:r>
            </a:p>
          </p:txBody>
        </p:sp>
        <p:grpSp>
          <p:nvGrpSpPr>
            <p:cNvPr id="21583" name="Group 170"/>
            <p:cNvGrpSpPr>
              <a:grpSpLocks/>
            </p:cNvGrpSpPr>
            <p:nvPr/>
          </p:nvGrpSpPr>
          <p:grpSpPr bwMode="auto">
            <a:xfrm>
              <a:off x="2842" y="3312"/>
              <a:ext cx="2544" cy="288"/>
              <a:chOff x="3168" y="3024"/>
              <a:chExt cx="2832" cy="288"/>
            </a:xfrm>
          </p:grpSpPr>
          <p:sp>
            <p:nvSpPr>
              <p:cNvPr id="21620" name="Rectangle 171"/>
              <p:cNvSpPr>
                <a:spLocks noChangeArrowheads="1"/>
              </p:cNvSpPr>
              <p:nvPr/>
            </p:nvSpPr>
            <p:spPr bwMode="auto">
              <a:xfrm>
                <a:off x="4377"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hlink"/>
                    </a:solidFill>
                  </a:rPr>
                  <a:t>0</a:t>
                </a:r>
              </a:p>
            </p:txBody>
          </p:sp>
          <p:sp>
            <p:nvSpPr>
              <p:cNvPr id="21621" name="Rectangle 172"/>
              <p:cNvSpPr>
                <a:spLocks noChangeArrowheads="1"/>
              </p:cNvSpPr>
              <p:nvPr/>
            </p:nvSpPr>
            <p:spPr bwMode="auto">
              <a:xfrm>
                <a:off x="4583"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folHlink"/>
                    </a:solidFill>
                  </a:rPr>
                  <a:t>c</a:t>
                </a:r>
              </a:p>
            </p:txBody>
          </p:sp>
          <p:sp>
            <p:nvSpPr>
              <p:cNvPr id="21622" name="Rectangle 173"/>
              <p:cNvSpPr>
                <a:spLocks noChangeArrowheads="1"/>
              </p:cNvSpPr>
              <p:nvPr/>
            </p:nvSpPr>
            <p:spPr bwMode="auto">
              <a:xfrm>
                <a:off x="4789"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hlink"/>
                    </a:solidFill>
                  </a:rPr>
                  <a:t>0</a:t>
                </a:r>
              </a:p>
            </p:txBody>
          </p:sp>
          <p:sp>
            <p:nvSpPr>
              <p:cNvPr id="21623" name="Rectangle 174"/>
              <p:cNvSpPr>
                <a:spLocks noChangeArrowheads="1"/>
              </p:cNvSpPr>
              <p:nvPr/>
            </p:nvSpPr>
            <p:spPr bwMode="auto">
              <a:xfrm>
                <a:off x="4995"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folHlink"/>
                    </a:solidFill>
                  </a:rPr>
                  <a:t>1</a:t>
                </a:r>
              </a:p>
            </p:txBody>
          </p:sp>
          <p:sp>
            <p:nvSpPr>
              <p:cNvPr id="21624" name="Rectangle 175"/>
              <p:cNvSpPr>
                <a:spLocks noChangeArrowheads="1"/>
              </p:cNvSpPr>
              <p:nvPr/>
            </p:nvSpPr>
            <p:spPr bwMode="auto">
              <a:xfrm>
                <a:off x="4171"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folHlink"/>
                    </a:solidFill>
                  </a:rPr>
                  <a:t>1</a:t>
                </a:r>
              </a:p>
            </p:txBody>
          </p:sp>
          <p:sp>
            <p:nvSpPr>
              <p:cNvPr id="21625" name="Rectangle 176"/>
              <p:cNvSpPr>
                <a:spLocks noChangeArrowheads="1"/>
              </p:cNvSpPr>
              <p:nvPr/>
            </p:nvSpPr>
            <p:spPr bwMode="auto">
              <a:xfrm>
                <a:off x="3965"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hlink"/>
                    </a:solidFill>
                  </a:rPr>
                  <a:t>0</a:t>
                </a:r>
                <a:endParaRPr lang="en-US" sz="1600"/>
              </a:p>
            </p:txBody>
          </p:sp>
          <p:sp>
            <p:nvSpPr>
              <p:cNvPr id="21626" name="Rectangle 177"/>
              <p:cNvSpPr>
                <a:spLocks noChangeArrowheads="1"/>
              </p:cNvSpPr>
              <p:nvPr/>
            </p:nvSpPr>
            <p:spPr bwMode="auto">
              <a:xfrm>
                <a:off x="5201"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hlink"/>
                    </a:solidFill>
                  </a:rPr>
                  <a:t>0</a:t>
                </a:r>
              </a:p>
            </p:txBody>
          </p:sp>
          <p:sp>
            <p:nvSpPr>
              <p:cNvPr id="21627" name="Rectangle 178"/>
              <p:cNvSpPr>
                <a:spLocks noChangeArrowheads="1"/>
              </p:cNvSpPr>
              <p:nvPr/>
            </p:nvSpPr>
            <p:spPr bwMode="auto">
              <a:xfrm>
                <a:off x="5407"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21628" name="Rectangle 179"/>
              <p:cNvSpPr>
                <a:spLocks noChangeArrowheads="1"/>
              </p:cNvSpPr>
              <p:nvPr/>
            </p:nvSpPr>
            <p:spPr bwMode="auto">
              <a:xfrm>
                <a:off x="3759"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21629" name="Rectangle 180"/>
              <p:cNvSpPr>
                <a:spLocks noChangeArrowheads="1"/>
              </p:cNvSpPr>
              <p:nvPr/>
            </p:nvSpPr>
            <p:spPr bwMode="auto">
              <a:xfrm>
                <a:off x="3552" y="3024"/>
                <a:ext cx="207"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21630" name="Line 181"/>
              <p:cNvSpPr>
                <a:spLocks noChangeShapeType="1"/>
              </p:cNvSpPr>
              <p:nvPr/>
            </p:nvSpPr>
            <p:spPr bwMode="auto">
              <a:xfrm>
                <a:off x="3552" y="3024"/>
                <a:ext cx="2061" cy="0"/>
              </a:xfrm>
              <a:prstGeom prst="line">
                <a:avLst/>
              </a:prstGeom>
              <a:noFill/>
              <a:ln w="28575" cap="sq">
                <a:solidFill>
                  <a:schemeClr val="tx1"/>
                </a:solidFill>
                <a:round/>
                <a:headEnd/>
                <a:tailEnd/>
              </a:ln>
            </p:spPr>
            <p:txBody>
              <a:bodyPr/>
              <a:lstStyle/>
              <a:p>
                <a:endParaRPr lang="en-US"/>
              </a:p>
            </p:txBody>
          </p:sp>
          <p:sp>
            <p:nvSpPr>
              <p:cNvPr id="21631" name="Line 182"/>
              <p:cNvSpPr>
                <a:spLocks noChangeShapeType="1"/>
              </p:cNvSpPr>
              <p:nvPr/>
            </p:nvSpPr>
            <p:spPr bwMode="auto">
              <a:xfrm>
                <a:off x="3552" y="3296"/>
                <a:ext cx="2061" cy="0"/>
              </a:xfrm>
              <a:prstGeom prst="line">
                <a:avLst/>
              </a:prstGeom>
              <a:noFill/>
              <a:ln w="28575" cap="sq">
                <a:solidFill>
                  <a:schemeClr val="tx1"/>
                </a:solidFill>
                <a:round/>
                <a:headEnd/>
                <a:tailEnd/>
              </a:ln>
            </p:spPr>
            <p:txBody>
              <a:bodyPr/>
              <a:lstStyle/>
              <a:p>
                <a:endParaRPr lang="en-US"/>
              </a:p>
            </p:txBody>
          </p:sp>
          <p:sp>
            <p:nvSpPr>
              <p:cNvPr id="21632" name="Line 183"/>
              <p:cNvSpPr>
                <a:spLocks noChangeShapeType="1"/>
              </p:cNvSpPr>
              <p:nvPr/>
            </p:nvSpPr>
            <p:spPr bwMode="auto">
              <a:xfrm>
                <a:off x="3552" y="3024"/>
                <a:ext cx="0" cy="272"/>
              </a:xfrm>
              <a:prstGeom prst="line">
                <a:avLst/>
              </a:prstGeom>
              <a:noFill/>
              <a:ln w="28575" cap="sq">
                <a:solidFill>
                  <a:schemeClr val="tx1"/>
                </a:solidFill>
                <a:round/>
                <a:headEnd/>
                <a:tailEnd/>
              </a:ln>
            </p:spPr>
            <p:txBody>
              <a:bodyPr/>
              <a:lstStyle/>
              <a:p>
                <a:endParaRPr lang="en-US"/>
              </a:p>
            </p:txBody>
          </p:sp>
          <p:sp>
            <p:nvSpPr>
              <p:cNvPr id="21633" name="Line 184"/>
              <p:cNvSpPr>
                <a:spLocks noChangeShapeType="1"/>
              </p:cNvSpPr>
              <p:nvPr/>
            </p:nvSpPr>
            <p:spPr bwMode="auto">
              <a:xfrm>
                <a:off x="3759" y="3024"/>
                <a:ext cx="0" cy="272"/>
              </a:xfrm>
              <a:prstGeom prst="line">
                <a:avLst/>
              </a:prstGeom>
              <a:noFill/>
              <a:ln w="12700">
                <a:solidFill>
                  <a:schemeClr val="tx1"/>
                </a:solidFill>
                <a:round/>
                <a:headEnd/>
                <a:tailEnd/>
              </a:ln>
            </p:spPr>
            <p:txBody>
              <a:bodyPr/>
              <a:lstStyle/>
              <a:p>
                <a:endParaRPr lang="en-US"/>
              </a:p>
            </p:txBody>
          </p:sp>
          <p:sp>
            <p:nvSpPr>
              <p:cNvPr id="21634" name="Line 185"/>
              <p:cNvSpPr>
                <a:spLocks noChangeShapeType="1"/>
              </p:cNvSpPr>
              <p:nvPr/>
            </p:nvSpPr>
            <p:spPr bwMode="auto">
              <a:xfrm>
                <a:off x="3965" y="3024"/>
                <a:ext cx="0" cy="272"/>
              </a:xfrm>
              <a:prstGeom prst="line">
                <a:avLst/>
              </a:prstGeom>
              <a:noFill/>
              <a:ln w="12700">
                <a:solidFill>
                  <a:schemeClr val="tx1"/>
                </a:solidFill>
                <a:round/>
                <a:headEnd/>
                <a:tailEnd/>
              </a:ln>
            </p:spPr>
            <p:txBody>
              <a:bodyPr/>
              <a:lstStyle/>
              <a:p>
                <a:endParaRPr lang="en-US"/>
              </a:p>
            </p:txBody>
          </p:sp>
          <p:sp>
            <p:nvSpPr>
              <p:cNvPr id="21635" name="Line 186"/>
              <p:cNvSpPr>
                <a:spLocks noChangeShapeType="1"/>
              </p:cNvSpPr>
              <p:nvPr/>
            </p:nvSpPr>
            <p:spPr bwMode="auto">
              <a:xfrm>
                <a:off x="5613" y="3024"/>
                <a:ext cx="0" cy="272"/>
              </a:xfrm>
              <a:prstGeom prst="line">
                <a:avLst/>
              </a:prstGeom>
              <a:noFill/>
              <a:ln w="28575" cap="sq">
                <a:solidFill>
                  <a:schemeClr val="tx1"/>
                </a:solidFill>
                <a:round/>
                <a:headEnd/>
                <a:tailEnd/>
              </a:ln>
            </p:spPr>
            <p:txBody>
              <a:bodyPr/>
              <a:lstStyle/>
              <a:p>
                <a:endParaRPr lang="en-US"/>
              </a:p>
            </p:txBody>
          </p:sp>
          <p:sp>
            <p:nvSpPr>
              <p:cNvPr id="21636" name="Line 187"/>
              <p:cNvSpPr>
                <a:spLocks noChangeShapeType="1"/>
              </p:cNvSpPr>
              <p:nvPr/>
            </p:nvSpPr>
            <p:spPr bwMode="auto">
              <a:xfrm>
                <a:off x="5407" y="3024"/>
                <a:ext cx="0" cy="272"/>
              </a:xfrm>
              <a:prstGeom prst="line">
                <a:avLst/>
              </a:prstGeom>
              <a:noFill/>
              <a:ln w="12700">
                <a:solidFill>
                  <a:schemeClr val="tx1"/>
                </a:solidFill>
                <a:round/>
                <a:headEnd/>
                <a:tailEnd/>
              </a:ln>
            </p:spPr>
            <p:txBody>
              <a:bodyPr/>
              <a:lstStyle/>
              <a:p>
                <a:endParaRPr lang="en-US"/>
              </a:p>
            </p:txBody>
          </p:sp>
          <p:sp>
            <p:nvSpPr>
              <p:cNvPr id="21637" name="Line 188"/>
              <p:cNvSpPr>
                <a:spLocks noChangeShapeType="1"/>
              </p:cNvSpPr>
              <p:nvPr/>
            </p:nvSpPr>
            <p:spPr bwMode="auto">
              <a:xfrm>
                <a:off x="4171" y="3024"/>
                <a:ext cx="0" cy="272"/>
              </a:xfrm>
              <a:prstGeom prst="line">
                <a:avLst/>
              </a:prstGeom>
              <a:noFill/>
              <a:ln w="12700">
                <a:solidFill>
                  <a:schemeClr val="tx1"/>
                </a:solidFill>
                <a:round/>
                <a:headEnd/>
                <a:tailEnd/>
              </a:ln>
            </p:spPr>
            <p:txBody>
              <a:bodyPr/>
              <a:lstStyle/>
              <a:p>
                <a:endParaRPr lang="en-US"/>
              </a:p>
            </p:txBody>
          </p:sp>
          <p:sp>
            <p:nvSpPr>
              <p:cNvPr id="21638" name="Line 189"/>
              <p:cNvSpPr>
                <a:spLocks noChangeShapeType="1"/>
              </p:cNvSpPr>
              <p:nvPr/>
            </p:nvSpPr>
            <p:spPr bwMode="auto">
              <a:xfrm>
                <a:off x="4377" y="3024"/>
                <a:ext cx="0" cy="272"/>
              </a:xfrm>
              <a:prstGeom prst="line">
                <a:avLst/>
              </a:prstGeom>
              <a:noFill/>
              <a:ln w="12700">
                <a:solidFill>
                  <a:schemeClr val="tx1"/>
                </a:solidFill>
                <a:round/>
                <a:headEnd/>
                <a:tailEnd/>
              </a:ln>
            </p:spPr>
            <p:txBody>
              <a:bodyPr/>
              <a:lstStyle/>
              <a:p>
                <a:endParaRPr lang="en-US"/>
              </a:p>
            </p:txBody>
          </p:sp>
          <p:sp>
            <p:nvSpPr>
              <p:cNvPr id="21639" name="Line 190"/>
              <p:cNvSpPr>
                <a:spLocks noChangeShapeType="1"/>
              </p:cNvSpPr>
              <p:nvPr/>
            </p:nvSpPr>
            <p:spPr bwMode="auto">
              <a:xfrm>
                <a:off x="5201" y="3024"/>
                <a:ext cx="0" cy="272"/>
              </a:xfrm>
              <a:prstGeom prst="line">
                <a:avLst/>
              </a:prstGeom>
              <a:noFill/>
              <a:ln w="12700">
                <a:solidFill>
                  <a:schemeClr val="tx1"/>
                </a:solidFill>
                <a:round/>
                <a:headEnd/>
                <a:tailEnd/>
              </a:ln>
            </p:spPr>
            <p:txBody>
              <a:bodyPr/>
              <a:lstStyle/>
              <a:p>
                <a:endParaRPr lang="en-US"/>
              </a:p>
            </p:txBody>
          </p:sp>
          <p:sp>
            <p:nvSpPr>
              <p:cNvPr id="21640" name="Line 191"/>
              <p:cNvSpPr>
                <a:spLocks noChangeShapeType="1"/>
              </p:cNvSpPr>
              <p:nvPr/>
            </p:nvSpPr>
            <p:spPr bwMode="auto">
              <a:xfrm>
                <a:off x="4995" y="3024"/>
                <a:ext cx="0" cy="272"/>
              </a:xfrm>
              <a:prstGeom prst="line">
                <a:avLst/>
              </a:prstGeom>
              <a:noFill/>
              <a:ln w="12700">
                <a:solidFill>
                  <a:schemeClr val="tx1"/>
                </a:solidFill>
                <a:round/>
                <a:headEnd/>
                <a:tailEnd/>
              </a:ln>
            </p:spPr>
            <p:txBody>
              <a:bodyPr/>
              <a:lstStyle/>
              <a:p>
                <a:endParaRPr lang="en-US"/>
              </a:p>
            </p:txBody>
          </p:sp>
          <p:sp>
            <p:nvSpPr>
              <p:cNvPr id="21641" name="Line 192"/>
              <p:cNvSpPr>
                <a:spLocks noChangeShapeType="1"/>
              </p:cNvSpPr>
              <p:nvPr/>
            </p:nvSpPr>
            <p:spPr bwMode="auto">
              <a:xfrm>
                <a:off x="4789" y="3024"/>
                <a:ext cx="0" cy="272"/>
              </a:xfrm>
              <a:prstGeom prst="line">
                <a:avLst/>
              </a:prstGeom>
              <a:noFill/>
              <a:ln w="12700">
                <a:solidFill>
                  <a:schemeClr val="tx1"/>
                </a:solidFill>
                <a:round/>
                <a:headEnd/>
                <a:tailEnd/>
              </a:ln>
            </p:spPr>
            <p:txBody>
              <a:bodyPr/>
              <a:lstStyle/>
              <a:p>
                <a:endParaRPr lang="en-US"/>
              </a:p>
            </p:txBody>
          </p:sp>
          <p:sp>
            <p:nvSpPr>
              <p:cNvPr id="21642" name="Line 193"/>
              <p:cNvSpPr>
                <a:spLocks noChangeShapeType="1"/>
              </p:cNvSpPr>
              <p:nvPr/>
            </p:nvSpPr>
            <p:spPr bwMode="auto">
              <a:xfrm>
                <a:off x="4583" y="3024"/>
                <a:ext cx="0" cy="272"/>
              </a:xfrm>
              <a:prstGeom prst="line">
                <a:avLst/>
              </a:prstGeom>
              <a:noFill/>
              <a:ln w="12700">
                <a:solidFill>
                  <a:schemeClr val="tx1"/>
                </a:solidFill>
                <a:round/>
                <a:headEnd/>
                <a:tailEnd/>
              </a:ln>
            </p:spPr>
            <p:txBody>
              <a:bodyPr/>
              <a:lstStyle/>
              <a:p>
                <a:endParaRPr lang="en-US"/>
              </a:p>
            </p:txBody>
          </p:sp>
          <p:sp>
            <p:nvSpPr>
              <p:cNvPr id="21643" name="Line 194"/>
              <p:cNvSpPr>
                <a:spLocks noChangeShapeType="1"/>
              </p:cNvSpPr>
              <p:nvPr/>
            </p:nvSpPr>
            <p:spPr bwMode="auto">
              <a:xfrm>
                <a:off x="3168" y="3024"/>
                <a:ext cx="384" cy="0"/>
              </a:xfrm>
              <a:prstGeom prst="line">
                <a:avLst/>
              </a:prstGeom>
              <a:noFill/>
              <a:ln w="9525">
                <a:solidFill>
                  <a:schemeClr val="tx1"/>
                </a:solidFill>
                <a:round/>
                <a:headEnd/>
                <a:tailEnd/>
              </a:ln>
            </p:spPr>
            <p:txBody>
              <a:bodyPr wrap="none" anchor="ctr"/>
              <a:lstStyle/>
              <a:p>
                <a:endParaRPr lang="en-US"/>
              </a:p>
            </p:txBody>
          </p:sp>
          <p:sp>
            <p:nvSpPr>
              <p:cNvPr id="21644" name="Line 195"/>
              <p:cNvSpPr>
                <a:spLocks noChangeShapeType="1"/>
              </p:cNvSpPr>
              <p:nvPr/>
            </p:nvSpPr>
            <p:spPr bwMode="auto">
              <a:xfrm>
                <a:off x="3168" y="3312"/>
                <a:ext cx="384" cy="0"/>
              </a:xfrm>
              <a:prstGeom prst="line">
                <a:avLst/>
              </a:prstGeom>
              <a:noFill/>
              <a:ln w="9525">
                <a:solidFill>
                  <a:schemeClr val="tx1"/>
                </a:solidFill>
                <a:round/>
                <a:headEnd/>
                <a:tailEnd/>
              </a:ln>
            </p:spPr>
            <p:txBody>
              <a:bodyPr wrap="none" anchor="ctr"/>
              <a:lstStyle/>
              <a:p>
                <a:endParaRPr lang="en-US"/>
              </a:p>
            </p:txBody>
          </p:sp>
          <p:sp>
            <p:nvSpPr>
              <p:cNvPr id="21645" name="Line 196"/>
              <p:cNvSpPr>
                <a:spLocks noChangeShapeType="1"/>
              </p:cNvSpPr>
              <p:nvPr/>
            </p:nvSpPr>
            <p:spPr bwMode="auto">
              <a:xfrm>
                <a:off x="5616" y="3024"/>
                <a:ext cx="384" cy="0"/>
              </a:xfrm>
              <a:prstGeom prst="line">
                <a:avLst/>
              </a:prstGeom>
              <a:noFill/>
              <a:ln w="9525">
                <a:solidFill>
                  <a:schemeClr val="tx1"/>
                </a:solidFill>
                <a:round/>
                <a:headEnd/>
                <a:tailEnd/>
              </a:ln>
            </p:spPr>
            <p:txBody>
              <a:bodyPr wrap="none" anchor="ctr"/>
              <a:lstStyle/>
              <a:p>
                <a:endParaRPr lang="en-US"/>
              </a:p>
            </p:txBody>
          </p:sp>
          <p:sp>
            <p:nvSpPr>
              <p:cNvPr id="21646" name="Line 197"/>
              <p:cNvSpPr>
                <a:spLocks noChangeShapeType="1"/>
              </p:cNvSpPr>
              <p:nvPr/>
            </p:nvSpPr>
            <p:spPr bwMode="auto">
              <a:xfrm>
                <a:off x="5616" y="3264"/>
                <a:ext cx="384" cy="0"/>
              </a:xfrm>
              <a:prstGeom prst="line">
                <a:avLst/>
              </a:prstGeom>
              <a:noFill/>
              <a:ln w="9525">
                <a:solidFill>
                  <a:schemeClr val="tx1"/>
                </a:solidFill>
                <a:round/>
                <a:headEnd/>
                <a:tailEnd/>
              </a:ln>
            </p:spPr>
            <p:txBody>
              <a:bodyPr wrap="none" anchor="ctr"/>
              <a:lstStyle/>
              <a:p>
                <a:endParaRPr lang="en-US"/>
              </a:p>
            </p:txBody>
          </p:sp>
          <p:sp>
            <p:nvSpPr>
              <p:cNvPr id="21647" name="Text Box 198"/>
              <p:cNvSpPr txBox="1">
                <a:spLocks noChangeArrowheads="1"/>
              </p:cNvSpPr>
              <p:nvPr/>
            </p:nvSpPr>
            <p:spPr bwMode="auto">
              <a:xfrm>
                <a:off x="5676" y="3053"/>
                <a:ext cx="272" cy="212"/>
              </a:xfrm>
              <a:prstGeom prst="rect">
                <a:avLst/>
              </a:prstGeom>
              <a:noFill/>
              <a:ln w="9525">
                <a:noFill/>
                <a:miter lim="800000"/>
                <a:headEnd/>
                <a:tailEnd/>
              </a:ln>
            </p:spPr>
            <p:txBody>
              <a:bodyPr wrap="none">
                <a:spAutoFit/>
              </a:bodyPr>
              <a:lstStyle/>
              <a:p>
                <a:r>
                  <a:rPr lang="en-US" sz="1600"/>
                  <a:t>…</a:t>
                </a:r>
              </a:p>
            </p:txBody>
          </p:sp>
        </p:grpSp>
        <p:sp>
          <p:nvSpPr>
            <p:cNvPr id="21584" name="Text Box 199"/>
            <p:cNvSpPr txBox="1">
              <a:spLocks noChangeArrowheads="1"/>
            </p:cNvSpPr>
            <p:nvPr/>
          </p:nvSpPr>
          <p:spPr bwMode="auto">
            <a:xfrm>
              <a:off x="2784" y="3324"/>
              <a:ext cx="276" cy="250"/>
            </a:xfrm>
            <a:prstGeom prst="rect">
              <a:avLst/>
            </a:prstGeom>
            <a:noFill/>
            <a:ln w="9525">
              <a:noFill/>
              <a:miter lim="800000"/>
              <a:headEnd/>
              <a:tailEnd/>
            </a:ln>
          </p:spPr>
          <p:txBody>
            <a:bodyPr wrap="none">
              <a:spAutoFit/>
            </a:bodyPr>
            <a:lstStyle/>
            <a:p>
              <a:r>
                <a:rPr lang="en-US"/>
                <a:t>…</a:t>
              </a:r>
            </a:p>
          </p:txBody>
        </p:sp>
        <p:sp>
          <p:nvSpPr>
            <p:cNvPr id="21585" name="Text Box 200"/>
            <p:cNvSpPr txBox="1">
              <a:spLocks noChangeArrowheads="1"/>
            </p:cNvSpPr>
            <p:nvPr/>
          </p:nvSpPr>
          <p:spPr bwMode="auto">
            <a:xfrm>
              <a:off x="5242" y="3312"/>
              <a:ext cx="543" cy="212"/>
            </a:xfrm>
            <a:prstGeom prst="rect">
              <a:avLst/>
            </a:prstGeom>
            <a:noFill/>
            <a:ln w="9525">
              <a:noFill/>
              <a:miter lim="800000"/>
              <a:headEnd/>
              <a:tailEnd/>
            </a:ln>
          </p:spPr>
          <p:txBody>
            <a:bodyPr wrap="none">
              <a:spAutoFit/>
            </a:bodyPr>
            <a:lstStyle/>
            <a:p>
              <a:r>
                <a:rPr lang="en-US" sz="1600"/>
                <a:t>Track 1</a:t>
              </a:r>
            </a:p>
          </p:txBody>
        </p:sp>
        <p:sp>
          <p:nvSpPr>
            <p:cNvPr id="21586" name="Rectangle 201"/>
            <p:cNvSpPr>
              <a:spLocks noChangeArrowheads="1"/>
            </p:cNvSpPr>
            <p:nvPr/>
          </p:nvSpPr>
          <p:spPr bwMode="auto">
            <a:xfrm>
              <a:off x="4800" y="3216"/>
              <a:ext cx="288" cy="720"/>
            </a:xfrm>
            <a:prstGeom prst="rect">
              <a:avLst/>
            </a:prstGeom>
            <a:noFill/>
            <a:ln w="9525">
              <a:solidFill>
                <a:schemeClr val="tx1"/>
              </a:solidFill>
              <a:prstDash val="dash"/>
              <a:miter lim="800000"/>
              <a:headEnd/>
              <a:tailEnd/>
            </a:ln>
          </p:spPr>
          <p:txBody>
            <a:bodyPr wrap="none" anchor="ctr"/>
            <a:lstStyle/>
            <a:p>
              <a:endParaRPr lang="en-US"/>
            </a:p>
          </p:txBody>
        </p:sp>
        <p:grpSp>
          <p:nvGrpSpPr>
            <p:cNvPr id="21587" name="Group 202"/>
            <p:cNvGrpSpPr>
              <a:grpSpLocks/>
            </p:cNvGrpSpPr>
            <p:nvPr/>
          </p:nvGrpSpPr>
          <p:grpSpPr bwMode="auto">
            <a:xfrm>
              <a:off x="2852" y="3600"/>
              <a:ext cx="2544" cy="288"/>
              <a:chOff x="3168" y="3024"/>
              <a:chExt cx="2832" cy="288"/>
            </a:xfrm>
          </p:grpSpPr>
          <p:sp>
            <p:nvSpPr>
              <p:cNvPr id="21592" name="Rectangle 203"/>
              <p:cNvSpPr>
                <a:spLocks noChangeArrowheads="1"/>
              </p:cNvSpPr>
              <p:nvPr/>
            </p:nvSpPr>
            <p:spPr bwMode="auto">
              <a:xfrm>
                <a:off x="4377"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t>X</a:t>
                </a:r>
              </a:p>
            </p:txBody>
          </p:sp>
          <p:sp>
            <p:nvSpPr>
              <p:cNvPr id="21593" name="Rectangle 204"/>
              <p:cNvSpPr>
                <a:spLocks noChangeArrowheads="1"/>
              </p:cNvSpPr>
              <p:nvPr/>
            </p:nvSpPr>
            <p:spPr bwMode="auto">
              <a:xfrm>
                <a:off x="4583"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t>c</a:t>
                </a:r>
              </a:p>
            </p:txBody>
          </p:sp>
          <p:sp>
            <p:nvSpPr>
              <p:cNvPr id="21594" name="Rectangle 205"/>
              <p:cNvSpPr>
                <a:spLocks noChangeArrowheads="1"/>
              </p:cNvSpPr>
              <p:nvPr/>
            </p:nvSpPr>
            <p:spPr bwMode="auto">
              <a:xfrm>
                <a:off x="4789"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t>Y</a:t>
                </a:r>
              </a:p>
            </p:txBody>
          </p:sp>
          <p:sp>
            <p:nvSpPr>
              <p:cNvPr id="21595" name="Rectangle 206"/>
              <p:cNvSpPr>
                <a:spLocks noChangeArrowheads="1"/>
              </p:cNvSpPr>
              <p:nvPr/>
            </p:nvSpPr>
            <p:spPr bwMode="auto">
              <a:xfrm>
                <a:off x="4995"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t>Y</a:t>
                </a:r>
                <a:endParaRPr lang="en-US" sz="1600">
                  <a:solidFill>
                    <a:schemeClr val="folHlink"/>
                  </a:solidFill>
                </a:endParaRPr>
              </a:p>
            </p:txBody>
          </p:sp>
          <p:sp>
            <p:nvSpPr>
              <p:cNvPr id="21596" name="Rectangle 207"/>
              <p:cNvSpPr>
                <a:spLocks noChangeArrowheads="1"/>
              </p:cNvSpPr>
              <p:nvPr/>
            </p:nvSpPr>
            <p:spPr bwMode="auto">
              <a:xfrm>
                <a:off x="4171"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t>X</a:t>
                </a:r>
              </a:p>
            </p:txBody>
          </p:sp>
          <p:sp>
            <p:nvSpPr>
              <p:cNvPr id="21597" name="Rectangle 208"/>
              <p:cNvSpPr>
                <a:spLocks noChangeArrowheads="1"/>
              </p:cNvSpPr>
              <p:nvPr/>
            </p:nvSpPr>
            <p:spPr bwMode="auto">
              <a:xfrm>
                <a:off x="3965"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t>X</a:t>
                </a:r>
              </a:p>
            </p:txBody>
          </p:sp>
          <p:sp>
            <p:nvSpPr>
              <p:cNvPr id="21598" name="Rectangle 209"/>
              <p:cNvSpPr>
                <a:spLocks noChangeArrowheads="1"/>
              </p:cNvSpPr>
              <p:nvPr/>
            </p:nvSpPr>
            <p:spPr bwMode="auto">
              <a:xfrm>
                <a:off x="5201"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t>Y</a:t>
                </a:r>
                <a:endParaRPr lang="en-US" sz="1600">
                  <a:solidFill>
                    <a:schemeClr val="hlink"/>
                  </a:solidFill>
                </a:endParaRPr>
              </a:p>
            </p:txBody>
          </p:sp>
          <p:sp>
            <p:nvSpPr>
              <p:cNvPr id="21599" name="Rectangle 210"/>
              <p:cNvSpPr>
                <a:spLocks noChangeArrowheads="1"/>
              </p:cNvSpPr>
              <p:nvPr/>
            </p:nvSpPr>
            <p:spPr bwMode="auto">
              <a:xfrm>
                <a:off x="5407"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21600" name="Rectangle 211"/>
              <p:cNvSpPr>
                <a:spLocks noChangeArrowheads="1"/>
              </p:cNvSpPr>
              <p:nvPr/>
            </p:nvSpPr>
            <p:spPr bwMode="auto">
              <a:xfrm>
                <a:off x="3759"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21601" name="Rectangle 212"/>
              <p:cNvSpPr>
                <a:spLocks noChangeArrowheads="1"/>
              </p:cNvSpPr>
              <p:nvPr/>
            </p:nvSpPr>
            <p:spPr bwMode="auto">
              <a:xfrm>
                <a:off x="3552" y="3024"/>
                <a:ext cx="207"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21602" name="Line 213"/>
              <p:cNvSpPr>
                <a:spLocks noChangeShapeType="1"/>
              </p:cNvSpPr>
              <p:nvPr/>
            </p:nvSpPr>
            <p:spPr bwMode="auto">
              <a:xfrm>
                <a:off x="3552" y="3024"/>
                <a:ext cx="2061" cy="0"/>
              </a:xfrm>
              <a:prstGeom prst="line">
                <a:avLst/>
              </a:prstGeom>
              <a:noFill/>
              <a:ln w="28575" cap="sq">
                <a:solidFill>
                  <a:schemeClr val="tx1"/>
                </a:solidFill>
                <a:round/>
                <a:headEnd/>
                <a:tailEnd/>
              </a:ln>
            </p:spPr>
            <p:txBody>
              <a:bodyPr/>
              <a:lstStyle/>
              <a:p>
                <a:endParaRPr lang="en-US"/>
              </a:p>
            </p:txBody>
          </p:sp>
          <p:sp>
            <p:nvSpPr>
              <p:cNvPr id="21603" name="Line 214"/>
              <p:cNvSpPr>
                <a:spLocks noChangeShapeType="1"/>
              </p:cNvSpPr>
              <p:nvPr/>
            </p:nvSpPr>
            <p:spPr bwMode="auto">
              <a:xfrm>
                <a:off x="3552" y="3296"/>
                <a:ext cx="2061" cy="0"/>
              </a:xfrm>
              <a:prstGeom prst="line">
                <a:avLst/>
              </a:prstGeom>
              <a:noFill/>
              <a:ln w="28575" cap="sq">
                <a:solidFill>
                  <a:schemeClr val="tx1"/>
                </a:solidFill>
                <a:round/>
                <a:headEnd/>
                <a:tailEnd/>
              </a:ln>
            </p:spPr>
            <p:txBody>
              <a:bodyPr/>
              <a:lstStyle/>
              <a:p>
                <a:endParaRPr lang="en-US"/>
              </a:p>
            </p:txBody>
          </p:sp>
          <p:sp>
            <p:nvSpPr>
              <p:cNvPr id="21604" name="Line 215"/>
              <p:cNvSpPr>
                <a:spLocks noChangeShapeType="1"/>
              </p:cNvSpPr>
              <p:nvPr/>
            </p:nvSpPr>
            <p:spPr bwMode="auto">
              <a:xfrm>
                <a:off x="3552" y="3024"/>
                <a:ext cx="0" cy="272"/>
              </a:xfrm>
              <a:prstGeom prst="line">
                <a:avLst/>
              </a:prstGeom>
              <a:noFill/>
              <a:ln w="28575" cap="sq">
                <a:solidFill>
                  <a:schemeClr val="tx1"/>
                </a:solidFill>
                <a:round/>
                <a:headEnd/>
                <a:tailEnd/>
              </a:ln>
            </p:spPr>
            <p:txBody>
              <a:bodyPr/>
              <a:lstStyle/>
              <a:p>
                <a:endParaRPr lang="en-US"/>
              </a:p>
            </p:txBody>
          </p:sp>
          <p:sp>
            <p:nvSpPr>
              <p:cNvPr id="21605" name="Line 216"/>
              <p:cNvSpPr>
                <a:spLocks noChangeShapeType="1"/>
              </p:cNvSpPr>
              <p:nvPr/>
            </p:nvSpPr>
            <p:spPr bwMode="auto">
              <a:xfrm>
                <a:off x="3759" y="3024"/>
                <a:ext cx="0" cy="272"/>
              </a:xfrm>
              <a:prstGeom prst="line">
                <a:avLst/>
              </a:prstGeom>
              <a:noFill/>
              <a:ln w="12700">
                <a:solidFill>
                  <a:schemeClr val="tx1"/>
                </a:solidFill>
                <a:round/>
                <a:headEnd/>
                <a:tailEnd/>
              </a:ln>
            </p:spPr>
            <p:txBody>
              <a:bodyPr/>
              <a:lstStyle/>
              <a:p>
                <a:endParaRPr lang="en-US"/>
              </a:p>
            </p:txBody>
          </p:sp>
          <p:sp>
            <p:nvSpPr>
              <p:cNvPr id="21606" name="Line 217"/>
              <p:cNvSpPr>
                <a:spLocks noChangeShapeType="1"/>
              </p:cNvSpPr>
              <p:nvPr/>
            </p:nvSpPr>
            <p:spPr bwMode="auto">
              <a:xfrm>
                <a:off x="3965" y="3024"/>
                <a:ext cx="0" cy="272"/>
              </a:xfrm>
              <a:prstGeom prst="line">
                <a:avLst/>
              </a:prstGeom>
              <a:noFill/>
              <a:ln w="12700">
                <a:solidFill>
                  <a:schemeClr val="tx1"/>
                </a:solidFill>
                <a:round/>
                <a:headEnd/>
                <a:tailEnd/>
              </a:ln>
            </p:spPr>
            <p:txBody>
              <a:bodyPr/>
              <a:lstStyle/>
              <a:p>
                <a:endParaRPr lang="en-US"/>
              </a:p>
            </p:txBody>
          </p:sp>
          <p:sp>
            <p:nvSpPr>
              <p:cNvPr id="21607" name="Line 218"/>
              <p:cNvSpPr>
                <a:spLocks noChangeShapeType="1"/>
              </p:cNvSpPr>
              <p:nvPr/>
            </p:nvSpPr>
            <p:spPr bwMode="auto">
              <a:xfrm>
                <a:off x="5613" y="3024"/>
                <a:ext cx="0" cy="272"/>
              </a:xfrm>
              <a:prstGeom prst="line">
                <a:avLst/>
              </a:prstGeom>
              <a:noFill/>
              <a:ln w="28575" cap="sq">
                <a:solidFill>
                  <a:schemeClr val="tx1"/>
                </a:solidFill>
                <a:round/>
                <a:headEnd/>
                <a:tailEnd/>
              </a:ln>
            </p:spPr>
            <p:txBody>
              <a:bodyPr/>
              <a:lstStyle/>
              <a:p>
                <a:endParaRPr lang="en-US"/>
              </a:p>
            </p:txBody>
          </p:sp>
          <p:sp>
            <p:nvSpPr>
              <p:cNvPr id="21608" name="Line 219"/>
              <p:cNvSpPr>
                <a:spLocks noChangeShapeType="1"/>
              </p:cNvSpPr>
              <p:nvPr/>
            </p:nvSpPr>
            <p:spPr bwMode="auto">
              <a:xfrm>
                <a:off x="5407" y="3024"/>
                <a:ext cx="0" cy="272"/>
              </a:xfrm>
              <a:prstGeom prst="line">
                <a:avLst/>
              </a:prstGeom>
              <a:noFill/>
              <a:ln w="12700">
                <a:solidFill>
                  <a:schemeClr val="tx1"/>
                </a:solidFill>
                <a:round/>
                <a:headEnd/>
                <a:tailEnd/>
              </a:ln>
            </p:spPr>
            <p:txBody>
              <a:bodyPr/>
              <a:lstStyle/>
              <a:p>
                <a:endParaRPr lang="en-US"/>
              </a:p>
            </p:txBody>
          </p:sp>
          <p:sp>
            <p:nvSpPr>
              <p:cNvPr id="21609" name="Line 220"/>
              <p:cNvSpPr>
                <a:spLocks noChangeShapeType="1"/>
              </p:cNvSpPr>
              <p:nvPr/>
            </p:nvSpPr>
            <p:spPr bwMode="auto">
              <a:xfrm>
                <a:off x="4171" y="3024"/>
                <a:ext cx="0" cy="272"/>
              </a:xfrm>
              <a:prstGeom prst="line">
                <a:avLst/>
              </a:prstGeom>
              <a:noFill/>
              <a:ln w="12700">
                <a:solidFill>
                  <a:schemeClr val="tx1"/>
                </a:solidFill>
                <a:round/>
                <a:headEnd/>
                <a:tailEnd/>
              </a:ln>
            </p:spPr>
            <p:txBody>
              <a:bodyPr/>
              <a:lstStyle/>
              <a:p>
                <a:endParaRPr lang="en-US"/>
              </a:p>
            </p:txBody>
          </p:sp>
          <p:sp>
            <p:nvSpPr>
              <p:cNvPr id="21610" name="Line 221"/>
              <p:cNvSpPr>
                <a:spLocks noChangeShapeType="1"/>
              </p:cNvSpPr>
              <p:nvPr/>
            </p:nvSpPr>
            <p:spPr bwMode="auto">
              <a:xfrm>
                <a:off x="4377" y="3024"/>
                <a:ext cx="0" cy="272"/>
              </a:xfrm>
              <a:prstGeom prst="line">
                <a:avLst/>
              </a:prstGeom>
              <a:noFill/>
              <a:ln w="12700">
                <a:solidFill>
                  <a:schemeClr val="tx1"/>
                </a:solidFill>
                <a:round/>
                <a:headEnd/>
                <a:tailEnd/>
              </a:ln>
            </p:spPr>
            <p:txBody>
              <a:bodyPr/>
              <a:lstStyle/>
              <a:p>
                <a:endParaRPr lang="en-US"/>
              </a:p>
            </p:txBody>
          </p:sp>
          <p:sp>
            <p:nvSpPr>
              <p:cNvPr id="21611" name="Line 222"/>
              <p:cNvSpPr>
                <a:spLocks noChangeShapeType="1"/>
              </p:cNvSpPr>
              <p:nvPr/>
            </p:nvSpPr>
            <p:spPr bwMode="auto">
              <a:xfrm>
                <a:off x="5201" y="3024"/>
                <a:ext cx="0" cy="272"/>
              </a:xfrm>
              <a:prstGeom prst="line">
                <a:avLst/>
              </a:prstGeom>
              <a:noFill/>
              <a:ln w="12700">
                <a:solidFill>
                  <a:schemeClr val="tx1"/>
                </a:solidFill>
                <a:round/>
                <a:headEnd/>
                <a:tailEnd/>
              </a:ln>
            </p:spPr>
            <p:txBody>
              <a:bodyPr/>
              <a:lstStyle/>
              <a:p>
                <a:endParaRPr lang="en-US"/>
              </a:p>
            </p:txBody>
          </p:sp>
          <p:sp>
            <p:nvSpPr>
              <p:cNvPr id="21612" name="Line 223"/>
              <p:cNvSpPr>
                <a:spLocks noChangeShapeType="1"/>
              </p:cNvSpPr>
              <p:nvPr/>
            </p:nvSpPr>
            <p:spPr bwMode="auto">
              <a:xfrm>
                <a:off x="4995" y="3024"/>
                <a:ext cx="0" cy="272"/>
              </a:xfrm>
              <a:prstGeom prst="line">
                <a:avLst/>
              </a:prstGeom>
              <a:noFill/>
              <a:ln w="12700">
                <a:solidFill>
                  <a:schemeClr val="tx1"/>
                </a:solidFill>
                <a:round/>
                <a:headEnd/>
                <a:tailEnd/>
              </a:ln>
            </p:spPr>
            <p:txBody>
              <a:bodyPr/>
              <a:lstStyle/>
              <a:p>
                <a:endParaRPr lang="en-US"/>
              </a:p>
            </p:txBody>
          </p:sp>
          <p:sp>
            <p:nvSpPr>
              <p:cNvPr id="21613" name="Line 224"/>
              <p:cNvSpPr>
                <a:spLocks noChangeShapeType="1"/>
              </p:cNvSpPr>
              <p:nvPr/>
            </p:nvSpPr>
            <p:spPr bwMode="auto">
              <a:xfrm>
                <a:off x="4789" y="3024"/>
                <a:ext cx="0" cy="272"/>
              </a:xfrm>
              <a:prstGeom prst="line">
                <a:avLst/>
              </a:prstGeom>
              <a:noFill/>
              <a:ln w="12700">
                <a:solidFill>
                  <a:schemeClr val="tx1"/>
                </a:solidFill>
                <a:round/>
                <a:headEnd/>
                <a:tailEnd/>
              </a:ln>
            </p:spPr>
            <p:txBody>
              <a:bodyPr/>
              <a:lstStyle/>
              <a:p>
                <a:endParaRPr lang="en-US"/>
              </a:p>
            </p:txBody>
          </p:sp>
          <p:sp>
            <p:nvSpPr>
              <p:cNvPr id="21614" name="Line 225"/>
              <p:cNvSpPr>
                <a:spLocks noChangeShapeType="1"/>
              </p:cNvSpPr>
              <p:nvPr/>
            </p:nvSpPr>
            <p:spPr bwMode="auto">
              <a:xfrm>
                <a:off x="4583" y="3024"/>
                <a:ext cx="0" cy="272"/>
              </a:xfrm>
              <a:prstGeom prst="line">
                <a:avLst/>
              </a:prstGeom>
              <a:noFill/>
              <a:ln w="12700">
                <a:solidFill>
                  <a:schemeClr val="tx1"/>
                </a:solidFill>
                <a:round/>
                <a:headEnd/>
                <a:tailEnd/>
              </a:ln>
            </p:spPr>
            <p:txBody>
              <a:bodyPr/>
              <a:lstStyle/>
              <a:p>
                <a:endParaRPr lang="en-US"/>
              </a:p>
            </p:txBody>
          </p:sp>
          <p:sp>
            <p:nvSpPr>
              <p:cNvPr id="21615" name="Line 226"/>
              <p:cNvSpPr>
                <a:spLocks noChangeShapeType="1"/>
              </p:cNvSpPr>
              <p:nvPr/>
            </p:nvSpPr>
            <p:spPr bwMode="auto">
              <a:xfrm>
                <a:off x="3168" y="3024"/>
                <a:ext cx="384" cy="0"/>
              </a:xfrm>
              <a:prstGeom prst="line">
                <a:avLst/>
              </a:prstGeom>
              <a:noFill/>
              <a:ln w="9525">
                <a:solidFill>
                  <a:schemeClr val="tx1"/>
                </a:solidFill>
                <a:round/>
                <a:headEnd/>
                <a:tailEnd/>
              </a:ln>
            </p:spPr>
            <p:txBody>
              <a:bodyPr wrap="none" anchor="ctr"/>
              <a:lstStyle/>
              <a:p>
                <a:endParaRPr lang="en-US"/>
              </a:p>
            </p:txBody>
          </p:sp>
          <p:sp>
            <p:nvSpPr>
              <p:cNvPr id="21616" name="Line 227"/>
              <p:cNvSpPr>
                <a:spLocks noChangeShapeType="1"/>
              </p:cNvSpPr>
              <p:nvPr/>
            </p:nvSpPr>
            <p:spPr bwMode="auto">
              <a:xfrm>
                <a:off x="3168" y="3312"/>
                <a:ext cx="384" cy="0"/>
              </a:xfrm>
              <a:prstGeom prst="line">
                <a:avLst/>
              </a:prstGeom>
              <a:noFill/>
              <a:ln w="9525">
                <a:solidFill>
                  <a:schemeClr val="tx1"/>
                </a:solidFill>
                <a:round/>
                <a:headEnd/>
                <a:tailEnd/>
              </a:ln>
            </p:spPr>
            <p:txBody>
              <a:bodyPr wrap="none" anchor="ctr"/>
              <a:lstStyle/>
              <a:p>
                <a:endParaRPr lang="en-US"/>
              </a:p>
            </p:txBody>
          </p:sp>
          <p:sp>
            <p:nvSpPr>
              <p:cNvPr id="21617" name="Line 228"/>
              <p:cNvSpPr>
                <a:spLocks noChangeShapeType="1"/>
              </p:cNvSpPr>
              <p:nvPr/>
            </p:nvSpPr>
            <p:spPr bwMode="auto">
              <a:xfrm>
                <a:off x="5616" y="3024"/>
                <a:ext cx="384" cy="0"/>
              </a:xfrm>
              <a:prstGeom prst="line">
                <a:avLst/>
              </a:prstGeom>
              <a:noFill/>
              <a:ln w="9525">
                <a:solidFill>
                  <a:schemeClr val="tx1"/>
                </a:solidFill>
                <a:round/>
                <a:headEnd/>
                <a:tailEnd/>
              </a:ln>
            </p:spPr>
            <p:txBody>
              <a:bodyPr wrap="none" anchor="ctr"/>
              <a:lstStyle/>
              <a:p>
                <a:endParaRPr lang="en-US"/>
              </a:p>
            </p:txBody>
          </p:sp>
          <p:sp>
            <p:nvSpPr>
              <p:cNvPr id="21618" name="Line 229"/>
              <p:cNvSpPr>
                <a:spLocks noChangeShapeType="1"/>
              </p:cNvSpPr>
              <p:nvPr/>
            </p:nvSpPr>
            <p:spPr bwMode="auto">
              <a:xfrm>
                <a:off x="5616" y="3264"/>
                <a:ext cx="384" cy="0"/>
              </a:xfrm>
              <a:prstGeom prst="line">
                <a:avLst/>
              </a:prstGeom>
              <a:noFill/>
              <a:ln w="9525">
                <a:solidFill>
                  <a:schemeClr val="tx1"/>
                </a:solidFill>
                <a:round/>
                <a:headEnd/>
                <a:tailEnd/>
              </a:ln>
            </p:spPr>
            <p:txBody>
              <a:bodyPr wrap="none" anchor="ctr"/>
              <a:lstStyle/>
              <a:p>
                <a:endParaRPr lang="en-US"/>
              </a:p>
            </p:txBody>
          </p:sp>
          <p:sp>
            <p:nvSpPr>
              <p:cNvPr id="21619" name="Text Box 230"/>
              <p:cNvSpPr txBox="1">
                <a:spLocks noChangeArrowheads="1"/>
              </p:cNvSpPr>
              <p:nvPr/>
            </p:nvSpPr>
            <p:spPr bwMode="auto">
              <a:xfrm>
                <a:off x="5676" y="3053"/>
                <a:ext cx="272" cy="212"/>
              </a:xfrm>
              <a:prstGeom prst="rect">
                <a:avLst/>
              </a:prstGeom>
              <a:noFill/>
              <a:ln w="9525">
                <a:noFill/>
                <a:miter lim="800000"/>
                <a:headEnd/>
                <a:tailEnd/>
              </a:ln>
            </p:spPr>
            <p:txBody>
              <a:bodyPr wrap="none">
                <a:spAutoFit/>
              </a:bodyPr>
              <a:lstStyle/>
              <a:p>
                <a:r>
                  <a:rPr lang="en-US" sz="1600"/>
                  <a:t>…</a:t>
                </a:r>
              </a:p>
            </p:txBody>
          </p:sp>
        </p:grpSp>
        <p:sp>
          <p:nvSpPr>
            <p:cNvPr id="21588" name="Text Box 231"/>
            <p:cNvSpPr txBox="1">
              <a:spLocks noChangeArrowheads="1"/>
            </p:cNvSpPr>
            <p:nvPr/>
          </p:nvSpPr>
          <p:spPr bwMode="auto">
            <a:xfrm>
              <a:off x="2794" y="3612"/>
              <a:ext cx="276" cy="250"/>
            </a:xfrm>
            <a:prstGeom prst="rect">
              <a:avLst/>
            </a:prstGeom>
            <a:noFill/>
            <a:ln w="9525">
              <a:noFill/>
              <a:miter lim="800000"/>
              <a:headEnd/>
              <a:tailEnd/>
            </a:ln>
          </p:spPr>
          <p:txBody>
            <a:bodyPr wrap="none">
              <a:spAutoFit/>
            </a:bodyPr>
            <a:lstStyle/>
            <a:p>
              <a:r>
                <a:rPr lang="en-US"/>
                <a:t>…</a:t>
              </a:r>
            </a:p>
          </p:txBody>
        </p:sp>
        <p:sp>
          <p:nvSpPr>
            <p:cNvPr id="21589" name="Text Box 232"/>
            <p:cNvSpPr txBox="1">
              <a:spLocks noChangeArrowheads="1"/>
            </p:cNvSpPr>
            <p:nvPr/>
          </p:nvSpPr>
          <p:spPr bwMode="auto">
            <a:xfrm>
              <a:off x="5252" y="3600"/>
              <a:ext cx="543" cy="212"/>
            </a:xfrm>
            <a:prstGeom prst="rect">
              <a:avLst/>
            </a:prstGeom>
            <a:noFill/>
            <a:ln w="9525">
              <a:noFill/>
              <a:miter lim="800000"/>
              <a:headEnd/>
              <a:tailEnd/>
            </a:ln>
          </p:spPr>
          <p:txBody>
            <a:bodyPr wrap="none">
              <a:spAutoFit/>
            </a:bodyPr>
            <a:lstStyle/>
            <a:p>
              <a:r>
                <a:rPr lang="en-US" sz="1600"/>
                <a:t>Track 2</a:t>
              </a:r>
            </a:p>
          </p:txBody>
        </p:sp>
        <p:sp>
          <p:nvSpPr>
            <p:cNvPr id="21590" name="Freeform 234"/>
            <p:cNvSpPr>
              <a:spLocks/>
            </p:cNvSpPr>
            <p:nvPr/>
          </p:nvSpPr>
          <p:spPr bwMode="auto">
            <a:xfrm>
              <a:off x="4280" y="2720"/>
              <a:ext cx="640" cy="584"/>
            </a:xfrm>
            <a:custGeom>
              <a:avLst/>
              <a:gdLst>
                <a:gd name="T0" fmla="*/ 0 w 640"/>
                <a:gd name="T1" fmla="*/ 0 h 584"/>
                <a:gd name="T2" fmla="*/ 16 w 640"/>
                <a:gd name="T3" fmla="*/ 168 h 584"/>
                <a:gd name="T4" fmla="*/ 24 w 640"/>
                <a:gd name="T5" fmla="*/ 192 h 584"/>
                <a:gd name="T6" fmla="*/ 120 w 640"/>
                <a:gd name="T7" fmla="*/ 248 h 584"/>
                <a:gd name="T8" fmla="*/ 232 w 640"/>
                <a:gd name="T9" fmla="*/ 312 h 584"/>
                <a:gd name="T10" fmla="*/ 288 w 640"/>
                <a:gd name="T11" fmla="*/ 344 h 584"/>
                <a:gd name="T12" fmla="*/ 456 w 640"/>
                <a:gd name="T13" fmla="*/ 368 h 584"/>
                <a:gd name="T14" fmla="*/ 584 w 640"/>
                <a:gd name="T15" fmla="*/ 392 h 584"/>
                <a:gd name="T16" fmla="*/ 624 w 640"/>
                <a:gd name="T17" fmla="*/ 496 h 584"/>
                <a:gd name="T18" fmla="*/ 640 w 640"/>
                <a:gd name="T19" fmla="*/ 544 h 584"/>
                <a:gd name="T20" fmla="*/ 624 w 640"/>
                <a:gd name="T21" fmla="*/ 584 h 5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40"/>
                <a:gd name="T34" fmla="*/ 0 h 584"/>
                <a:gd name="T35" fmla="*/ 640 w 640"/>
                <a:gd name="T36" fmla="*/ 584 h 5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40" h="584">
                  <a:moveTo>
                    <a:pt x="0" y="0"/>
                  </a:moveTo>
                  <a:cubicBezTo>
                    <a:pt x="3" y="58"/>
                    <a:pt x="3" y="111"/>
                    <a:pt x="16" y="168"/>
                  </a:cubicBezTo>
                  <a:cubicBezTo>
                    <a:pt x="17" y="176"/>
                    <a:pt x="18" y="186"/>
                    <a:pt x="24" y="192"/>
                  </a:cubicBezTo>
                  <a:cubicBezTo>
                    <a:pt x="48" y="216"/>
                    <a:pt x="86" y="236"/>
                    <a:pt x="120" y="248"/>
                  </a:cubicBezTo>
                  <a:cubicBezTo>
                    <a:pt x="151" y="279"/>
                    <a:pt x="191" y="294"/>
                    <a:pt x="232" y="312"/>
                  </a:cubicBezTo>
                  <a:cubicBezTo>
                    <a:pt x="251" y="320"/>
                    <a:pt x="267" y="338"/>
                    <a:pt x="288" y="344"/>
                  </a:cubicBezTo>
                  <a:cubicBezTo>
                    <a:pt x="316" y="351"/>
                    <a:pt x="416" y="363"/>
                    <a:pt x="456" y="368"/>
                  </a:cubicBezTo>
                  <a:cubicBezTo>
                    <a:pt x="529" y="392"/>
                    <a:pt x="487" y="382"/>
                    <a:pt x="584" y="392"/>
                  </a:cubicBezTo>
                  <a:cubicBezTo>
                    <a:pt x="632" y="408"/>
                    <a:pt x="614" y="446"/>
                    <a:pt x="624" y="496"/>
                  </a:cubicBezTo>
                  <a:cubicBezTo>
                    <a:pt x="627" y="512"/>
                    <a:pt x="640" y="544"/>
                    <a:pt x="640" y="544"/>
                  </a:cubicBezTo>
                  <a:cubicBezTo>
                    <a:pt x="630" y="573"/>
                    <a:pt x="635" y="560"/>
                    <a:pt x="624" y="584"/>
                  </a:cubicBezTo>
                </a:path>
              </a:pathLst>
            </a:custGeom>
            <a:noFill/>
            <a:ln w="9525">
              <a:solidFill>
                <a:schemeClr val="tx1"/>
              </a:solidFill>
              <a:round/>
              <a:headEnd/>
              <a:tailEnd type="arrow" w="med" len="med"/>
            </a:ln>
          </p:spPr>
          <p:txBody>
            <a:bodyPr wrap="none" anchor="ctr"/>
            <a:lstStyle/>
            <a:p>
              <a:endParaRPr lang="en-US"/>
            </a:p>
          </p:txBody>
        </p:sp>
        <p:sp>
          <p:nvSpPr>
            <p:cNvPr id="21591" name="Text Box 236"/>
            <p:cNvSpPr txBox="1">
              <a:spLocks noChangeArrowheads="1"/>
            </p:cNvSpPr>
            <p:nvPr/>
          </p:nvSpPr>
          <p:spPr bwMode="auto">
            <a:xfrm>
              <a:off x="2832" y="2198"/>
              <a:ext cx="640" cy="250"/>
            </a:xfrm>
            <a:prstGeom prst="rect">
              <a:avLst/>
            </a:prstGeom>
            <a:noFill/>
            <a:ln w="9525">
              <a:noFill/>
              <a:miter lim="800000"/>
              <a:headEnd/>
              <a:tailEnd/>
            </a:ln>
          </p:spPr>
          <p:txBody>
            <a:bodyPr wrap="none">
              <a:spAutoFit/>
            </a:bodyPr>
            <a:lstStyle/>
            <a:p>
              <a:r>
                <a:rPr lang="en-US" u="sng"/>
                <a:t>AFTER</a:t>
              </a:r>
              <a:endParaRPr lang="en-US"/>
            </a:p>
          </p:txBody>
        </p:sp>
      </p:grpSp>
      <p:grpSp>
        <p:nvGrpSpPr>
          <p:cNvPr id="5" name="Group 241"/>
          <p:cNvGrpSpPr>
            <a:grpSpLocks/>
          </p:cNvGrpSpPr>
          <p:nvPr/>
        </p:nvGrpSpPr>
        <p:grpSpPr bwMode="auto">
          <a:xfrm>
            <a:off x="-192088" y="3429000"/>
            <a:ext cx="8397876" cy="3463925"/>
            <a:chOff x="-121" y="2160"/>
            <a:chExt cx="5290" cy="2182"/>
          </a:xfrm>
        </p:grpSpPr>
        <p:sp>
          <p:nvSpPr>
            <p:cNvPr id="21512" name="Rectangle 4"/>
            <p:cNvSpPr>
              <a:spLocks noChangeArrowheads="1"/>
            </p:cNvSpPr>
            <p:nvPr/>
          </p:nvSpPr>
          <p:spPr bwMode="auto">
            <a:xfrm>
              <a:off x="743" y="2256"/>
              <a:ext cx="912" cy="480"/>
            </a:xfrm>
            <a:prstGeom prst="rect">
              <a:avLst/>
            </a:prstGeom>
            <a:solidFill>
              <a:schemeClr val="accent1"/>
            </a:solidFill>
            <a:ln w="9525">
              <a:solidFill>
                <a:schemeClr val="tx1"/>
              </a:solidFill>
              <a:miter lim="800000"/>
              <a:headEnd/>
              <a:tailEnd/>
            </a:ln>
          </p:spPr>
          <p:txBody>
            <a:bodyPr wrap="none" anchor="ctr"/>
            <a:lstStyle/>
            <a:p>
              <a:pPr algn="ctr"/>
              <a:r>
                <a:rPr lang="en-US"/>
                <a:t>control</a:t>
              </a:r>
            </a:p>
          </p:txBody>
        </p:sp>
        <p:sp>
          <p:nvSpPr>
            <p:cNvPr id="21513" name="Text Box 7"/>
            <p:cNvSpPr txBox="1">
              <a:spLocks noChangeArrowheads="1"/>
            </p:cNvSpPr>
            <p:nvPr/>
          </p:nvSpPr>
          <p:spPr bwMode="auto">
            <a:xfrm>
              <a:off x="1175" y="2784"/>
              <a:ext cx="881" cy="250"/>
            </a:xfrm>
            <a:prstGeom prst="rect">
              <a:avLst/>
            </a:prstGeom>
            <a:noFill/>
            <a:ln w="9525">
              <a:noFill/>
              <a:miter lim="800000"/>
              <a:headEnd/>
              <a:tailEnd/>
            </a:ln>
          </p:spPr>
          <p:txBody>
            <a:bodyPr wrap="none">
              <a:spAutoFit/>
            </a:bodyPr>
            <a:lstStyle/>
            <a:p>
              <a:r>
                <a:rPr lang="en-US">
                  <a:solidFill>
                    <a:schemeClr val="hlink"/>
                  </a:solidFill>
                </a:rPr>
                <a:t>Tape head</a:t>
              </a:r>
            </a:p>
          </p:txBody>
        </p:sp>
        <p:grpSp>
          <p:nvGrpSpPr>
            <p:cNvPr id="21514" name="Group 8"/>
            <p:cNvGrpSpPr>
              <a:grpSpLocks/>
            </p:cNvGrpSpPr>
            <p:nvPr/>
          </p:nvGrpSpPr>
          <p:grpSpPr bwMode="auto">
            <a:xfrm>
              <a:off x="-121" y="3312"/>
              <a:ext cx="2544" cy="288"/>
              <a:chOff x="3168" y="3024"/>
              <a:chExt cx="2832" cy="288"/>
            </a:xfrm>
          </p:grpSpPr>
          <p:sp>
            <p:nvSpPr>
              <p:cNvPr id="21553" name="Rectangle 9"/>
              <p:cNvSpPr>
                <a:spLocks noChangeArrowheads="1"/>
              </p:cNvSpPr>
              <p:nvPr/>
            </p:nvSpPr>
            <p:spPr bwMode="auto">
              <a:xfrm>
                <a:off x="4377"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hlink"/>
                    </a:solidFill>
                  </a:rPr>
                  <a:t>0</a:t>
                </a:r>
              </a:p>
            </p:txBody>
          </p:sp>
          <p:sp>
            <p:nvSpPr>
              <p:cNvPr id="21554" name="Rectangle 10"/>
              <p:cNvSpPr>
                <a:spLocks noChangeArrowheads="1"/>
              </p:cNvSpPr>
              <p:nvPr/>
            </p:nvSpPr>
            <p:spPr bwMode="auto">
              <a:xfrm>
                <a:off x="4583"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folHlink"/>
                    </a:solidFill>
                  </a:rPr>
                  <a:t>c</a:t>
                </a:r>
              </a:p>
            </p:txBody>
          </p:sp>
          <p:sp>
            <p:nvSpPr>
              <p:cNvPr id="21555" name="Rectangle 11"/>
              <p:cNvSpPr>
                <a:spLocks noChangeArrowheads="1"/>
              </p:cNvSpPr>
              <p:nvPr/>
            </p:nvSpPr>
            <p:spPr bwMode="auto">
              <a:xfrm>
                <a:off x="4789"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hlink"/>
                    </a:solidFill>
                  </a:rPr>
                  <a:t>0</a:t>
                </a:r>
              </a:p>
            </p:txBody>
          </p:sp>
          <p:sp>
            <p:nvSpPr>
              <p:cNvPr id="21556" name="Rectangle 12"/>
              <p:cNvSpPr>
                <a:spLocks noChangeArrowheads="1"/>
              </p:cNvSpPr>
              <p:nvPr/>
            </p:nvSpPr>
            <p:spPr bwMode="auto">
              <a:xfrm>
                <a:off x="4995"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folHlink"/>
                    </a:solidFill>
                  </a:rPr>
                  <a:t>1</a:t>
                </a:r>
              </a:p>
            </p:txBody>
          </p:sp>
          <p:sp>
            <p:nvSpPr>
              <p:cNvPr id="21557" name="Rectangle 13"/>
              <p:cNvSpPr>
                <a:spLocks noChangeArrowheads="1"/>
              </p:cNvSpPr>
              <p:nvPr/>
            </p:nvSpPr>
            <p:spPr bwMode="auto">
              <a:xfrm>
                <a:off x="4171"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folHlink"/>
                    </a:solidFill>
                  </a:rPr>
                  <a:t>1</a:t>
                </a:r>
              </a:p>
            </p:txBody>
          </p:sp>
          <p:sp>
            <p:nvSpPr>
              <p:cNvPr id="21558" name="Rectangle 14"/>
              <p:cNvSpPr>
                <a:spLocks noChangeArrowheads="1"/>
              </p:cNvSpPr>
              <p:nvPr/>
            </p:nvSpPr>
            <p:spPr bwMode="auto">
              <a:xfrm>
                <a:off x="3965"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hlink"/>
                    </a:solidFill>
                  </a:rPr>
                  <a:t>0</a:t>
                </a:r>
                <a:endParaRPr lang="en-US" sz="1600"/>
              </a:p>
            </p:txBody>
          </p:sp>
          <p:sp>
            <p:nvSpPr>
              <p:cNvPr id="21559" name="Rectangle 15"/>
              <p:cNvSpPr>
                <a:spLocks noChangeArrowheads="1"/>
              </p:cNvSpPr>
              <p:nvPr/>
            </p:nvSpPr>
            <p:spPr bwMode="auto">
              <a:xfrm>
                <a:off x="5201"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chemeClr val="hlink"/>
                    </a:solidFill>
                  </a:rPr>
                  <a:t>0</a:t>
                </a:r>
              </a:p>
            </p:txBody>
          </p:sp>
          <p:sp>
            <p:nvSpPr>
              <p:cNvPr id="21560" name="Rectangle 16"/>
              <p:cNvSpPr>
                <a:spLocks noChangeArrowheads="1"/>
              </p:cNvSpPr>
              <p:nvPr/>
            </p:nvSpPr>
            <p:spPr bwMode="auto">
              <a:xfrm>
                <a:off x="5407"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21561" name="Rectangle 17"/>
              <p:cNvSpPr>
                <a:spLocks noChangeArrowheads="1"/>
              </p:cNvSpPr>
              <p:nvPr/>
            </p:nvSpPr>
            <p:spPr bwMode="auto">
              <a:xfrm>
                <a:off x="3759"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21562" name="Rectangle 18"/>
              <p:cNvSpPr>
                <a:spLocks noChangeArrowheads="1"/>
              </p:cNvSpPr>
              <p:nvPr/>
            </p:nvSpPr>
            <p:spPr bwMode="auto">
              <a:xfrm>
                <a:off x="3552" y="3024"/>
                <a:ext cx="207"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21563" name="Line 19"/>
              <p:cNvSpPr>
                <a:spLocks noChangeShapeType="1"/>
              </p:cNvSpPr>
              <p:nvPr/>
            </p:nvSpPr>
            <p:spPr bwMode="auto">
              <a:xfrm>
                <a:off x="3552" y="3024"/>
                <a:ext cx="2061" cy="0"/>
              </a:xfrm>
              <a:prstGeom prst="line">
                <a:avLst/>
              </a:prstGeom>
              <a:noFill/>
              <a:ln w="28575" cap="sq">
                <a:solidFill>
                  <a:schemeClr val="tx1"/>
                </a:solidFill>
                <a:round/>
                <a:headEnd/>
                <a:tailEnd/>
              </a:ln>
            </p:spPr>
            <p:txBody>
              <a:bodyPr/>
              <a:lstStyle/>
              <a:p>
                <a:endParaRPr lang="en-US"/>
              </a:p>
            </p:txBody>
          </p:sp>
          <p:sp>
            <p:nvSpPr>
              <p:cNvPr id="21564" name="Line 20"/>
              <p:cNvSpPr>
                <a:spLocks noChangeShapeType="1"/>
              </p:cNvSpPr>
              <p:nvPr/>
            </p:nvSpPr>
            <p:spPr bwMode="auto">
              <a:xfrm>
                <a:off x="3552" y="3296"/>
                <a:ext cx="2061" cy="0"/>
              </a:xfrm>
              <a:prstGeom prst="line">
                <a:avLst/>
              </a:prstGeom>
              <a:noFill/>
              <a:ln w="28575" cap="sq">
                <a:solidFill>
                  <a:schemeClr val="tx1"/>
                </a:solidFill>
                <a:round/>
                <a:headEnd/>
                <a:tailEnd/>
              </a:ln>
            </p:spPr>
            <p:txBody>
              <a:bodyPr/>
              <a:lstStyle/>
              <a:p>
                <a:endParaRPr lang="en-US"/>
              </a:p>
            </p:txBody>
          </p:sp>
          <p:sp>
            <p:nvSpPr>
              <p:cNvPr id="21565" name="Line 21"/>
              <p:cNvSpPr>
                <a:spLocks noChangeShapeType="1"/>
              </p:cNvSpPr>
              <p:nvPr/>
            </p:nvSpPr>
            <p:spPr bwMode="auto">
              <a:xfrm>
                <a:off x="3552" y="3024"/>
                <a:ext cx="0" cy="272"/>
              </a:xfrm>
              <a:prstGeom prst="line">
                <a:avLst/>
              </a:prstGeom>
              <a:noFill/>
              <a:ln w="28575" cap="sq">
                <a:solidFill>
                  <a:schemeClr val="tx1"/>
                </a:solidFill>
                <a:round/>
                <a:headEnd/>
                <a:tailEnd/>
              </a:ln>
            </p:spPr>
            <p:txBody>
              <a:bodyPr/>
              <a:lstStyle/>
              <a:p>
                <a:endParaRPr lang="en-US"/>
              </a:p>
            </p:txBody>
          </p:sp>
          <p:sp>
            <p:nvSpPr>
              <p:cNvPr id="21566" name="Line 22"/>
              <p:cNvSpPr>
                <a:spLocks noChangeShapeType="1"/>
              </p:cNvSpPr>
              <p:nvPr/>
            </p:nvSpPr>
            <p:spPr bwMode="auto">
              <a:xfrm>
                <a:off x="3759" y="3024"/>
                <a:ext cx="0" cy="272"/>
              </a:xfrm>
              <a:prstGeom prst="line">
                <a:avLst/>
              </a:prstGeom>
              <a:noFill/>
              <a:ln w="12700">
                <a:solidFill>
                  <a:schemeClr val="tx1"/>
                </a:solidFill>
                <a:round/>
                <a:headEnd/>
                <a:tailEnd/>
              </a:ln>
            </p:spPr>
            <p:txBody>
              <a:bodyPr/>
              <a:lstStyle/>
              <a:p>
                <a:endParaRPr lang="en-US"/>
              </a:p>
            </p:txBody>
          </p:sp>
          <p:sp>
            <p:nvSpPr>
              <p:cNvPr id="21567" name="Line 23"/>
              <p:cNvSpPr>
                <a:spLocks noChangeShapeType="1"/>
              </p:cNvSpPr>
              <p:nvPr/>
            </p:nvSpPr>
            <p:spPr bwMode="auto">
              <a:xfrm>
                <a:off x="3965" y="3024"/>
                <a:ext cx="0" cy="272"/>
              </a:xfrm>
              <a:prstGeom prst="line">
                <a:avLst/>
              </a:prstGeom>
              <a:noFill/>
              <a:ln w="12700">
                <a:solidFill>
                  <a:schemeClr val="tx1"/>
                </a:solidFill>
                <a:round/>
                <a:headEnd/>
                <a:tailEnd/>
              </a:ln>
            </p:spPr>
            <p:txBody>
              <a:bodyPr/>
              <a:lstStyle/>
              <a:p>
                <a:endParaRPr lang="en-US"/>
              </a:p>
            </p:txBody>
          </p:sp>
          <p:sp>
            <p:nvSpPr>
              <p:cNvPr id="21568" name="Line 24"/>
              <p:cNvSpPr>
                <a:spLocks noChangeShapeType="1"/>
              </p:cNvSpPr>
              <p:nvPr/>
            </p:nvSpPr>
            <p:spPr bwMode="auto">
              <a:xfrm>
                <a:off x="5613" y="3024"/>
                <a:ext cx="0" cy="272"/>
              </a:xfrm>
              <a:prstGeom prst="line">
                <a:avLst/>
              </a:prstGeom>
              <a:noFill/>
              <a:ln w="28575" cap="sq">
                <a:solidFill>
                  <a:schemeClr val="tx1"/>
                </a:solidFill>
                <a:round/>
                <a:headEnd/>
                <a:tailEnd/>
              </a:ln>
            </p:spPr>
            <p:txBody>
              <a:bodyPr/>
              <a:lstStyle/>
              <a:p>
                <a:endParaRPr lang="en-US"/>
              </a:p>
            </p:txBody>
          </p:sp>
          <p:sp>
            <p:nvSpPr>
              <p:cNvPr id="21569" name="Line 25"/>
              <p:cNvSpPr>
                <a:spLocks noChangeShapeType="1"/>
              </p:cNvSpPr>
              <p:nvPr/>
            </p:nvSpPr>
            <p:spPr bwMode="auto">
              <a:xfrm>
                <a:off x="5407" y="3024"/>
                <a:ext cx="0" cy="272"/>
              </a:xfrm>
              <a:prstGeom prst="line">
                <a:avLst/>
              </a:prstGeom>
              <a:noFill/>
              <a:ln w="12700">
                <a:solidFill>
                  <a:schemeClr val="tx1"/>
                </a:solidFill>
                <a:round/>
                <a:headEnd/>
                <a:tailEnd/>
              </a:ln>
            </p:spPr>
            <p:txBody>
              <a:bodyPr/>
              <a:lstStyle/>
              <a:p>
                <a:endParaRPr lang="en-US"/>
              </a:p>
            </p:txBody>
          </p:sp>
          <p:sp>
            <p:nvSpPr>
              <p:cNvPr id="21570" name="Line 26"/>
              <p:cNvSpPr>
                <a:spLocks noChangeShapeType="1"/>
              </p:cNvSpPr>
              <p:nvPr/>
            </p:nvSpPr>
            <p:spPr bwMode="auto">
              <a:xfrm>
                <a:off x="4171" y="3024"/>
                <a:ext cx="0" cy="272"/>
              </a:xfrm>
              <a:prstGeom prst="line">
                <a:avLst/>
              </a:prstGeom>
              <a:noFill/>
              <a:ln w="12700">
                <a:solidFill>
                  <a:schemeClr val="tx1"/>
                </a:solidFill>
                <a:round/>
                <a:headEnd/>
                <a:tailEnd/>
              </a:ln>
            </p:spPr>
            <p:txBody>
              <a:bodyPr/>
              <a:lstStyle/>
              <a:p>
                <a:endParaRPr lang="en-US"/>
              </a:p>
            </p:txBody>
          </p:sp>
          <p:sp>
            <p:nvSpPr>
              <p:cNvPr id="21571" name="Line 27"/>
              <p:cNvSpPr>
                <a:spLocks noChangeShapeType="1"/>
              </p:cNvSpPr>
              <p:nvPr/>
            </p:nvSpPr>
            <p:spPr bwMode="auto">
              <a:xfrm>
                <a:off x="4377" y="3024"/>
                <a:ext cx="0" cy="272"/>
              </a:xfrm>
              <a:prstGeom prst="line">
                <a:avLst/>
              </a:prstGeom>
              <a:noFill/>
              <a:ln w="12700">
                <a:solidFill>
                  <a:schemeClr val="tx1"/>
                </a:solidFill>
                <a:round/>
                <a:headEnd/>
                <a:tailEnd/>
              </a:ln>
            </p:spPr>
            <p:txBody>
              <a:bodyPr/>
              <a:lstStyle/>
              <a:p>
                <a:endParaRPr lang="en-US"/>
              </a:p>
            </p:txBody>
          </p:sp>
          <p:sp>
            <p:nvSpPr>
              <p:cNvPr id="21572" name="Line 28"/>
              <p:cNvSpPr>
                <a:spLocks noChangeShapeType="1"/>
              </p:cNvSpPr>
              <p:nvPr/>
            </p:nvSpPr>
            <p:spPr bwMode="auto">
              <a:xfrm>
                <a:off x="5201" y="3024"/>
                <a:ext cx="0" cy="272"/>
              </a:xfrm>
              <a:prstGeom prst="line">
                <a:avLst/>
              </a:prstGeom>
              <a:noFill/>
              <a:ln w="12700">
                <a:solidFill>
                  <a:schemeClr val="tx1"/>
                </a:solidFill>
                <a:round/>
                <a:headEnd/>
                <a:tailEnd/>
              </a:ln>
            </p:spPr>
            <p:txBody>
              <a:bodyPr/>
              <a:lstStyle/>
              <a:p>
                <a:endParaRPr lang="en-US"/>
              </a:p>
            </p:txBody>
          </p:sp>
          <p:sp>
            <p:nvSpPr>
              <p:cNvPr id="21573" name="Line 29"/>
              <p:cNvSpPr>
                <a:spLocks noChangeShapeType="1"/>
              </p:cNvSpPr>
              <p:nvPr/>
            </p:nvSpPr>
            <p:spPr bwMode="auto">
              <a:xfrm>
                <a:off x="4995" y="3024"/>
                <a:ext cx="0" cy="272"/>
              </a:xfrm>
              <a:prstGeom prst="line">
                <a:avLst/>
              </a:prstGeom>
              <a:noFill/>
              <a:ln w="12700">
                <a:solidFill>
                  <a:schemeClr val="tx1"/>
                </a:solidFill>
                <a:round/>
                <a:headEnd/>
                <a:tailEnd/>
              </a:ln>
            </p:spPr>
            <p:txBody>
              <a:bodyPr/>
              <a:lstStyle/>
              <a:p>
                <a:endParaRPr lang="en-US"/>
              </a:p>
            </p:txBody>
          </p:sp>
          <p:sp>
            <p:nvSpPr>
              <p:cNvPr id="21574" name="Line 30"/>
              <p:cNvSpPr>
                <a:spLocks noChangeShapeType="1"/>
              </p:cNvSpPr>
              <p:nvPr/>
            </p:nvSpPr>
            <p:spPr bwMode="auto">
              <a:xfrm>
                <a:off x="4789" y="3024"/>
                <a:ext cx="0" cy="272"/>
              </a:xfrm>
              <a:prstGeom prst="line">
                <a:avLst/>
              </a:prstGeom>
              <a:noFill/>
              <a:ln w="12700">
                <a:solidFill>
                  <a:schemeClr val="tx1"/>
                </a:solidFill>
                <a:round/>
                <a:headEnd/>
                <a:tailEnd/>
              </a:ln>
            </p:spPr>
            <p:txBody>
              <a:bodyPr/>
              <a:lstStyle/>
              <a:p>
                <a:endParaRPr lang="en-US"/>
              </a:p>
            </p:txBody>
          </p:sp>
          <p:sp>
            <p:nvSpPr>
              <p:cNvPr id="21575" name="Line 31"/>
              <p:cNvSpPr>
                <a:spLocks noChangeShapeType="1"/>
              </p:cNvSpPr>
              <p:nvPr/>
            </p:nvSpPr>
            <p:spPr bwMode="auto">
              <a:xfrm>
                <a:off x="4583" y="3024"/>
                <a:ext cx="0" cy="272"/>
              </a:xfrm>
              <a:prstGeom prst="line">
                <a:avLst/>
              </a:prstGeom>
              <a:noFill/>
              <a:ln w="12700">
                <a:solidFill>
                  <a:schemeClr val="tx1"/>
                </a:solidFill>
                <a:round/>
                <a:headEnd/>
                <a:tailEnd/>
              </a:ln>
            </p:spPr>
            <p:txBody>
              <a:bodyPr/>
              <a:lstStyle/>
              <a:p>
                <a:endParaRPr lang="en-US"/>
              </a:p>
            </p:txBody>
          </p:sp>
          <p:sp>
            <p:nvSpPr>
              <p:cNvPr id="21576" name="Line 32"/>
              <p:cNvSpPr>
                <a:spLocks noChangeShapeType="1"/>
              </p:cNvSpPr>
              <p:nvPr/>
            </p:nvSpPr>
            <p:spPr bwMode="auto">
              <a:xfrm>
                <a:off x="3168" y="3024"/>
                <a:ext cx="384" cy="0"/>
              </a:xfrm>
              <a:prstGeom prst="line">
                <a:avLst/>
              </a:prstGeom>
              <a:noFill/>
              <a:ln w="9525">
                <a:solidFill>
                  <a:schemeClr val="tx1"/>
                </a:solidFill>
                <a:round/>
                <a:headEnd/>
                <a:tailEnd/>
              </a:ln>
            </p:spPr>
            <p:txBody>
              <a:bodyPr wrap="none" anchor="ctr"/>
              <a:lstStyle/>
              <a:p>
                <a:endParaRPr lang="en-US"/>
              </a:p>
            </p:txBody>
          </p:sp>
          <p:sp>
            <p:nvSpPr>
              <p:cNvPr id="21577" name="Line 33"/>
              <p:cNvSpPr>
                <a:spLocks noChangeShapeType="1"/>
              </p:cNvSpPr>
              <p:nvPr/>
            </p:nvSpPr>
            <p:spPr bwMode="auto">
              <a:xfrm>
                <a:off x="3168" y="3312"/>
                <a:ext cx="384" cy="0"/>
              </a:xfrm>
              <a:prstGeom prst="line">
                <a:avLst/>
              </a:prstGeom>
              <a:noFill/>
              <a:ln w="9525">
                <a:solidFill>
                  <a:schemeClr val="tx1"/>
                </a:solidFill>
                <a:round/>
                <a:headEnd/>
                <a:tailEnd/>
              </a:ln>
            </p:spPr>
            <p:txBody>
              <a:bodyPr wrap="none" anchor="ctr"/>
              <a:lstStyle/>
              <a:p>
                <a:endParaRPr lang="en-US"/>
              </a:p>
            </p:txBody>
          </p:sp>
          <p:sp>
            <p:nvSpPr>
              <p:cNvPr id="21578" name="Line 34"/>
              <p:cNvSpPr>
                <a:spLocks noChangeShapeType="1"/>
              </p:cNvSpPr>
              <p:nvPr/>
            </p:nvSpPr>
            <p:spPr bwMode="auto">
              <a:xfrm>
                <a:off x="5616" y="3024"/>
                <a:ext cx="384" cy="0"/>
              </a:xfrm>
              <a:prstGeom prst="line">
                <a:avLst/>
              </a:prstGeom>
              <a:noFill/>
              <a:ln w="9525">
                <a:solidFill>
                  <a:schemeClr val="tx1"/>
                </a:solidFill>
                <a:round/>
                <a:headEnd/>
                <a:tailEnd/>
              </a:ln>
            </p:spPr>
            <p:txBody>
              <a:bodyPr wrap="none" anchor="ctr"/>
              <a:lstStyle/>
              <a:p>
                <a:endParaRPr lang="en-US"/>
              </a:p>
            </p:txBody>
          </p:sp>
          <p:sp>
            <p:nvSpPr>
              <p:cNvPr id="21579" name="Line 35"/>
              <p:cNvSpPr>
                <a:spLocks noChangeShapeType="1"/>
              </p:cNvSpPr>
              <p:nvPr/>
            </p:nvSpPr>
            <p:spPr bwMode="auto">
              <a:xfrm>
                <a:off x="5616" y="3264"/>
                <a:ext cx="384" cy="0"/>
              </a:xfrm>
              <a:prstGeom prst="line">
                <a:avLst/>
              </a:prstGeom>
              <a:noFill/>
              <a:ln w="9525">
                <a:solidFill>
                  <a:schemeClr val="tx1"/>
                </a:solidFill>
                <a:round/>
                <a:headEnd/>
                <a:tailEnd/>
              </a:ln>
            </p:spPr>
            <p:txBody>
              <a:bodyPr wrap="none" anchor="ctr"/>
              <a:lstStyle/>
              <a:p>
                <a:endParaRPr lang="en-US"/>
              </a:p>
            </p:txBody>
          </p:sp>
          <p:sp>
            <p:nvSpPr>
              <p:cNvPr id="21580" name="Text Box 36"/>
              <p:cNvSpPr txBox="1">
                <a:spLocks noChangeArrowheads="1"/>
              </p:cNvSpPr>
              <p:nvPr/>
            </p:nvSpPr>
            <p:spPr bwMode="auto">
              <a:xfrm>
                <a:off x="5676" y="3053"/>
                <a:ext cx="272" cy="212"/>
              </a:xfrm>
              <a:prstGeom prst="rect">
                <a:avLst/>
              </a:prstGeom>
              <a:noFill/>
              <a:ln w="9525">
                <a:noFill/>
                <a:miter lim="800000"/>
                <a:headEnd/>
                <a:tailEnd/>
              </a:ln>
            </p:spPr>
            <p:txBody>
              <a:bodyPr wrap="none">
                <a:spAutoFit/>
              </a:bodyPr>
              <a:lstStyle/>
              <a:p>
                <a:r>
                  <a:rPr lang="en-US" sz="1600"/>
                  <a:t>…</a:t>
                </a:r>
              </a:p>
            </p:txBody>
          </p:sp>
        </p:grpSp>
        <p:sp>
          <p:nvSpPr>
            <p:cNvPr id="21515" name="Text Box 124"/>
            <p:cNvSpPr txBox="1">
              <a:spLocks noChangeArrowheads="1"/>
            </p:cNvSpPr>
            <p:nvPr/>
          </p:nvSpPr>
          <p:spPr bwMode="auto">
            <a:xfrm>
              <a:off x="-36" y="3324"/>
              <a:ext cx="276" cy="250"/>
            </a:xfrm>
            <a:prstGeom prst="rect">
              <a:avLst/>
            </a:prstGeom>
            <a:noFill/>
            <a:ln w="9525">
              <a:noFill/>
              <a:miter lim="800000"/>
              <a:headEnd/>
              <a:tailEnd/>
            </a:ln>
          </p:spPr>
          <p:txBody>
            <a:bodyPr wrap="none">
              <a:spAutoFit/>
            </a:bodyPr>
            <a:lstStyle/>
            <a:p>
              <a:r>
                <a:rPr lang="en-US"/>
                <a:t>…</a:t>
              </a:r>
            </a:p>
          </p:txBody>
        </p:sp>
        <p:sp>
          <p:nvSpPr>
            <p:cNvPr id="21516" name="Text Box 127"/>
            <p:cNvSpPr txBox="1">
              <a:spLocks noChangeArrowheads="1"/>
            </p:cNvSpPr>
            <p:nvPr/>
          </p:nvSpPr>
          <p:spPr bwMode="auto">
            <a:xfrm>
              <a:off x="2279" y="3312"/>
              <a:ext cx="543" cy="212"/>
            </a:xfrm>
            <a:prstGeom prst="rect">
              <a:avLst/>
            </a:prstGeom>
            <a:noFill/>
            <a:ln w="9525">
              <a:noFill/>
              <a:miter lim="800000"/>
              <a:headEnd/>
              <a:tailEnd/>
            </a:ln>
          </p:spPr>
          <p:txBody>
            <a:bodyPr wrap="none">
              <a:spAutoFit/>
            </a:bodyPr>
            <a:lstStyle/>
            <a:p>
              <a:r>
                <a:rPr lang="en-US" sz="1600"/>
                <a:t>Track 1</a:t>
              </a:r>
            </a:p>
          </p:txBody>
        </p:sp>
        <p:sp>
          <p:nvSpPr>
            <p:cNvPr id="21517" name="Rectangle 130"/>
            <p:cNvSpPr>
              <a:spLocks noChangeArrowheads="1"/>
            </p:cNvSpPr>
            <p:nvPr/>
          </p:nvSpPr>
          <p:spPr bwMode="auto">
            <a:xfrm>
              <a:off x="551" y="3216"/>
              <a:ext cx="288" cy="720"/>
            </a:xfrm>
            <a:prstGeom prst="rect">
              <a:avLst/>
            </a:prstGeom>
            <a:noFill/>
            <a:ln w="9525">
              <a:solidFill>
                <a:schemeClr val="tx1"/>
              </a:solidFill>
              <a:prstDash val="dash"/>
              <a:miter lim="800000"/>
              <a:headEnd/>
              <a:tailEnd/>
            </a:ln>
          </p:spPr>
          <p:txBody>
            <a:bodyPr wrap="none" anchor="ctr"/>
            <a:lstStyle/>
            <a:p>
              <a:endParaRPr lang="en-US"/>
            </a:p>
          </p:txBody>
        </p:sp>
        <p:grpSp>
          <p:nvGrpSpPr>
            <p:cNvPr id="21518" name="Group 135"/>
            <p:cNvGrpSpPr>
              <a:grpSpLocks/>
            </p:cNvGrpSpPr>
            <p:nvPr/>
          </p:nvGrpSpPr>
          <p:grpSpPr bwMode="auto">
            <a:xfrm>
              <a:off x="-111" y="3600"/>
              <a:ext cx="2544" cy="288"/>
              <a:chOff x="3168" y="3024"/>
              <a:chExt cx="2832" cy="288"/>
            </a:xfrm>
          </p:grpSpPr>
          <p:sp>
            <p:nvSpPr>
              <p:cNvPr id="21525" name="Rectangle 136"/>
              <p:cNvSpPr>
                <a:spLocks noChangeArrowheads="1"/>
              </p:cNvSpPr>
              <p:nvPr/>
            </p:nvSpPr>
            <p:spPr bwMode="auto">
              <a:xfrm>
                <a:off x="4377"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21526" name="Rectangle 137"/>
              <p:cNvSpPr>
                <a:spLocks noChangeArrowheads="1"/>
              </p:cNvSpPr>
              <p:nvPr/>
            </p:nvSpPr>
            <p:spPr bwMode="auto">
              <a:xfrm>
                <a:off x="4583"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21527" name="Rectangle 138"/>
              <p:cNvSpPr>
                <a:spLocks noChangeArrowheads="1"/>
              </p:cNvSpPr>
              <p:nvPr/>
            </p:nvSpPr>
            <p:spPr bwMode="auto">
              <a:xfrm>
                <a:off x="4789"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21528" name="Rectangle 139"/>
              <p:cNvSpPr>
                <a:spLocks noChangeArrowheads="1"/>
              </p:cNvSpPr>
              <p:nvPr/>
            </p:nvSpPr>
            <p:spPr bwMode="auto">
              <a:xfrm>
                <a:off x="4995"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21529" name="Rectangle 140"/>
              <p:cNvSpPr>
                <a:spLocks noChangeArrowheads="1"/>
              </p:cNvSpPr>
              <p:nvPr/>
            </p:nvSpPr>
            <p:spPr bwMode="auto">
              <a:xfrm>
                <a:off x="4171"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21530" name="Rectangle 141"/>
              <p:cNvSpPr>
                <a:spLocks noChangeArrowheads="1"/>
              </p:cNvSpPr>
              <p:nvPr/>
            </p:nvSpPr>
            <p:spPr bwMode="auto">
              <a:xfrm>
                <a:off x="3965"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21531" name="Rectangle 142"/>
              <p:cNvSpPr>
                <a:spLocks noChangeArrowheads="1"/>
              </p:cNvSpPr>
              <p:nvPr/>
            </p:nvSpPr>
            <p:spPr bwMode="auto">
              <a:xfrm>
                <a:off x="5201"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21532" name="Rectangle 143"/>
              <p:cNvSpPr>
                <a:spLocks noChangeArrowheads="1"/>
              </p:cNvSpPr>
              <p:nvPr/>
            </p:nvSpPr>
            <p:spPr bwMode="auto">
              <a:xfrm>
                <a:off x="5407"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21533" name="Rectangle 144"/>
              <p:cNvSpPr>
                <a:spLocks noChangeArrowheads="1"/>
              </p:cNvSpPr>
              <p:nvPr/>
            </p:nvSpPr>
            <p:spPr bwMode="auto">
              <a:xfrm>
                <a:off x="3759" y="3024"/>
                <a:ext cx="206"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21534" name="Rectangle 145"/>
              <p:cNvSpPr>
                <a:spLocks noChangeArrowheads="1"/>
              </p:cNvSpPr>
              <p:nvPr/>
            </p:nvSpPr>
            <p:spPr bwMode="auto">
              <a:xfrm>
                <a:off x="3552" y="3024"/>
                <a:ext cx="207" cy="272"/>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8" charset="2"/>
                  <a:buNone/>
                </a:pPr>
                <a:r>
                  <a:rPr lang="en-US" sz="1600">
                    <a:solidFill>
                      <a:srgbClr val="006600"/>
                    </a:solidFill>
                  </a:rPr>
                  <a:t>B</a:t>
                </a:r>
              </a:p>
            </p:txBody>
          </p:sp>
          <p:sp>
            <p:nvSpPr>
              <p:cNvPr id="21535" name="Line 146"/>
              <p:cNvSpPr>
                <a:spLocks noChangeShapeType="1"/>
              </p:cNvSpPr>
              <p:nvPr/>
            </p:nvSpPr>
            <p:spPr bwMode="auto">
              <a:xfrm>
                <a:off x="3552" y="3024"/>
                <a:ext cx="2061" cy="0"/>
              </a:xfrm>
              <a:prstGeom prst="line">
                <a:avLst/>
              </a:prstGeom>
              <a:noFill/>
              <a:ln w="28575" cap="sq">
                <a:solidFill>
                  <a:schemeClr val="tx1"/>
                </a:solidFill>
                <a:round/>
                <a:headEnd/>
                <a:tailEnd/>
              </a:ln>
            </p:spPr>
            <p:txBody>
              <a:bodyPr/>
              <a:lstStyle/>
              <a:p>
                <a:endParaRPr lang="en-US"/>
              </a:p>
            </p:txBody>
          </p:sp>
          <p:sp>
            <p:nvSpPr>
              <p:cNvPr id="21536" name="Line 147"/>
              <p:cNvSpPr>
                <a:spLocks noChangeShapeType="1"/>
              </p:cNvSpPr>
              <p:nvPr/>
            </p:nvSpPr>
            <p:spPr bwMode="auto">
              <a:xfrm>
                <a:off x="3552" y="3296"/>
                <a:ext cx="2061" cy="0"/>
              </a:xfrm>
              <a:prstGeom prst="line">
                <a:avLst/>
              </a:prstGeom>
              <a:noFill/>
              <a:ln w="28575" cap="sq">
                <a:solidFill>
                  <a:schemeClr val="tx1"/>
                </a:solidFill>
                <a:round/>
                <a:headEnd/>
                <a:tailEnd/>
              </a:ln>
            </p:spPr>
            <p:txBody>
              <a:bodyPr/>
              <a:lstStyle/>
              <a:p>
                <a:endParaRPr lang="en-US"/>
              </a:p>
            </p:txBody>
          </p:sp>
          <p:sp>
            <p:nvSpPr>
              <p:cNvPr id="21537" name="Line 148"/>
              <p:cNvSpPr>
                <a:spLocks noChangeShapeType="1"/>
              </p:cNvSpPr>
              <p:nvPr/>
            </p:nvSpPr>
            <p:spPr bwMode="auto">
              <a:xfrm>
                <a:off x="3552" y="3024"/>
                <a:ext cx="0" cy="272"/>
              </a:xfrm>
              <a:prstGeom prst="line">
                <a:avLst/>
              </a:prstGeom>
              <a:noFill/>
              <a:ln w="28575" cap="sq">
                <a:solidFill>
                  <a:schemeClr val="tx1"/>
                </a:solidFill>
                <a:round/>
                <a:headEnd/>
                <a:tailEnd/>
              </a:ln>
            </p:spPr>
            <p:txBody>
              <a:bodyPr/>
              <a:lstStyle/>
              <a:p>
                <a:endParaRPr lang="en-US"/>
              </a:p>
            </p:txBody>
          </p:sp>
          <p:sp>
            <p:nvSpPr>
              <p:cNvPr id="21538" name="Line 149"/>
              <p:cNvSpPr>
                <a:spLocks noChangeShapeType="1"/>
              </p:cNvSpPr>
              <p:nvPr/>
            </p:nvSpPr>
            <p:spPr bwMode="auto">
              <a:xfrm>
                <a:off x="3759" y="3024"/>
                <a:ext cx="0" cy="272"/>
              </a:xfrm>
              <a:prstGeom prst="line">
                <a:avLst/>
              </a:prstGeom>
              <a:noFill/>
              <a:ln w="12700">
                <a:solidFill>
                  <a:schemeClr val="tx1"/>
                </a:solidFill>
                <a:round/>
                <a:headEnd/>
                <a:tailEnd/>
              </a:ln>
            </p:spPr>
            <p:txBody>
              <a:bodyPr/>
              <a:lstStyle/>
              <a:p>
                <a:endParaRPr lang="en-US"/>
              </a:p>
            </p:txBody>
          </p:sp>
          <p:sp>
            <p:nvSpPr>
              <p:cNvPr id="21539" name="Line 150"/>
              <p:cNvSpPr>
                <a:spLocks noChangeShapeType="1"/>
              </p:cNvSpPr>
              <p:nvPr/>
            </p:nvSpPr>
            <p:spPr bwMode="auto">
              <a:xfrm>
                <a:off x="3965" y="3024"/>
                <a:ext cx="0" cy="272"/>
              </a:xfrm>
              <a:prstGeom prst="line">
                <a:avLst/>
              </a:prstGeom>
              <a:noFill/>
              <a:ln w="12700">
                <a:solidFill>
                  <a:schemeClr val="tx1"/>
                </a:solidFill>
                <a:round/>
                <a:headEnd/>
                <a:tailEnd/>
              </a:ln>
            </p:spPr>
            <p:txBody>
              <a:bodyPr/>
              <a:lstStyle/>
              <a:p>
                <a:endParaRPr lang="en-US"/>
              </a:p>
            </p:txBody>
          </p:sp>
          <p:sp>
            <p:nvSpPr>
              <p:cNvPr id="21540" name="Line 151"/>
              <p:cNvSpPr>
                <a:spLocks noChangeShapeType="1"/>
              </p:cNvSpPr>
              <p:nvPr/>
            </p:nvSpPr>
            <p:spPr bwMode="auto">
              <a:xfrm>
                <a:off x="5613" y="3024"/>
                <a:ext cx="0" cy="272"/>
              </a:xfrm>
              <a:prstGeom prst="line">
                <a:avLst/>
              </a:prstGeom>
              <a:noFill/>
              <a:ln w="28575" cap="sq">
                <a:solidFill>
                  <a:schemeClr val="tx1"/>
                </a:solidFill>
                <a:round/>
                <a:headEnd/>
                <a:tailEnd/>
              </a:ln>
            </p:spPr>
            <p:txBody>
              <a:bodyPr/>
              <a:lstStyle/>
              <a:p>
                <a:endParaRPr lang="en-US"/>
              </a:p>
            </p:txBody>
          </p:sp>
          <p:sp>
            <p:nvSpPr>
              <p:cNvPr id="21541" name="Line 152"/>
              <p:cNvSpPr>
                <a:spLocks noChangeShapeType="1"/>
              </p:cNvSpPr>
              <p:nvPr/>
            </p:nvSpPr>
            <p:spPr bwMode="auto">
              <a:xfrm>
                <a:off x="5407" y="3024"/>
                <a:ext cx="0" cy="272"/>
              </a:xfrm>
              <a:prstGeom prst="line">
                <a:avLst/>
              </a:prstGeom>
              <a:noFill/>
              <a:ln w="12700">
                <a:solidFill>
                  <a:schemeClr val="tx1"/>
                </a:solidFill>
                <a:round/>
                <a:headEnd/>
                <a:tailEnd/>
              </a:ln>
            </p:spPr>
            <p:txBody>
              <a:bodyPr/>
              <a:lstStyle/>
              <a:p>
                <a:endParaRPr lang="en-US"/>
              </a:p>
            </p:txBody>
          </p:sp>
          <p:sp>
            <p:nvSpPr>
              <p:cNvPr id="21542" name="Line 153"/>
              <p:cNvSpPr>
                <a:spLocks noChangeShapeType="1"/>
              </p:cNvSpPr>
              <p:nvPr/>
            </p:nvSpPr>
            <p:spPr bwMode="auto">
              <a:xfrm>
                <a:off x="4171" y="3024"/>
                <a:ext cx="0" cy="272"/>
              </a:xfrm>
              <a:prstGeom prst="line">
                <a:avLst/>
              </a:prstGeom>
              <a:noFill/>
              <a:ln w="12700">
                <a:solidFill>
                  <a:schemeClr val="tx1"/>
                </a:solidFill>
                <a:round/>
                <a:headEnd/>
                <a:tailEnd/>
              </a:ln>
            </p:spPr>
            <p:txBody>
              <a:bodyPr/>
              <a:lstStyle/>
              <a:p>
                <a:endParaRPr lang="en-US"/>
              </a:p>
            </p:txBody>
          </p:sp>
          <p:sp>
            <p:nvSpPr>
              <p:cNvPr id="21543" name="Line 154"/>
              <p:cNvSpPr>
                <a:spLocks noChangeShapeType="1"/>
              </p:cNvSpPr>
              <p:nvPr/>
            </p:nvSpPr>
            <p:spPr bwMode="auto">
              <a:xfrm>
                <a:off x="4377" y="3024"/>
                <a:ext cx="0" cy="272"/>
              </a:xfrm>
              <a:prstGeom prst="line">
                <a:avLst/>
              </a:prstGeom>
              <a:noFill/>
              <a:ln w="12700">
                <a:solidFill>
                  <a:schemeClr val="tx1"/>
                </a:solidFill>
                <a:round/>
                <a:headEnd/>
                <a:tailEnd/>
              </a:ln>
            </p:spPr>
            <p:txBody>
              <a:bodyPr/>
              <a:lstStyle/>
              <a:p>
                <a:endParaRPr lang="en-US"/>
              </a:p>
            </p:txBody>
          </p:sp>
          <p:sp>
            <p:nvSpPr>
              <p:cNvPr id="21544" name="Line 155"/>
              <p:cNvSpPr>
                <a:spLocks noChangeShapeType="1"/>
              </p:cNvSpPr>
              <p:nvPr/>
            </p:nvSpPr>
            <p:spPr bwMode="auto">
              <a:xfrm>
                <a:off x="5201" y="3024"/>
                <a:ext cx="0" cy="272"/>
              </a:xfrm>
              <a:prstGeom prst="line">
                <a:avLst/>
              </a:prstGeom>
              <a:noFill/>
              <a:ln w="12700">
                <a:solidFill>
                  <a:schemeClr val="tx1"/>
                </a:solidFill>
                <a:round/>
                <a:headEnd/>
                <a:tailEnd/>
              </a:ln>
            </p:spPr>
            <p:txBody>
              <a:bodyPr/>
              <a:lstStyle/>
              <a:p>
                <a:endParaRPr lang="en-US"/>
              </a:p>
            </p:txBody>
          </p:sp>
          <p:sp>
            <p:nvSpPr>
              <p:cNvPr id="21545" name="Line 156"/>
              <p:cNvSpPr>
                <a:spLocks noChangeShapeType="1"/>
              </p:cNvSpPr>
              <p:nvPr/>
            </p:nvSpPr>
            <p:spPr bwMode="auto">
              <a:xfrm>
                <a:off x="4995" y="3024"/>
                <a:ext cx="0" cy="272"/>
              </a:xfrm>
              <a:prstGeom prst="line">
                <a:avLst/>
              </a:prstGeom>
              <a:noFill/>
              <a:ln w="12700">
                <a:solidFill>
                  <a:schemeClr val="tx1"/>
                </a:solidFill>
                <a:round/>
                <a:headEnd/>
                <a:tailEnd/>
              </a:ln>
            </p:spPr>
            <p:txBody>
              <a:bodyPr/>
              <a:lstStyle/>
              <a:p>
                <a:endParaRPr lang="en-US"/>
              </a:p>
            </p:txBody>
          </p:sp>
          <p:sp>
            <p:nvSpPr>
              <p:cNvPr id="21546" name="Line 157"/>
              <p:cNvSpPr>
                <a:spLocks noChangeShapeType="1"/>
              </p:cNvSpPr>
              <p:nvPr/>
            </p:nvSpPr>
            <p:spPr bwMode="auto">
              <a:xfrm>
                <a:off x="4789" y="3024"/>
                <a:ext cx="0" cy="272"/>
              </a:xfrm>
              <a:prstGeom prst="line">
                <a:avLst/>
              </a:prstGeom>
              <a:noFill/>
              <a:ln w="12700">
                <a:solidFill>
                  <a:schemeClr val="tx1"/>
                </a:solidFill>
                <a:round/>
                <a:headEnd/>
                <a:tailEnd/>
              </a:ln>
            </p:spPr>
            <p:txBody>
              <a:bodyPr/>
              <a:lstStyle/>
              <a:p>
                <a:endParaRPr lang="en-US"/>
              </a:p>
            </p:txBody>
          </p:sp>
          <p:sp>
            <p:nvSpPr>
              <p:cNvPr id="21547" name="Line 158"/>
              <p:cNvSpPr>
                <a:spLocks noChangeShapeType="1"/>
              </p:cNvSpPr>
              <p:nvPr/>
            </p:nvSpPr>
            <p:spPr bwMode="auto">
              <a:xfrm>
                <a:off x="4583" y="3024"/>
                <a:ext cx="0" cy="272"/>
              </a:xfrm>
              <a:prstGeom prst="line">
                <a:avLst/>
              </a:prstGeom>
              <a:noFill/>
              <a:ln w="12700">
                <a:solidFill>
                  <a:schemeClr val="tx1"/>
                </a:solidFill>
                <a:round/>
                <a:headEnd/>
                <a:tailEnd/>
              </a:ln>
            </p:spPr>
            <p:txBody>
              <a:bodyPr/>
              <a:lstStyle/>
              <a:p>
                <a:endParaRPr lang="en-US"/>
              </a:p>
            </p:txBody>
          </p:sp>
          <p:sp>
            <p:nvSpPr>
              <p:cNvPr id="21548" name="Line 159"/>
              <p:cNvSpPr>
                <a:spLocks noChangeShapeType="1"/>
              </p:cNvSpPr>
              <p:nvPr/>
            </p:nvSpPr>
            <p:spPr bwMode="auto">
              <a:xfrm>
                <a:off x="3168" y="3024"/>
                <a:ext cx="384" cy="0"/>
              </a:xfrm>
              <a:prstGeom prst="line">
                <a:avLst/>
              </a:prstGeom>
              <a:noFill/>
              <a:ln w="9525">
                <a:solidFill>
                  <a:schemeClr val="tx1"/>
                </a:solidFill>
                <a:round/>
                <a:headEnd/>
                <a:tailEnd/>
              </a:ln>
            </p:spPr>
            <p:txBody>
              <a:bodyPr wrap="none" anchor="ctr"/>
              <a:lstStyle/>
              <a:p>
                <a:endParaRPr lang="en-US"/>
              </a:p>
            </p:txBody>
          </p:sp>
          <p:sp>
            <p:nvSpPr>
              <p:cNvPr id="21549" name="Line 160"/>
              <p:cNvSpPr>
                <a:spLocks noChangeShapeType="1"/>
              </p:cNvSpPr>
              <p:nvPr/>
            </p:nvSpPr>
            <p:spPr bwMode="auto">
              <a:xfrm>
                <a:off x="3168" y="3312"/>
                <a:ext cx="384" cy="0"/>
              </a:xfrm>
              <a:prstGeom prst="line">
                <a:avLst/>
              </a:prstGeom>
              <a:noFill/>
              <a:ln w="9525">
                <a:solidFill>
                  <a:schemeClr val="tx1"/>
                </a:solidFill>
                <a:round/>
                <a:headEnd/>
                <a:tailEnd/>
              </a:ln>
            </p:spPr>
            <p:txBody>
              <a:bodyPr wrap="none" anchor="ctr"/>
              <a:lstStyle/>
              <a:p>
                <a:endParaRPr lang="en-US"/>
              </a:p>
            </p:txBody>
          </p:sp>
          <p:sp>
            <p:nvSpPr>
              <p:cNvPr id="21550" name="Line 161"/>
              <p:cNvSpPr>
                <a:spLocks noChangeShapeType="1"/>
              </p:cNvSpPr>
              <p:nvPr/>
            </p:nvSpPr>
            <p:spPr bwMode="auto">
              <a:xfrm>
                <a:off x="5616" y="3024"/>
                <a:ext cx="384" cy="0"/>
              </a:xfrm>
              <a:prstGeom prst="line">
                <a:avLst/>
              </a:prstGeom>
              <a:noFill/>
              <a:ln w="9525">
                <a:solidFill>
                  <a:schemeClr val="tx1"/>
                </a:solidFill>
                <a:round/>
                <a:headEnd/>
                <a:tailEnd/>
              </a:ln>
            </p:spPr>
            <p:txBody>
              <a:bodyPr wrap="none" anchor="ctr"/>
              <a:lstStyle/>
              <a:p>
                <a:endParaRPr lang="en-US"/>
              </a:p>
            </p:txBody>
          </p:sp>
          <p:sp>
            <p:nvSpPr>
              <p:cNvPr id="21551" name="Line 162"/>
              <p:cNvSpPr>
                <a:spLocks noChangeShapeType="1"/>
              </p:cNvSpPr>
              <p:nvPr/>
            </p:nvSpPr>
            <p:spPr bwMode="auto">
              <a:xfrm>
                <a:off x="5616" y="3264"/>
                <a:ext cx="384" cy="0"/>
              </a:xfrm>
              <a:prstGeom prst="line">
                <a:avLst/>
              </a:prstGeom>
              <a:noFill/>
              <a:ln w="9525">
                <a:solidFill>
                  <a:schemeClr val="tx1"/>
                </a:solidFill>
                <a:round/>
                <a:headEnd/>
                <a:tailEnd/>
              </a:ln>
            </p:spPr>
            <p:txBody>
              <a:bodyPr wrap="none" anchor="ctr"/>
              <a:lstStyle/>
              <a:p>
                <a:endParaRPr lang="en-US"/>
              </a:p>
            </p:txBody>
          </p:sp>
          <p:sp>
            <p:nvSpPr>
              <p:cNvPr id="21552" name="Text Box 163"/>
              <p:cNvSpPr txBox="1">
                <a:spLocks noChangeArrowheads="1"/>
              </p:cNvSpPr>
              <p:nvPr/>
            </p:nvSpPr>
            <p:spPr bwMode="auto">
              <a:xfrm>
                <a:off x="5676" y="3053"/>
                <a:ext cx="272" cy="212"/>
              </a:xfrm>
              <a:prstGeom prst="rect">
                <a:avLst/>
              </a:prstGeom>
              <a:noFill/>
              <a:ln w="9525">
                <a:noFill/>
                <a:miter lim="800000"/>
                <a:headEnd/>
                <a:tailEnd/>
              </a:ln>
            </p:spPr>
            <p:txBody>
              <a:bodyPr wrap="none">
                <a:spAutoFit/>
              </a:bodyPr>
              <a:lstStyle/>
              <a:p>
                <a:r>
                  <a:rPr lang="en-US" sz="1600"/>
                  <a:t>…</a:t>
                </a:r>
              </a:p>
            </p:txBody>
          </p:sp>
        </p:grpSp>
        <p:sp>
          <p:nvSpPr>
            <p:cNvPr id="21519" name="Text Box 164"/>
            <p:cNvSpPr txBox="1">
              <a:spLocks noChangeArrowheads="1"/>
            </p:cNvSpPr>
            <p:nvPr/>
          </p:nvSpPr>
          <p:spPr bwMode="auto">
            <a:xfrm>
              <a:off x="-36" y="3612"/>
              <a:ext cx="276" cy="250"/>
            </a:xfrm>
            <a:prstGeom prst="rect">
              <a:avLst/>
            </a:prstGeom>
            <a:noFill/>
            <a:ln w="9525">
              <a:noFill/>
              <a:miter lim="800000"/>
              <a:headEnd/>
              <a:tailEnd/>
            </a:ln>
          </p:spPr>
          <p:txBody>
            <a:bodyPr wrap="none">
              <a:spAutoFit/>
            </a:bodyPr>
            <a:lstStyle/>
            <a:p>
              <a:r>
                <a:rPr lang="en-US"/>
                <a:t>…</a:t>
              </a:r>
            </a:p>
          </p:txBody>
        </p:sp>
        <p:sp>
          <p:nvSpPr>
            <p:cNvPr id="21520" name="Text Box 165"/>
            <p:cNvSpPr txBox="1">
              <a:spLocks noChangeArrowheads="1"/>
            </p:cNvSpPr>
            <p:nvPr/>
          </p:nvSpPr>
          <p:spPr bwMode="auto">
            <a:xfrm>
              <a:off x="2289" y="3600"/>
              <a:ext cx="543" cy="212"/>
            </a:xfrm>
            <a:prstGeom prst="rect">
              <a:avLst/>
            </a:prstGeom>
            <a:noFill/>
            <a:ln w="9525">
              <a:noFill/>
              <a:miter lim="800000"/>
              <a:headEnd/>
              <a:tailEnd/>
            </a:ln>
          </p:spPr>
          <p:txBody>
            <a:bodyPr wrap="none">
              <a:spAutoFit/>
            </a:bodyPr>
            <a:lstStyle/>
            <a:p>
              <a:r>
                <a:rPr lang="en-US" sz="1600"/>
                <a:t>Track 2</a:t>
              </a:r>
            </a:p>
          </p:txBody>
        </p:sp>
        <p:sp>
          <p:nvSpPr>
            <p:cNvPr id="21521" name="Freeform 166"/>
            <p:cNvSpPr>
              <a:spLocks/>
            </p:cNvSpPr>
            <p:nvPr/>
          </p:nvSpPr>
          <p:spPr bwMode="auto">
            <a:xfrm>
              <a:off x="663" y="2736"/>
              <a:ext cx="352" cy="560"/>
            </a:xfrm>
            <a:custGeom>
              <a:avLst/>
              <a:gdLst>
                <a:gd name="T0" fmla="*/ 352 w 352"/>
                <a:gd name="T1" fmla="*/ 0 h 560"/>
                <a:gd name="T2" fmla="*/ 344 w 352"/>
                <a:gd name="T3" fmla="*/ 96 h 560"/>
                <a:gd name="T4" fmla="*/ 152 w 352"/>
                <a:gd name="T5" fmla="*/ 176 h 560"/>
                <a:gd name="T6" fmla="*/ 88 w 352"/>
                <a:gd name="T7" fmla="*/ 184 h 560"/>
                <a:gd name="T8" fmla="*/ 0 w 352"/>
                <a:gd name="T9" fmla="*/ 240 h 560"/>
                <a:gd name="T10" fmla="*/ 8 w 352"/>
                <a:gd name="T11" fmla="*/ 472 h 560"/>
                <a:gd name="T12" fmla="*/ 16 w 352"/>
                <a:gd name="T13" fmla="*/ 560 h 560"/>
                <a:gd name="T14" fmla="*/ 0 60000 65536"/>
                <a:gd name="T15" fmla="*/ 0 60000 65536"/>
                <a:gd name="T16" fmla="*/ 0 60000 65536"/>
                <a:gd name="T17" fmla="*/ 0 60000 65536"/>
                <a:gd name="T18" fmla="*/ 0 60000 65536"/>
                <a:gd name="T19" fmla="*/ 0 60000 65536"/>
                <a:gd name="T20" fmla="*/ 0 60000 65536"/>
                <a:gd name="T21" fmla="*/ 0 w 352"/>
                <a:gd name="T22" fmla="*/ 0 h 560"/>
                <a:gd name="T23" fmla="*/ 352 w 352"/>
                <a:gd name="T24" fmla="*/ 560 h 5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2" h="560">
                  <a:moveTo>
                    <a:pt x="352" y="0"/>
                  </a:moveTo>
                  <a:cubicBezTo>
                    <a:pt x="349" y="32"/>
                    <a:pt x="351" y="64"/>
                    <a:pt x="344" y="96"/>
                  </a:cubicBezTo>
                  <a:cubicBezTo>
                    <a:pt x="326" y="166"/>
                    <a:pt x="195" y="171"/>
                    <a:pt x="152" y="176"/>
                  </a:cubicBezTo>
                  <a:cubicBezTo>
                    <a:pt x="130" y="178"/>
                    <a:pt x="109" y="181"/>
                    <a:pt x="88" y="184"/>
                  </a:cubicBezTo>
                  <a:cubicBezTo>
                    <a:pt x="57" y="208"/>
                    <a:pt x="36" y="227"/>
                    <a:pt x="0" y="240"/>
                  </a:cubicBezTo>
                  <a:cubicBezTo>
                    <a:pt x="15" y="334"/>
                    <a:pt x="14" y="352"/>
                    <a:pt x="8" y="472"/>
                  </a:cubicBezTo>
                  <a:cubicBezTo>
                    <a:pt x="10" y="501"/>
                    <a:pt x="16" y="560"/>
                    <a:pt x="16" y="560"/>
                  </a:cubicBezTo>
                </a:path>
              </a:pathLst>
            </a:custGeom>
            <a:noFill/>
            <a:ln w="9525">
              <a:solidFill>
                <a:schemeClr val="tx1"/>
              </a:solidFill>
              <a:round/>
              <a:headEnd/>
              <a:tailEnd type="arrow" w="med" len="med"/>
            </a:ln>
          </p:spPr>
          <p:txBody>
            <a:bodyPr wrap="none" anchor="ctr"/>
            <a:lstStyle/>
            <a:p>
              <a:endParaRPr lang="en-US"/>
            </a:p>
          </p:txBody>
        </p:sp>
        <p:sp>
          <p:nvSpPr>
            <p:cNvPr id="21522" name="Line 167"/>
            <p:cNvSpPr>
              <a:spLocks noChangeShapeType="1"/>
            </p:cNvSpPr>
            <p:nvPr/>
          </p:nvSpPr>
          <p:spPr bwMode="auto">
            <a:xfrm>
              <a:off x="2784" y="2160"/>
              <a:ext cx="0" cy="2016"/>
            </a:xfrm>
            <a:prstGeom prst="line">
              <a:avLst/>
            </a:prstGeom>
            <a:noFill/>
            <a:ln w="9525">
              <a:solidFill>
                <a:schemeClr val="tx1"/>
              </a:solidFill>
              <a:round/>
              <a:headEnd/>
              <a:tailEnd/>
            </a:ln>
          </p:spPr>
          <p:txBody>
            <a:bodyPr wrap="none" anchor="ctr"/>
            <a:lstStyle/>
            <a:p>
              <a:endParaRPr lang="en-US"/>
            </a:p>
          </p:txBody>
        </p:sp>
        <p:sp>
          <p:nvSpPr>
            <p:cNvPr id="21523" name="Text Box 235"/>
            <p:cNvSpPr txBox="1">
              <a:spLocks noChangeArrowheads="1"/>
            </p:cNvSpPr>
            <p:nvPr/>
          </p:nvSpPr>
          <p:spPr bwMode="auto">
            <a:xfrm>
              <a:off x="0" y="2246"/>
              <a:ext cx="774" cy="250"/>
            </a:xfrm>
            <a:prstGeom prst="rect">
              <a:avLst/>
            </a:prstGeom>
            <a:noFill/>
            <a:ln w="9525">
              <a:noFill/>
              <a:miter lim="800000"/>
              <a:headEnd/>
              <a:tailEnd/>
            </a:ln>
          </p:spPr>
          <p:txBody>
            <a:bodyPr wrap="none">
              <a:spAutoFit/>
            </a:bodyPr>
            <a:lstStyle/>
            <a:p>
              <a:r>
                <a:rPr lang="en-US" u="sng"/>
                <a:t>BEFORE</a:t>
              </a:r>
              <a:endParaRPr lang="en-US"/>
            </a:p>
          </p:txBody>
        </p:sp>
        <p:sp>
          <p:nvSpPr>
            <p:cNvPr id="21524" name="Text Box 239"/>
            <p:cNvSpPr txBox="1">
              <a:spLocks noChangeArrowheads="1"/>
            </p:cNvSpPr>
            <p:nvPr/>
          </p:nvSpPr>
          <p:spPr bwMode="auto">
            <a:xfrm>
              <a:off x="998" y="4092"/>
              <a:ext cx="4171" cy="250"/>
            </a:xfrm>
            <a:prstGeom prst="rect">
              <a:avLst/>
            </a:prstGeom>
            <a:noFill/>
            <a:ln w="9525">
              <a:noFill/>
              <a:miter lim="800000"/>
              <a:headEnd/>
              <a:tailEnd/>
            </a:ln>
          </p:spPr>
          <p:txBody>
            <a:bodyPr wrap="none">
              <a:spAutoFit/>
            </a:bodyPr>
            <a:lstStyle/>
            <a:p>
              <a:r>
                <a:rPr lang="en-US"/>
                <a:t>Second track mainly used as a scratch space for marking</a:t>
              </a:r>
            </a:p>
          </p:txBody>
        </p:sp>
      </p:grpSp>
    </p:spTree>
    <p:extLst>
      <p:ext uri="{BB962C8B-B14F-4D97-AF65-F5344CB8AC3E}">
        <p14:creationId xmlns:p14="http://schemas.microsoft.com/office/powerpoint/2010/main" val="289837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29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97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normAutofit fontScale="90000"/>
          </a:bodyPr>
          <a:lstStyle/>
          <a:p>
            <a:pPr eaLnBrk="1" hangingPunct="1"/>
            <a:r>
              <a:rPr lang="en-US"/>
              <a:t>Multi-track TMs are equivalent to basic (single-track) TMs</a:t>
            </a:r>
          </a:p>
        </p:txBody>
      </p:sp>
      <p:sp>
        <p:nvSpPr>
          <p:cNvPr id="22532" name="Rectangle 3"/>
          <p:cNvSpPr>
            <a:spLocks noGrp="1" noChangeArrowheads="1"/>
          </p:cNvSpPr>
          <p:nvPr>
            <p:ph idx="1"/>
          </p:nvPr>
        </p:nvSpPr>
        <p:spPr/>
        <p:txBody>
          <a:bodyPr>
            <a:normAutofit/>
          </a:bodyPr>
          <a:lstStyle/>
          <a:p>
            <a:pPr eaLnBrk="1" hangingPunct="1">
              <a:lnSpc>
                <a:spcPct val="90000"/>
              </a:lnSpc>
            </a:pPr>
            <a:r>
              <a:rPr lang="en-US" sz="2800"/>
              <a:t>Let M be a single-track TM </a:t>
            </a:r>
          </a:p>
          <a:p>
            <a:pPr lvl="1" eaLnBrk="1" hangingPunct="1">
              <a:lnSpc>
                <a:spcPct val="90000"/>
              </a:lnSpc>
            </a:pPr>
            <a:r>
              <a:rPr lang="en-US" sz="2400"/>
              <a:t>M = (Q, </a:t>
            </a:r>
            <a:r>
              <a:rPr lang="en-US" sz="2400">
                <a:sym typeface="Symbol" pitchFamily="28" charset="2"/>
              </a:rPr>
              <a:t>∑, , , q</a:t>
            </a:r>
            <a:r>
              <a:rPr lang="en-US" sz="2400" baseline="-25000"/>
              <a:t>0</a:t>
            </a:r>
            <a:r>
              <a:rPr lang="en-US" sz="2400">
                <a:sym typeface="Symbol" pitchFamily="28" charset="2"/>
              </a:rPr>
              <a:t>,B,F)</a:t>
            </a:r>
          </a:p>
          <a:p>
            <a:pPr lvl="1" eaLnBrk="1" hangingPunct="1">
              <a:lnSpc>
                <a:spcPct val="90000"/>
              </a:lnSpc>
            </a:pPr>
            <a:endParaRPr lang="en-US" sz="2400"/>
          </a:p>
          <a:p>
            <a:pPr eaLnBrk="1" hangingPunct="1">
              <a:lnSpc>
                <a:spcPct val="90000"/>
              </a:lnSpc>
            </a:pPr>
            <a:r>
              <a:rPr lang="en-US" sz="2800"/>
              <a:t>Let M’ be a multi-track TM (</a:t>
            </a:r>
            <a:r>
              <a:rPr lang="en-US" sz="2800" i="1"/>
              <a:t>k</a:t>
            </a:r>
            <a:r>
              <a:rPr lang="en-US" sz="2800"/>
              <a:t> tracks)</a:t>
            </a:r>
          </a:p>
          <a:p>
            <a:pPr lvl="1" eaLnBrk="1" hangingPunct="1">
              <a:lnSpc>
                <a:spcPct val="90000"/>
              </a:lnSpc>
            </a:pPr>
            <a:r>
              <a:rPr lang="en-US" sz="2400"/>
              <a:t>M’ = (Q’, </a:t>
            </a:r>
            <a:r>
              <a:rPr lang="en-US" sz="2400">
                <a:sym typeface="Symbol" pitchFamily="28" charset="2"/>
              </a:rPr>
              <a:t>∑ ’, ’, ’, q’</a:t>
            </a:r>
            <a:r>
              <a:rPr lang="en-US" sz="2400" baseline="-25000"/>
              <a:t>0</a:t>
            </a:r>
            <a:r>
              <a:rPr lang="en-US" sz="2400">
                <a:sym typeface="Symbol" pitchFamily="28" charset="2"/>
              </a:rPr>
              <a:t>,B,F’)</a:t>
            </a:r>
          </a:p>
          <a:p>
            <a:pPr lvl="1" eaLnBrk="1" hangingPunct="1">
              <a:lnSpc>
                <a:spcPct val="90000"/>
              </a:lnSpc>
            </a:pPr>
            <a:r>
              <a:rPr lang="en-US" sz="2400">
                <a:sym typeface="Symbol" pitchFamily="28" charset="2"/>
              </a:rPr>
              <a:t>’(q</a:t>
            </a:r>
            <a:r>
              <a:rPr lang="en-US" sz="2400" baseline="-25000"/>
              <a:t>i</a:t>
            </a:r>
            <a:r>
              <a:rPr lang="en-US" sz="2400">
                <a:solidFill>
                  <a:srgbClr val="FF0000"/>
                </a:solidFill>
                <a:sym typeface="Symbol" pitchFamily="28" charset="2"/>
              </a:rPr>
              <a:t>,&lt;a</a:t>
            </a:r>
            <a:r>
              <a:rPr lang="en-US" sz="2400" baseline="-25000">
                <a:solidFill>
                  <a:srgbClr val="FF0000"/>
                </a:solidFill>
              </a:rPr>
              <a:t>1</a:t>
            </a:r>
            <a:r>
              <a:rPr lang="en-US" sz="2400">
                <a:solidFill>
                  <a:srgbClr val="FF0000"/>
                </a:solidFill>
                <a:sym typeface="Symbol" pitchFamily="28" charset="2"/>
              </a:rPr>
              <a:t>,a</a:t>
            </a:r>
            <a:r>
              <a:rPr lang="en-US" sz="2400" baseline="-25000">
                <a:solidFill>
                  <a:srgbClr val="FF0000"/>
                </a:solidFill>
              </a:rPr>
              <a:t>2</a:t>
            </a:r>
            <a:r>
              <a:rPr lang="en-US" sz="2400">
                <a:solidFill>
                  <a:srgbClr val="FF0000"/>
                </a:solidFill>
                <a:sym typeface="Symbol" pitchFamily="28" charset="2"/>
              </a:rPr>
              <a:t>,…a</a:t>
            </a:r>
            <a:r>
              <a:rPr lang="en-US" sz="2400" baseline="-25000">
                <a:solidFill>
                  <a:srgbClr val="FF0000"/>
                </a:solidFill>
              </a:rPr>
              <a:t>k</a:t>
            </a:r>
            <a:r>
              <a:rPr lang="en-US" sz="2400">
                <a:solidFill>
                  <a:srgbClr val="FF0000"/>
                </a:solidFill>
                <a:sym typeface="Symbol" pitchFamily="28" charset="2"/>
              </a:rPr>
              <a:t>&gt;) </a:t>
            </a:r>
            <a:r>
              <a:rPr lang="en-US" sz="2400">
                <a:sym typeface="Symbol" pitchFamily="28" charset="2"/>
              </a:rPr>
              <a:t>= (q</a:t>
            </a:r>
            <a:r>
              <a:rPr lang="en-US" sz="2400" baseline="-25000"/>
              <a:t>j</a:t>
            </a:r>
            <a:r>
              <a:rPr lang="en-US" sz="2400">
                <a:sym typeface="Symbol" pitchFamily="28" charset="2"/>
              </a:rPr>
              <a:t>, </a:t>
            </a:r>
            <a:r>
              <a:rPr lang="en-US" sz="2400">
                <a:solidFill>
                  <a:srgbClr val="FF0000"/>
                </a:solidFill>
                <a:sym typeface="Symbol" pitchFamily="28" charset="2"/>
              </a:rPr>
              <a:t>&lt;b</a:t>
            </a:r>
            <a:r>
              <a:rPr lang="en-US" sz="2400" baseline="-25000">
                <a:solidFill>
                  <a:srgbClr val="FF0000"/>
                </a:solidFill>
              </a:rPr>
              <a:t>1</a:t>
            </a:r>
            <a:r>
              <a:rPr lang="en-US" sz="2400">
                <a:solidFill>
                  <a:srgbClr val="FF0000"/>
                </a:solidFill>
                <a:sym typeface="Symbol" pitchFamily="28" charset="2"/>
              </a:rPr>
              <a:t>,b</a:t>
            </a:r>
            <a:r>
              <a:rPr lang="en-US" sz="2400" baseline="-25000">
                <a:solidFill>
                  <a:srgbClr val="FF0000"/>
                </a:solidFill>
              </a:rPr>
              <a:t>2</a:t>
            </a:r>
            <a:r>
              <a:rPr lang="en-US" sz="2400">
                <a:solidFill>
                  <a:srgbClr val="FF0000"/>
                </a:solidFill>
                <a:sym typeface="Symbol" pitchFamily="28" charset="2"/>
              </a:rPr>
              <a:t>,…b</a:t>
            </a:r>
            <a:r>
              <a:rPr lang="en-US" sz="2400" baseline="-25000">
                <a:solidFill>
                  <a:srgbClr val="FF0000"/>
                </a:solidFill>
              </a:rPr>
              <a:t>k</a:t>
            </a:r>
            <a:r>
              <a:rPr lang="en-US" sz="2400">
                <a:solidFill>
                  <a:srgbClr val="FF0000"/>
                </a:solidFill>
                <a:sym typeface="Symbol" pitchFamily="28" charset="2"/>
              </a:rPr>
              <a:t>&gt;, </a:t>
            </a:r>
            <a:r>
              <a:rPr lang="en-US" sz="2400">
                <a:sym typeface="Symbol" pitchFamily="28" charset="2"/>
              </a:rPr>
              <a:t>L/R)</a:t>
            </a:r>
          </a:p>
          <a:p>
            <a:pPr lvl="1" eaLnBrk="1" hangingPunct="1">
              <a:lnSpc>
                <a:spcPct val="90000"/>
              </a:lnSpc>
            </a:pPr>
            <a:endParaRPr lang="en-US" sz="2400" u="sng"/>
          </a:p>
          <a:p>
            <a:pPr eaLnBrk="1" hangingPunct="1">
              <a:lnSpc>
                <a:spcPct val="90000"/>
              </a:lnSpc>
            </a:pPr>
            <a:r>
              <a:rPr lang="en-US" sz="2800" u="sng"/>
              <a:t>Claims: </a:t>
            </a:r>
            <a:endParaRPr lang="en-US" sz="2800"/>
          </a:p>
          <a:p>
            <a:pPr lvl="1" eaLnBrk="1" hangingPunct="1">
              <a:lnSpc>
                <a:spcPct val="90000"/>
              </a:lnSpc>
            </a:pPr>
            <a:r>
              <a:rPr lang="en-US" sz="2400" i="1"/>
              <a:t>For every M, there is an M’ s.t. L(M)=L(M’).</a:t>
            </a:r>
          </a:p>
          <a:p>
            <a:pPr lvl="2" eaLnBrk="1" hangingPunct="1">
              <a:lnSpc>
                <a:spcPct val="90000"/>
              </a:lnSpc>
            </a:pPr>
            <a:r>
              <a:rPr lang="en-US" sz="2000"/>
              <a:t>(proof trivial here)</a:t>
            </a:r>
          </a:p>
          <a:p>
            <a:pPr lvl="1" eaLnBrk="1" hangingPunct="1">
              <a:lnSpc>
                <a:spcPct val="90000"/>
              </a:lnSpc>
            </a:pPr>
            <a:endParaRPr lang="en-US" sz="2400"/>
          </a:p>
        </p:txBody>
      </p:sp>
      <p:sp>
        <p:nvSpPr>
          <p:cNvPr id="22530" name="Slide Number Placeholder 5"/>
          <p:cNvSpPr>
            <a:spLocks noGrp="1"/>
          </p:cNvSpPr>
          <p:nvPr>
            <p:ph type="sldNum" sz="quarter" idx="12"/>
          </p:nvPr>
        </p:nvSpPr>
        <p:spPr>
          <a:noFill/>
        </p:spPr>
        <p:txBody>
          <a:bodyPr/>
          <a:lstStyle/>
          <a:p>
            <a:fld id="{1861341D-0F80-4363-A07E-7A40C8B59180}" type="slidenum">
              <a:rPr lang="en-US" smtClean="0"/>
              <a:pPr/>
              <a:t>55</a:t>
            </a:fld>
            <a:endParaRPr lang="en-US"/>
          </a:p>
        </p:txBody>
      </p:sp>
    </p:spTree>
    <p:extLst>
      <p:ext uri="{BB962C8B-B14F-4D97-AF65-F5344CB8AC3E}">
        <p14:creationId xmlns:p14="http://schemas.microsoft.com/office/powerpoint/2010/main" val="2994873779"/>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t>Multi-track TM ==&gt; TM (proof)</a:t>
            </a:r>
          </a:p>
        </p:txBody>
      </p:sp>
      <p:sp>
        <p:nvSpPr>
          <p:cNvPr id="23556" name="Rectangle 3"/>
          <p:cNvSpPr>
            <a:spLocks noGrp="1" noChangeArrowheads="1"/>
          </p:cNvSpPr>
          <p:nvPr>
            <p:ph idx="1"/>
          </p:nvPr>
        </p:nvSpPr>
        <p:spPr/>
        <p:txBody>
          <a:bodyPr>
            <a:normAutofit/>
          </a:bodyPr>
          <a:lstStyle/>
          <a:p>
            <a:pPr lvl="1" eaLnBrk="1" hangingPunct="1">
              <a:lnSpc>
                <a:spcPct val="90000"/>
              </a:lnSpc>
            </a:pPr>
            <a:r>
              <a:rPr lang="en-US" sz="2400" i="1"/>
              <a:t>For every M’, there is an M s.t. L(M’)=L(M)</a:t>
            </a:r>
            <a:r>
              <a:rPr lang="en-US" sz="2400"/>
              <a:t>.</a:t>
            </a:r>
          </a:p>
          <a:p>
            <a:pPr lvl="2" eaLnBrk="1" hangingPunct="1">
              <a:lnSpc>
                <a:spcPct val="90000"/>
              </a:lnSpc>
            </a:pPr>
            <a:endParaRPr lang="en-US" sz="2000"/>
          </a:p>
          <a:p>
            <a:pPr lvl="2" eaLnBrk="1" hangingPunct="1">
              <a:lnSpc>
                <a:spcPct val="90000"/>
              </a:lnSpc>
            </a:pPr>
            <a:r>
              <a:rPr lang="en-US" sz="2000"/>
              <a:t>M = (Q, </a:t>
            </a:r>
            <a:r>
              <a:rPr lang="en-US" sz="2000">
                <a:sym typeface="Symbol" pitchFamily="28" charset="2"/>
              </a:rPr>
              <a:t>∑, , , q</a:t>
            </a:r>
            <a:r>
              <a:rPr lang="en-US" sz="2000" baseline="-25000"/>
              <a:t>0</a:t>
            </a:r>
            <a:r>
              <a:rPr lang="en-US" sz="2000">
                <a:sym typeface="Symbol" pitchFamily="28" charset="2"/>
              </a:rPr>
              <a:t>,[B,B,…],F)</a:t>
            </a:r>
          </a:p>
          <a:p>
            <a:pPr lvl="2" eaLnBrk="1" hangingPunct="1">
              <a:lnSpc>
                <a:spcPct val="90000"/>
              </a:lnSpc>
            </a:pPr>
            <a:r>
              <a:rPr lang="en-US" sz="2000"/>
              <a:t>Where:</a:t>
            </a:r>
          </a:p>
          <a:p>
            <a:pPr lvl="3" eaLnBrk="1" hangingPunct="1">
              <a:lnSpc>
                <a:spcPct val="90000"/>
              </a:lnSpc>
            </a:pPr>
            <a:r>
              <a:rPr lang="en-US" sz="1800"/>
              <a:t>Q = Q’ </a:t>
            </a:r>
            <a:r>
              <a:rPr lang="en-US" sz="1800">
                <a:sym typeface="Symbol" pitchFamily="28" charset="2"/>
              </a:rPr>
              <a:t> </a:t>
            </a:r>
          </a:p>
          <a:p>
            <a:pPr lvl="3" eaLnBrk="1" hangingPunct="1">
              <a:lnSpc>
                <a:spcPct val="90000"/>
              </a:lnSpc>
            </a:pPr>
            <a:r>
              <a:rPr lang="en-US" sz="1800">
                <a:sym typeface="Symbol" pitchFamily="28" charset="2"/>
              </a:rPr>
              <a:t>∑ = ∑ ‘ x ∑ ‘ x … (k times for k-track)</a:t>
            </a:r>
          </a:p>
          <a:p>
            <a:pPr lvl="3" eaLnBrk="1" hangingPunct="1">
              <a:lnSpc>
                <a:spcPct val="90000"/>
              </a:lnSpc>
            </a:pPr>
            <a:r>
              <a:rPr lang="en-US" sz="1800">
                <a:sym typeface="Symbol" pitchFamily="28" charset="2"/>
              </a:rPr>
              <a:t> = ’ x ’ x …    (k times for k-track)</a:t>
            </a:r>
          </a:p>
          <a:p>
            <a:pPr lvl="3" eaLnBrk="1" hangingPunct="1">
              <a:lnSpc>
                <a:spcPct val="90000"/>
              </a:lnSpc>
            </a:pPr>
            <a:r>
              <a:rPr lang="en-US" sz="1800">
                <a:sym typeface="Symbol" pitchFamily="28" charset="2"/>
              </a:rPr>
              <a:t>q</a:t>
            </a:r>
            <a:r>
              <a:rPr lang="en-US" sz="1800" baseline="-25000"/>
              <a:t>0</a:t>
            </a:r>
            <a:r>
              <a:rPr lang="en-US" sz="1800">
                <a:sym typeface="Symbol" pitchFamily="28" charset="2"/>
              </a:rPr>
              <a:t> = q’</a:t>
            </a:r>
            <a:r>
              <a:rPr lang="en-US" sz="1800" baseline="-25000"/>
              <a:t>0</a:t>
            </a:r>
            <a:endParaRPr lang="en-US" sz="1800">
              <a:sym typeface="Symbol" pitchFamily="28" charset="2"/>
            </a:endParaRPr>
          </a:p>
          <a:p>
            <a:pPr lvl="3" eaLnBrk="1" hangingPunct="1">
              <a:lnSpc>
                <a:spcPct val="90000"/>
              </a:lnSpc>
            </a:pPr>
            <a:r>
              <a:rPr lang="en-US" sz="1800"/>
              <a:t>F = F’</a:t>
            </a:r>
          </a:p>
          <a:p>
            <a:pPr lvl="3" eaLnBrk="1" hangingPunct="1">
              <a:lnSpc>
                <a:spcPct val="90000"/>
              </a:lnSpc>
            </a:pPr>
            <a:r>
              <a:rPr lang="en-US" sz="1800">
                <a:sym typeface="Symbol" pitchFamily="28" charset="2"/>
              </a:rPr>
              <a:t>(q</a:t>
            </a:r>
            <a:r>
              <a:rPr lang="en-US" sz="1800" baseline="-25000"/>
              <a:t>i</a:t>
            </a:r>
            <a:r>
              <a:rPr lang="en-US" sz="1800">
                <a:sym typeface="Symbol" pitchFamily="28" charset="2"/>
              </a:rPr>
              <a:t>,[a</a:t>
            </a:r>
            <a:r>
              <a:rPr lang="en-US" sz="1800" baseline="-25000"/>
              <a:t>1</a:t>
            </a:r>
            <a:r>
              <a:rPr lang="en-US" sz="1800">
                <a:sym typeface="Symbol" pitchFamily="28" charset="2"/>
              </a:rPr>
              <a:t>,a</a:t>
            </a:r>
            <a:r>
              <a:rPr lang="en-US" sz="1800" baseline="-25000"/>
              <a:t>2</a:t>
            </a:r>
            <a:r>
              <a:rPr lang="en-US" sz="1800">
                <a:sym typeface="Symbol" pitchFamily="28" charset="2"/>
              </a:rPr>
              <a:t>,…a</a:t>
            </a:r>
            <a:r>
              <a:rPr lang="en-US" sz="1800" baseline="-25000"/>
              <a:t>k</a:t>
            </a:r>
            <a:r>
              <a:rPr lang="en-US" sz="1800">
                <a:sym typeface="Symbol" pitchFamily="28" charset="2"/>
              </a:rPr>
              <a:t>]) = ’(q</a:t>
            </a:r>
            <a:r>
              <a:rPr lang="en-US" sz="1800" baseline="-25000"/>
              <a:t>i</a:t>
            </a:r>
            <a:r>
              <a:rPr lang="en-US" sz="1800">
                <a:sym typeface="Symbol" pitchFamily="28" charset="2"/>
              </a:rPr>
              <a:t>, &lt;a</a:t>
            </a:r>
            <a:r>
              <a:rPr lang="en-US" sz="1800" baseline="-25000"/>
              <a:t>1</a:t>
            </a:r>
            <a:r>
              <a:rPr lang="en-US" sz="1800">
                <a:sym typeface="Symbol" pitchFamily="28" charset="2"/>
              </a:rPr>
              <a:t>,a</a:t>
            </a:r>
            <a:r>
              <a:rPr lang="en-US" sz="1800" baseline="-25000"/>
              <a:t>2</a:t>
            </a:r>
            <a:r>
              <a:rPr lang="en-US" sz="1800">
                <a:sym typeface="Symbol" pitchFamily="28" charset="2"/>
              </a:rPr>
              <a:t>,…a</a:t>
            </a:r>
            <a:r>
              <a:rPr lang="en-US" sz="1800" baseline="-25000"/>
              <a:t>k</a:t>
            </a:r>
            <a:r>
              <a:rPr lang="en-US" sz="1800">
                <a:sym typeface="Symbol" pitchFamily="28" charset="2"/>
              </a:rPr>
              <a:t>&gt;)</a:t>
            </a:r>
          </a:p>
          <a:p>
            <a:pPr lvl="1" eaLnBrk="1" hangingPunct="1">
              <a:lnSpc>
                <a:spcPct val="90000"/>
              </a:lnSpc>
            </a:pPr>
            <a:r>
              <a:rPr lang="en-US" sz="2400"/>
              <a:t>Multi-track TMs are just a different way to represent single-track TMs, and is a matter of design convenience.</a:t>
            </a:r>
          </a:p>
        </p:txBody>
      </p:sp>
      <p:sp>
        <p:nvSpPr>
          <p:cNvPr id="23554" name="Slide Number Placeholder 5"/>
          <p:cNvSpPr>
            <a:spLocks noGrp="1"/>
          </p:cNvSpPr>
          <p:nvPr>
            <p:ph type="sldNum" sz="quarter" idx="12"/>
          </p:nvPr>
        </p:nvSpPr>
        <p:spPr>
          <a:noFill/>
        </p:spPr>
        <p:txBody>
          <a:bodyPr/>
          <a:lstStyle/>
          <a:p>
            <a:fld id="{C66C8E4D-DD41-40D4-95E9-B8CADD4A6C90}" type="slidenum">
              <a:rPr lang="en-US" smtClean="0"/>
              <a:pPr/>
              <a:t>56</a:t>
            </a:fld>
            <a:endParaRPr lang="en-US"/>
          </a:p>
        </p:txBody>
      </p:sp>
      <p:sp>
        <p:nvSpPr>
          <p:cNvPr id="5" name="TextBox 4"/>
          <p:cNvSpPr txBox="1"/>
          <p:nvPr/>
        </p:nvSpPr>
        <p:spPr>
          <a:xfrm>
            <a:off x="6481762" y="2690018"/>
            <a:ext cx="2505075" cy="1477963"/>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1800" u="sng" dirty="0"/>
              <a:t>Main idea:</a:t>
            </a:r>
          </a:p>
          <a:p>
            <a:pPr>
              <a:defRPr/>
            </a:pPr>
            <a:r>
              <a:rPr lang="en-US" sz="1800" dirty="0"/>
              <a:t> Create one composite</a:t>
            </a:r>
            <a:br>
              <a:rPr lang="en-US" sz="1800" dirty="0"/>
            </a:br>
            <a:r>
              <a:rPr lang="en-US" sz="1800" dirty="0"/>
              <a:t> symbol to represent </a:t>
            </a:r>
            <a:br>
              <a:rPr lang="en-US" sz="1800" dirty="0"/>
            </a:br>
            <a:r>
              <a:rPr lang="en-US" sz="1800" dirty="0"/>
              <a:t> every combination of</a:t>
            </a:r>
          </a:p>
          <a:p>
            <a:pPr>
              <a:defRPr/>
            </a:pPr>
            <a:r>
              <a:rPr lang="en-US" sz="1800" dirty="0"/>
              <a:t> k symbols</a:t>
            </a:r>
          </a:p>
        </p:txBody>
      </p:sp>
    </p:spTree>
    <p:extLst>
      <p:ext uri="{BB962C8B-B14F-4D97-AF65-F5344CB8AC3E}">
        <p14:creationId xmlns:p14="http://schemas.microsoft.com/office/powerpoint/2010/main" val="4051323721"/>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3E479-EAA5-4C97-9FF6-7B9811729EB8}"/>
              </a:ext>
            </a:extLst>
          </p:cNvPr>
          <p:cNvSpPr>
            <a:spLocks noGrp="1"/>
          </p:cNvSpPr>
          <p:nvPr>
            <p:ph type="title"/>
          </p:nvPr>
        </p:nvSpPr>
        <p:spPr/>
        <p:txBody>
          <a:bodyPr/>
          <a:lstStyle/>
          <a:p>
            <a:r>
              <a:rPr lang="en-US" dirty="0"/>
              <a:t>Subroutines</a:t>
            </a:r>
          </a:p>
        </p:txBody>
      </p:sp>
      <p:pic>
        <p:nvPicPr>
          <p:cNvPr id="6" name="Content Placeholder 5">
            <a:extLst>
              <a:ext uri="{FF2B5EF4-FFF2-40B4-BE49-F238E27FC236}">
                <a16:creationId xmlns:a16="http://schemas.microsoft.com/office/drawing/2014/main" id="{9F0F815B-C6B7-4385-B9BF-D73D683554AD}"/>
              </a:ext>
            </a:extLst>
          </p:cNvPr>
          <p:cNvPicPr>
            <a:picLocks noGrp="1" noChangeAspect="1"/>
          </p:cNvPicPr>
          <p:nvPr>
            <p:ph idx="1"/>
          </p:nvPr>
        </p:nvPicPr>
        <p:blipFill>
          <a:blip r:embed="rId2"/>
          <a:stretch>
            <a:fillRect/>
          </a:stretch>
        </p:blipFill>
        <p:spPr>
          <a:xfrm>
            <a:off x="1257300" y="1981200"/>
            <a:ext cx="6629400" cy="2496687"/>
          </a:xfrm>
        </p:spPr>
      </p:pic>
      <p:sp>
        <p:nvSpPr>
          <p:cNvPr id="4" name="Slide Number Placeholder 3">
            <a:extLst>
              <a:ext uri="{FF2B5EF4-FFF2-40B4-BE49-F238E27FC236}">
                <a16:creationId xmlns:a16="http://schemas.microsoft.com/office/drawing/2014/main" id="{D70C3A23-2768-4391-9EAC-70799BB44DFF}"/>
              </a:ext>
            </a:extLst>
          </p:cNvPr>
          <p:cNvSpPr>
            <a:spLocks noGrp="1"/>
          </p:cNvSpPr>
          <p:nvPr>
            <p:ph type="sldNum" sz="quarter" idx="12"/>
          </p:nvPr>
        </p:nvSpPr>
        <p:spPr/>
        <p:txBody>
          <a:bodyPr/>
          <a:lstStyle/>
          <a:p>
            <a:pPr>
              <a:defRPr/>
            </a:pPr>
            <a:fld id="{0A51D765-1660-43DE-AF21-4929AF4B7AF5}" type="slidenum">
              <a:rPr lang="en-US" smtClean="0"/>
              <a:pPr>
                <a:defRPr/>
              </a:pPr>
              <a:t>57</a:t>
            </a:fld>
            <a:endParaRPr lang="en-US"/>
          </a:p>
        </p:txBody>
      </p:sp>
      <p:sp>
        <p:nvSpPr>
          <p:cNvPr id="3" name="TextBox 2">
            <a:extLst>
              <a:ext uri="{FF2B5EF4-FFF2-40B4-BE49-F238E27FC236}">
                <a16:creationId xmlns:a16="http://schemas.microsoft.com/office/drawing/2014/main" id="{6E33E0D6-290D-4CB6-AEDC-6FA0AE1FFF5C}"/>
              </a:ext>
            </a:extLst>
          </p:cNvPr>
          <p:cNvSpPr txBox="1"/>
          <p:nvPr/>
        </p:nvSpPr>
        <p:spPr>
          <a:xfrm>
            <a:off x="467193" y="5867400"/>
            <a:ext cx="5524500" cy="369332"/>
          </a:xfrm>
          <a:prstGeom prst="rect">
            <a:avLst/>
          </a:prstGeom>
          <a:noFill/>
        </p:spPr>
        <p:txBody>
          <a:bodyPr wrap="square" rtlCol="0">
            <a:spAutoFit/>
          </a:bodyPr>
          <a:lstStyle/>
          <a:p>
            <a:r>
              <a:rPr lang="en-US" dirty="0">
                <a:solidFill>
                  <a:srgbClr val="FF0000"/>
                </a:solidFill>
              </a:rPr>
              <a:t>Refer Class Notes for the transition diagram</a:t>
            </a:r>
          </a:p>
        </p:txBody>
      </p:sp>
    </p:spTree>
    <p:extLst>
      <p:ext uri="{BB962C8B-B14F-4D97-AF65-F5344CB8AC3E}">
        <p14:creationId xmlns:p14="http://schemas.microsoft.com/office/powerpoint/2010/main" val="32187655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4"/>
          <p:cNvSpPr>
            <a:spLocks noGrp="1"/>
          </p:cNvSpPr>
          <p:nvPr>
            <p:ph type="ctrTitle"/>
          </p:nvPr>
        </p:nvSpPr>
        <p:spPr/>
        <p:txBody>
          <a:bodyPr/>
          <a:lstStyle/>
          <a:p>
            <a:r>
              <a:rPr lang="en-US" dirty="0"/>
              <a:t>Variants of Turing Machines</a:t>
            </a:r>
          </a:p>
        </p:txBody>
      </p:sp>
      <p:sp>
        <p:nvSpPr>
          <p:cNvPr id="17412" name="Slide Number Placeholder 3"/>
          <p:cNvSpPr>
            <a:spLocks noGrp="1"/>
          </p:cNvSpPr>
          <p:nvPr>
            <p:ph type="sldNum" sz="quarter" idx="4"/>
          </p:nvPr>
        </p:nvSpPr>
        <p:spPr>
          <a:noFill/>
        </p:spPr>
        <p:txBody>
          <a:bodyPr/>
          <a:lstStyle/>
          <a:p>
            <a:fld id="{51E9C086-B32B-4C72-8662-46179CD89132}"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8F0C3C8-1368-42F2-BC19-F5E51911C606}"/>
              </a:ext>
            </a:extLst>
          </p:cNvPr>
          <p:cNvSpPr>
            <a:spLocks noGrp="1" noChangeArrowheads="1"/>
          </p:cNvSpPr>
          <p:nvPr>
            <p:ph type="title"/>
          </p:nvPr>
        </p:nvSpPr>
        <p:spPr/>
        <p:txBody>
          <a:bodyPr/>
          <a:lstStyle/>
          <a:p>
            <a:pPr eaLnBrk="1" hangingPunct="1"/>
            <a:r>
              <a:rPr lang="en-US" altLang="en-US"/>
              <a:t>Turing Machine Variants</a:t>
            </a:r>
          </a:p>
        </p:txBody>
      </p:sp>
      <p:sp>
        <p:nvSpPr>
          <p:cNvPr id="13315" name="Rectangle 3">
            <a:extLst>
              <a:ext uri="{FF2B5EF4-FFF2-40B4-BE49-F238E27FC236}">
                <a16:creationId xmlns:a16="http://schemas.microsoft.com/office/drawing/2014/main" id="{7317211E-8E5F-4714-A5F7-8416643E054F}"/>
              </a:ext>
            </a:extLst>
          </p:cNvPr>
          <p:cNvSpPr>
            <a:spLocks noGrp="1" noChangeArrowheads="1"/>
          </p:cNvSpPr>
          <p:nvPr>
            <p:ph type="body" idx="1"/>
          </p:nvPr>
        </p:nvSpPr>
        <p:spPr/>
        <p:txBody>
          <a:bodyPr/>
          <a:lstStyle/>
          <a:p>
            <a:pPr eaLnBrk="1" hangingPunct="1">
              <a:lnSpc>
                <a:spcPct val="90000"/>
              </a:lnSpc>
            </a:pPr>
            <a:r>
              <a:rPr lang="en-US" altLang="en-US" sz="2400"/>
              <a:t>There are many variations we can make to the basic TM</a:t>
            </a:r>
          </a:p>
          <a:p>
            <a:pPr lvl="1" eaLnBrk="1" hangingPunct="1">
              <a:lnSpc>
                <a:spcPct val="90000"/>
              </a:lnSpc>
            </a:pPr>
            <a:r>
              <a:rPr lang="en-US" altLang="en-US" sz="2000"/>
              <a:t>Extensions can make it useful to prove a theorem or perform some task</a:t>
            </a:r>
          </a:p>
          <a:p>
            <a:pPr lvl="1" eaLnBrk="1" hangingPunct="1">
              <a:lnSpc>
                <a:spcPct val="90000"/>
              </a:lnSpc>
            </a:pPr>
            <a:r>
              <a:rPr lang="en-US" altLang="en-US" sz="2000"/>
              <a:t>However, these extensions do not add anything extra the basic TM can’t already compute</a:t>
            </a:r>
          </a:p>
          <a:p>
            <a:pPr eaLnBrk="1" hangingPunct="1">
              <a:lnSpc>
                <a:spcPct val="90000"/>
              </a:lnSpc>
            </a:pPr>
            <a:r>
              <a:rPr lang="en-US" altLang="en-US" sz="2400"/>
              <a:t>Example: consider a variation to the Turing machine where we have the option of staying put instead of forcing the tape head to move left or right by one cell.  </a:t>
            </a:r>
          </a:p>
          <a:p>
            <a:pPr lvl="1" eaLnBrk="1" hangingPunct="1">
              <a:lnSpc>
                <a:spcPct val="90000"/>
              </a:lnSpc>
            </a:pPr>
            <a:r>
              <a:rPr lang="en-US" altLang="en-US" sz="2000"/>
              <a:t>In the old model, we could replace each “stay put” move in the new machine with two transitions, one that moves right and one that moves left, to get the same behavior.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Rectangle 8">
            <a:extLst>
              <a:ext uri="{FF2B5EF4-FFF2-40B4-BE49-F238E27FC236}">
                <a16:creationId xmlns:a16="http://schemas.microsoft.com/office/drawing/2014/main" id="{75D79E98-A165-406E-AAF2-059110FFA7F3}"/>
              </a:ext>
            </a:extLst>
          </p:cNvPr>
          <p:cNvSpPr>
            <a:spLocks noChangeArrowheads="1"/>
          </p:cNvSpPr>
          <p:nvPr/>
        </p:nvSpPr>
        <p:spPr bwMode="auto">
          <a:xfrm>
            <a:off x="367259" y="685800"/>
            <a:ext cx="845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altLang="en-US" sz="3600" b="1" dirty="0"/>
              <a:t>Using a Grammar</a:t>
            </a:r>
            <a:r>
              <a:rPr lang="en-US" altLang="en-US" sz="3600" dirty="0"/>
              <a:t> </a:t>
            </a:r>
          </a:p>
        </p:txBody>
      </p:sp>
      <p:sp>
        <p:nvSpPr>
          <p:cNvPr id="4105" name="Text Box 9">
            <a:extLst>
              <a:ext uri="{FF2B5EF4-FFF2-40B4-BE49-F238E27FC236}">
                <a16:creationId xmlns:a16="http://schemas.microsoft.com/office/drawing/2014/main" id="{25FFF622-2F55-47B3-B883-F14BE84C7E1D}"/>
              </a:ext>
            </a:extLst>
          </p:cNvPr>
          <p:cNvSpPr txBox="1">
            <a:spLocks noChangeArrowheads="1"/>
          </p:cNvSpPr>
          <p:nvPr/>
        </p:nvSpPr>
        <p:spPr bwMode="auto">
          <a:xfrm>
            <a:off x="304800" y="2133600"/>
            <a:ext cx="8534400" cy="444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lvl="1"/>
            <a:r>
              <a:rPr lang="en-US" altLang="en-US" sz="2200" i="1" dirty="0" err="1"/>
              <a:t>decideCFLusingGrammar</a:t>
            </a:r>
            <a:r>
              <a:rPr lang="en-US" altLang="en-US" sz="2200" dirty="0"/>
              <a:t>(</a:t>
            </a:r>
            <a:r>
              <a:rPr lang="en-US" altLang="en-US" sz="2200" i="1" dirty="0"/>
              <a:t>L</a:t>
            </a:r>
            <a:r>
              <a:rPr lang="en-US" altLang="en-US" sz="2200" dirty="0"/>
              <a:t>: CFL</a:t>
            </a:r>
            <a:r>
              <a:rPr lang="en-US" altLang="en-US" sz="2200" i="1" dirty="0"/>
              <a:t>, w</a:t>
            </a:r>
            <a:r>
              <a:rPr lang="en-US" altLang="en-US" sz="2200" dirty="0"/>
              <a:t>: string) =</a:t>
            </a:r>
          </a:p>
          <a:p>
            <a:pPr lvl="1"/>
            <a:endParaRPr lang="en-US" altLang="en-US" sz="2200" dirty="0"/>
          </a:p>
          <a:p>
            <a:pPr lvl="1"/>
            <a:r>
              <a:rPr lang="en-US" altLang="en-US" sz="2200" dirty="0"/>
              <a:t>    1. If given a PDA, build </a:t>
            </a:r>
            <a:r>
              <a:rPr lang="en-US" altLang="en-US" sz="2200" i="1" dirty="0"/>
              <a:t>G</a:t>
            </a:r>
            <a:r>
              <a:rPr lang="en-US" altLang="en-US" sz="2200" dirty="0"/>
              <a:t> so that </a:t>
            </a:r>
            <a:r>
              <a:rPr lang="en-US" altLang="en-US" sz="2200" i="1" dirty="0"/>
              <a:t>L</a:t>
            </a:r>
            <a:r>
              <a:rPr lang="en-US" altLang="en-US" sz="2200" dirty="0"/>
              <a:t>(</a:t>
            </a:r>
            <a:r>
              <a:rPr lang="en-US" altLang="en-US" sz="2200" i="1" dirty="0"/>
              <a:t>G</a:t>
            </a:r>
            <a:r>
              <a:rPr lang="en-US" altLang="en-US" sz="2200" dirty="0"/>
              <a:t>) = </a:t>
            </a:r>
            <a:r>
              <a:rPr lang="en-US" altLang="en-US" sz="2200" i="1" dirty="0"/>
              <a:t>L</a:t>
            </a:r>
            <a:r>
              <a:rPr lang="en-US" altLang="en-US" sz="2200" dirty="0"/>
              <a:t>(</a:t>
            </a:r>
            <a:r>
              <a:rPr lang="en-US" altLang="en-US" sz="2200" i="1" dirty="0"/>
              <a:t>M</a:t>
            </a:r>
            <a:r>
              <a:rPr lang="en-US" altLang="en-US" sz="2200" dirty="0"/>
              <a:t>).</a:t>
            </a:r>
          </a:p>
          <a:p>
            <a:pPr lvl="1"/>
            <a:endParaRPr lang="en-US" altLang="en-US" sz="2200" dirty="0"/>
          </a:p>
          <a:p>
            <a:pPr lvl="1"/>
            <a:r>
              <a:rPr lang="en-US" altLang="en-US" sz="2200" dirty="0"/>
              <a:t>    2. If </a:t>
            </a:r>
            <a:r>
              <a:rPr lang="en-US" altLang="en-US" sz="2200" i="1" dirty="0"/>
              <a:t>w</a:t>
            </a:r>
            <a:r>
              <a:rPr lang="en-US" altLang="en-US" sz="2200" dirty="0"/>
              <a:t> = </a:t>
            </a:r>
            <a:r>
              <a:rPr lang="en-US" altLang="en-US" sz="2200" dirty="0">
                <a:sym typeface="Symbol" panose="05050102010706020507" pitchFamily="18" charset="2"/>
              </a:rPr>
              <a:t></a:t>
            </a:r>
            <a:r>
              <a:rPr lang="en-US" altLang="en-US" sz="2200" dirty="0"/>
              <a:t> then if </a:t>
            </a:r>
            <a:r>
              <a:rPr lang="en-US" altLang="en-US" sz="2200" i="1" dirty="0"/>
              <a:t>S</a:t>
            </a:r>
            <a:r>
              <a:rPr lang="en-US" altLang="en-US" sz="2200" i="1" baseline="-25000" dirty="0"/>
              <a:t>G</a:t>
            </a:r>
            <a:r>
              <a:rPr lang="en-US" altLang="en-US" sz="2200" dirty="0"/>
              <a:t> is nullable then accept, else reject.</a:t>
            </a:r>
          </a:p>
          <a:p>
            <a:pPr lvl="1"/>
            <a:endParaRPr lang="en-US" altLang="en-US" sz="2200" dirty="0"/>
          </a:p>
          <a:p>
            <a:pPr lvl="1"/>
            <a:r>
              <a:rPr lang="en-US" altLang="en-US" sz="2200" dirty="0"/>
              <a:t>    3. If </a:t>
            </a:r>
            <a:r>
              <a:rPr lang="en-US" altLang="en-US" sz="2200" i="1" dirty="0"/>
              <a:t>w</a:t>
            </a:r>
            <a:r>
              <a:rPr lang="en-US" altLang="en-US" sz="2200" dirty="0"/>
              <a:t> </a:t>
            </a:r>
            <a:r>
              <a:rPr lang="en-US" altLang="en-US" sz="2200" dirty="0">
                <a:sym typeface="Symbol" panose="05050102010706020507" pitchFamily="18" charset="2"/>
              </a:rPr>
              <a:t></a:t>
            </a:r>
            <a:r>
              <a:rPr lang="en-US" altLang="en-US" sz="2200" dirty="0"/>
              <a:t> </a:t>
            </a:r>
            <a:r>
              <a:rPr lang="en-US" altLang="en-US" sz="2200" dirty="0">
                <a:sym typeface="Symbol" panose="05050102010706020507" pitchFamily="18" charset="2"/>
              </a:rPr>
              <a:t></a:t>
            </a:r>
            <a:r>
              <a:rPr lang="en-US" altLang="en-US" sz="2200" dirty="0"/>
              <a:t> then:</a:t>
            </a:r>
          </a:p>
          <a:p>
            <a:pPr lvl="2"/>
            <a:r>
              <a:rPr lang="en-US" altLang="en-US" sz="2200" dirty="0"/>
              <a:t>        3.1 Construct </a:t>
            </a:r>
            <a:r>
              <a:rPr lang="en-US" altLang="en-US" sz="2200" i="1" dirty="0"/>
              <a:t>G</a:t>
            </a:r>
            <a:r>
              <a:rPr lang="en-US" altLang="en-US" sz="2200" dirty="0">
                <a:sym typeface="Symbol" panose="05050102010706020507" pitchFamily="18" charset="2"/>
              </a:rPr>
              <a:t></a:t>
            </a:r>
            <a:r>
              <a:rPr lang="en-US" altLang="en-US" sz="2200" dirty="0"/>
              <a:t> in Chomsky normal form  such that </a:t>
            </a:r>
          </a:p>
          <a:p>
            <a:pPr lvl="2"/>
            <a:r>
              <a:rPr lang="en-US" altLang="en-US" sz="2200" dirty="0"/>
              <a:t>              </a:t>
            </a:r>
            <a:r>
              <a:rPr lang="en-US" altLang="en-US" sz="2200" i="1" dirty="0"/>
              <a:t>L</a:t>
            </a:r>
            <a:r>
              <a:rPr lang="en-US" altLang="en-US" sz="2200" dirty="0"/>
              <a:t>(</a:t>
            </a:r>
            <a:r>
              <a:rPr lang="en-US" altLang="en-US" sz="2200" i="1" dirty="0"/>
              <a:t>G</a:t>
            </a:r>
            <a:r>
              <a:rPr lang="en-US" altLang="en-US" sz="2200" dirty="0">
                <a:sym typeface="Symbol" panose="05050102010706020507" pitchFamily="18" charset="2"/>
              </a:rPr>
              <a:t></a:t>
            </a:r>
            <a:r>
              <a:rPr lang="en-US" altLang="en-US" sz="2200" dirty="0"/>
              <a:t>) = </a:t>
            </a:r>
            <a:r>
              <a:rPr lang="en-US" altLang="en-US" sz="2200" i="1" dirty="0"/>
              <a:t>L</a:t>
            </a:r>
            <a:r>
              <a:rPr lang="en-US" altLang="en-US" sz="2200" dirty="0"/>
              <a:t>(</a:t>
            </a:r>
            <a:r>
              <a:rPr lang="en-US" altLang="en-US" sz="2200" i="1" dirty="0"/>
              <a:t>G</a:t>
            </a:r>
            <a:r>
              <a:rPr lang="en-US" altLang="en-US" sz="2200" dirty="0"/>
              <a:t>) – {</a:t>
            </a:r>
            <a:r>
              <a:rPr lang="en-US" altLang="en-US" sz="2200" dirty="0">
                <a:sym typeface="Symbol" panose="05050102010706020507" pitchFamily="18" charset="2"/>
              </a:rPr>
              <a:t></a:t>
            </a:r>
            <a:r>
              <a:rPr lang="en-US" altLang="en-US" sz="2200" dirty="0"/>
              <a:t>}.</a:t>
            </a:r>
          </a:p>
          <a:p>
            <a:pPr lvl="2"/>
            <a:endParaRPr lang="en-US" altLang="en-US" sz="2200" dirty="0"/>
          </a:p>
          <a:p>
            <a:pPr lvl="2"/>
            <a:r>
              <a:rPr lang="en-US" altLang="en-US" sz="2200" dirty="0"/>
              <a:t>        3.2 If </a:t>
            </a:r>
            <a:r>
              <a:rPr lang="en-US" altLang="en-US" sz="2200" i="1" dirty="0"/>
              <a:t>G</a:t>
            </a:r>
            <a:r>
              <a:rPr lang="en-US" altLang="en-US" sz="2200" dirty="0"/>
              <a:t> derives </a:t>
            </a:r>
            <a:r>
              <a:rPr lang="en-US" altLang="en-US" sz="2200" i="1" dirty="0"/>
              <a:t>w</a:t>
            </a:r>
            <a:r>
              <a:rPr lang="en-US" altLang="en-US" sz="2200" dirty="0"/>
              <a:t>, it does so in 2</a:t>
            </a:r>
            <a:r>
              <a:rPr lang="en-US" altLang="en-US" sz="2200" dirty="0">
                <a:sym typeface="Symbol" panose="05050102010706020507" pitchFamily="18" charset="2"/>
              </a:rPr>
              <a:t></a:t>
            </a:r>
            <a:r>
              <a:rPr lang="en-US" altLang="en-US" sz="2200" dirty="0"/>
              <a:t>|</a:t>
            </a:r>
            <a:r>
              <a:rPr lang="en-US" altLang="en-US" sz="2200" i="1" dirty="0"/>
              <a:t>w</a:t>
            </a:r>
            <a:r>
              <a:rPr lang="en-US" altLang="en-US" sz="2200" dirty="0"/>
              <a:t>| - 1 steps.  Try all</a:t>
            </a:r>
          </a:p>
          <a:p>
            <a:pPr lvl="2"/>
            <a:r>
              <a:rPr lang="en-US" altLang="en-US" sz="2200" dirty="0"/>
              <a:t>              derivations in </a:t>
            </a:r>
            <a:r>
              <a:rPr lang="en-US" altLang="en-US" sz="2200" i="1" dirty="0"/>
              <a:t>G</a:t>
            </a:r>
            <a:r>
              <a:rPr lang="en-US" altLang="en-US" sz="2200" dirty="0"/>
              <a:t> of  2</a:t>
            </a:r>
            <a:r>
              <a:rPr lang="en-US" altLang="en-US" sz="2200" dirty="0">
                <a:sym typeface="Symbol" panose="05050102010706020507" pitchFamily="18" charset="2"/>
              </a:rPr>
              <a:t></a:t>
            </a:r>
            <a:r>
              <a:rPr lang="en-US" altLang="en-US" sz="2200" dirty="0"/>
              <a:t>|</a:t>
            </a:r>
            <a:r>
              <a:rPr lang="en-US" altLang="en-US" sz="2200" i="1" dirty="0"/>
              <a:t>w</a:t>
            </a:r>
            <a:r>
              <a:rPr lang="en-US" altLang="en-US" sz="2200" dirty="0"/>
              <a:t>| - 1 steps.  If one of them</a:t>
            </a:r>
          </a:p>
          <a:p>
            <a:pPr lvl="2"/>
            <a:r>
              <a:rPr lang="en-US" altLang="en-US" sz="2200" dirty="0"/>
              <a:t>              derives </a:t>
            </a:r>
            <a:r>
              <a:rPr lang="en-US" altLang="en-US" sz="2200" i="1" dirty="0"/>
              <a:t>w</a:t>
            </a:r>
            <a:r>
              <a:rPr lang="en-US" altLang="en-US" sz="2200" dirty="0"/>
              <a:t>, accept.  Otherwise reject.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475D9EE-66CD-4669-B180-100D1544DA5C}"/>
              </a:ext>
            </a:extLst>
          </p:cNvPr>
          <p:cNvSpPr>
            <a:spLocks noGrp="1" noChangeArrowheads="1"/>
          </p:cNvSpPr>
          <p:nvPr>
            <p:ph type="title"/>
          </p:nvPr>
        </p:nvSpPr>
        <p:spPr/>
        <p:txBody>
          <a:bodyPr/>
          <a:lstStyle/>
          <a:p>
            <a:pPr eaLnBrk="1" hangingPunct="1"/>
            <a:r>
              <a:rPr lang="en-US" altLang="en-US"/>
              <a:t>Multitape Turing Machines</a:t>
            </a:r>
          </a:p>
        </p:txBody>
      </p:sp>
      <p:sp>
        <p:nvSpPr>
          <p:cNvPr id="14339" name="Rectangle 3">
            <a:extLst>
              <a:ext uri="{FF2B5EF4-FFF2-40B4-BE49-F238E27FC236}">
                <a16:creationId xmlns:a16="http://schemas.microsoft.com/office/drawing/2014/main" id="{A7602FB8-1790-48DC-A767-11B85EDBB52C}"/>
              </a:ext>
            </a:extLst>
          </p:cNvPr>
          <p:cNvSpPr>
            <a:spLocks noGrp="1" noChangeArrowheads="1"/>
          </p:cNvSpPr>
          <p:nvPr>
            <p:ph type="body" idx="1"/>
          </p:nvPr>
        </p:nvSpPr>
        <p:spPr/>
        <p:txBody>
          <a:bodyPr/>
          <a:lstStyle/>
          <a:p>
            <a:pPr eaLnBrk="1" hangingPunct="1">
              <a:lnSpc>
                <a:spcPct val="90000"/>
              </a:lnSpc>
            </a:pPr>
            <a:r>
              <a:rPr lang="en-US" altLang="en-US" sz="2800"/>
              <a:t>A multitape Turing machine is like an ordinary TM but it has several tapes instead of one tape.</a:t>
            </a:r>
          </a:p>
          <a:p>
            <a:pPr eaLnBrk="1" hangingPunct="1">
              <a:lnSpc>
                <a:spcPct val="90000"/>
              </a:lnSpc>
            </a:pPr>
            <a:r>
              <a:rPr lang="en-US" altLang="en-US" sz="2800"/>
              <a:t>Initially the input starts on tape 1 and the other tapes are blank. </a:t>
            </a:r>
          </a:p>
          <a:p>
            <a:pPr eaLnBrk="1" hangingPunct="1">
              <a:lnSpc>
                <a:spcPct val="90000"/>
              </a:lnSpc>
            </a:pPr>
            <a:r>
              <a:rPr lang="en-US" altLang="en-US" sz="2800"/>
              <a:t>The transition function is changed to allow for reading, writing, and moving the heads on all the tapes simultaneously.  </a:t>
            </a:r>
          </a:p>
          <a:p>
            <a:pPr lvl="1" eaLnBrk="1" hangingPunct="1">
              <a:lnSpc>
                <a:spcPct val="90000"/>
              </a:lnSpc>
            </a:pPr>
            <a:r>
              <a:rPr lang="en-US" altLang="en-US" sz="2400"/>
              <a:t>This means we could read on multiples tape and move in different directions on each tape as well as write a different symbol on each tape, all in one move.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b="1" i="1"/>
              <a:t>Multi-tape</a:t>
            </a:r>
            <a:r>
              <a:rPr lang="en-US"/>
              <a:t> Turing Machines</a:t>
            </a:r>
          </a:p>
        </p:txBody>
      </p:sp>
      <p:sp>
        <p:nvSpPr>
          <p:cNvPr id="24580" name="Rectangle 3"/>
          <p:cNvSpPr>
            <a:spLocks noGrp="1" noChangeArrowheads="1"/>
          </p:cNvSpPr>
          <p:nvPr>
            <p:ph idx="1"/>
          </p:nvPr>
        </p:nvSpPr>
        <p:spPr/>
        <p:txBody>
          <a:bodyPr/>
          <a:lstStyle/>
          <a:p>
            <a:pPr eaLnBrk="1" hangingPunct="1"/>
            <a:r>
              <a:rPr lang="en-US"/>
              <a:t>TM with multiple tapes, </a:t>
            </a:r>
            <a:r>
              <a:rPr lang="en-US" i="1"/>
              <a:t>each tape with a separate head</a:t>
            </a:r>
          </a:p>
          <a:p>
            <a:pPr lvl="1" eaLnBrk="1" hangingPunct="1"/>
            <a:r>
              <a:rPr lang="en-US"/>
              <a:t>Each head can move independently of the others</a:t>
            </a:r>
          </a:p>
        </p:txBody>
      </p:sp>
      <p:sp>
        <p:nvSpPr>
          <p:cNvPr id="24578" name="Slide Number Placeholder 5"/>
          <p:cNvSpPr>
            <a:spLocks noGrp="1"/>
          </p:cNvSpPr>
          <p:nvPr>
            <p:ph type="sldNum" sz="quarter" idx="12"/>
          </p:nvPr>
        </p:nvSpPr>
        <p:spPr>
          <a:noFill/>
        </p:spPr>
        <p:txBody>
          <a:bodyPr/>
          <a:lstStyle/>
          <a:p>
            <a:fld id="{C998A2BF-DDBF-4CBD-9A75-1E2F718DEE10}" type="slidenum">
              <a:rPr lang="en-US" smtClean="0"/>
              <a:pPr/>
              <a:t>61</a:t>
            </a:fld>
            <a:endParaRPr lang="en-US"/>
          </a:p>
        </p:txBody>
      </p:sp>
      <p:sp>
        <p:nvSpPr>
          <p:cNvPr id="24581" name="Rectangle 4"/>
          <p:cNvSpPr>
            <a:spLocks noChangeArrowheads="1"/>
          </p:cNvSpPr>
          <p:nvPr/>
        </p:nvSpPr>
        <p:spPr bwMode="auto">
          <a:xfrm>
            <a:off x="3810000" y="3657600"/>
            <a:ext cx="1600200" cy="914400"/>
          </a:xfrm>
          <a:prstGeom prst="rect">
            <a:avLst/>
          </a:prstGeom>
          <a:solidFill>
            <a:schemeClr val="accent1"/>
          </a:solidFill>
          <a:ln w="9525">
            <a:solidFill>
              <a:schemeClr val="tx1"/>
            </a:solidFill>
            <a:miter lim="800000"/>
            <a:headEnd/>
            <a:tailEnd/>
          </a:ln>
        </p:spPr>
        <p:txBody>
          <a:bodyPr wrap="none" anchor="ctr"/>
          <a:lstStyle/>
          <a:p>
            <a:pPr algn="ctr"/>
            <a:r>
              <a:rPr lang="en-US"/>
              <a:t>control</a:t>
            </a:r>
          </a:p>
        </p:txBody>
      </p:sp>
      <p:graphicFrame>
        <p:nvGraphicFramePr>
          <p:cNvPr id="469017" name="Group 25"/>
          <p:cNvGraphicFramePr>
            <a:graphicFrameLocks noGrp="1"/>
          </p:cNvGraphicFramePr>
          <p:nvPr/>
        </p:nvGraphicFramePr>
        <p:xfrm>
          <a:off x="3124200" y="5257800"/>
          <a:ext cx="3124200" cy="365760"/>
        </p:xfrm>
        <a:graphic>
          <a:graphicData uri="http://schemas.openxmlformats.org/drawingml/2006/table">
            <a:tbl>
              <a:tblPr/>
              <a:tblGrid>
                <a:gridCol w="520700">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20700">
                  <a:extLst>
                    <a:ext uri="{9D8B030D-6E8A-4147-A177-3AD203B41FA5}">
                      <a16:colId xmlns:a16="http://schemas.microsoft.com/office/drawing/2014/main" val="20002"/>
                    </a:ext>
                  </a:extLst>
                </a:gridCol>
                <a:gridCol w="520700">
                  <a:extLst>
                    <a:ext uri="{9D8B030D-6E8A-4147-A177-3AD203B41FA5}">
                      <a16:colId xmlns:a16="http://schemas.microsoft.com/office/drawing/2014/main" val="20003"/>
                    </a:ext>
                  </a:extLst>
                </a:gridCol>
                <a:gridCol w="5207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tblGrid>
              <a:tr h="203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4598" name="Text Box 26"/>
          <p:cNvSpPr txBox="1">
            <a:spLocks noChangeArrowheads="1"/>
          </p:cNvSpPr>
          <p:nvPr/>
        </p:nvSpPr>
        <p:spPr bwMode="auto">
          <a:xfrm>
            <a:off x="2609850" y="5200650"/>
            <a:ext cx="438150" cy="396875"/>
          </a:xfrm>
          <a:prstGeom prst="rect">
            <a:avLst/>
          </a:prstGeom>
          <a:noFill/>
          <a:ln w="9525">
            <a:noFill/>
            <a:miter lim="800000"/>
            <a:headEnd/>
            <a:tailEnd/>
          </a:ln>
        </p:spPr>
        <p:txBody>
          <a:bodyPr wrap="none">
            <a:spAutoFit/>
          </a:bodyPr>
          <a:lstStyle/>
          <a:p>
            <a:r>
              <a:rPr lang="en-US"/>
              <a:t>…</a:t>
            </a:r>
          </a:p>
        </p:txBody>
      </p:sp>
      <p:sp>
        <p:nvSpPr>
          <p:cNvPr id="24599" name="Line 28"/>
          <p:cNvSpPr>
            <a:spLocks noChangeShapeType="1"/>
          </p:cNvSpPr>
          <p:nvPr/>
        </p:nvSpPr>
        <p:spPr bwMode="auto">
          <a:xfrm>
            <a:off x="2514600" y="5257800"/>
            <a:ext cx="609600" cy="0"/>
          </a:xfrm>
          <a:prstGeom prst="line">
            <a:avLst/>
          </a:prstGeom>
          <a:noFill/>
          <a:ln w="9525">
            <a:solidFill>
              <a:schemeClr val="tx1"/>
            </a:solidFill>
            <a:round/>
            <a:headEnd/>
            <a:tailEnd/>
          </a:ln>
        </p:spPr>
        <p:txBody>
          <a:bodyPr wrap="none" anchor="ctr"/>
          <a:lstStyle/>
          <a:p>
            <a:endParaRPr lang="en-US"/>
          </a:p>
        </p:txBody>
      </p:sp>
      <p:sp>
        <p:nvSpPr>
          <p:cNvPr id="24600" name="Line 29"/>
          <p:cNvSpPr>
            <a:spLocks noChangeShapeType="1"/>
          </p:cNvSpPr>
          <p:nvPr/>
        </p:nvSpPr>
        <p:spPr bwMode="auto">
          <a:xfrm>
            <a:off x="2514600" y="5715000"/>
            <a:ext cx="609600" cy="0"/>
          </a:xfrm>
          <a:prstGeom prst="line">
            <a:avLst/>
          </a:prstGeom>
          <a:noFill/>
          <a:ln w="9525">
            <a:solidFill>
              <a:schemeClr val="tx1"/>
            </a:solidFill>
            <a:round/>
            <a:headEnd/>
            <a:tailEnd/>
          </a:ln>
        </p:spPr>
        <p:txBody>
          <a:bodyPr wrap="none" anchor="ctr"/>
          <a:lstStyle/>
          <a:p>
            <a:endParaRPr lang="en-US"/>
          </a:p>
        </p:txBody>
      </p:sp>
      <p:sp>
        <p:nvSpPr>
          <p:cNvPr id="24601" name="Text Box 30"/>
          <p:cNvSpPr txBox="1">
            <a:spLocks noChangeArrowheads="1"/>
          </p:cNvSpPr>
          <p:nvPr/>
        </p:nvSpPr>
        <p:spPr bwMode="auto">
          <a:xfrm>
            <a:off x="6267450" y="5181600"/>
            <a:ext cx="438150" cy="396875"/>
          </a:xfrm>
          <a:prstGeom prst="rect">
            <a:avLst/>
          </a:prstGeom>
          <a:noFill/>
          <a:ln w="9525">
            <a:noFill/>
            <a:miter lim="800000"/>
            <a:headEnd/>
            <a:tailEnd/>
          </a:ln>
        </p:spPr>
        <p:txBody>
          <a:bodyPr wrap="none">
            <a:spAutoFit/>
          </a:bodyPr>
          <a:lstStyle/>
          <a:p>
            <a:r>
              <a:rPr lang="en-US"/>
              <a:t>…</a:t>
            </a:r>
          </a:p>
        </p:txBody>
      </p:sp>
      <p:sp>
        <p:nvSpPr>
          <p:cNvPr id="24602" name="Line 31"/>
          <p:cNvSpPr>
            <a:spLocks noChangeShapeType="1"/>
          </p:cNvSpPr>
          <p:nvPr/>
        </p:nvSpPr>
        <p:spPr bwMode="auto">
          <a:xfrm>
            <a:off x="6172200" y="5238750"/>
            <a:ext cx="609600" cy="0"/>
          </a:xfrm>
          <a:prstGeom prst="line">
            <a:avLst/>
          </a:prstGeom>
          <a:noFill/>
          <a:ln w="9525">
            <a:solidFill>
              <a:schemeClr val="tx1"/>
            </a:solidFill>
            <a:round/>
            <a:headEnd/>
            <a:tailEnd/>
          </a:ln>
        </p:spPr>
        <p:txBody>
          <a:bodyPr wrap="none" anchor="ctr"/>
          <a:lstStyle/>
          <a:p>
            <a:endParaRPr lang="en-US"/>
          </a:p>
        </p:txBody>
      </p:sp>
      <p:sp>
        <p:nvSpPr>
          <p:cNvPr id="24603" name="Line 32"/>
          <p:cNvSpPr>
            <a:spLocks noChangeShapeType="1"/>
          </p:cNvSpPr>
          <p:nvPr/>
        </p:nvSpPr>
        <p:spPr bwMode="auto">
          <a:xfrm>
            <a:off x="6172200" y="5695950"/>
            <a:ext cx="609600" cy="0"/>
          </a:xfrm>
          <a:prstGeom prst="line">
            <a:avLst/>
          </a:prstGeom>
          <a:noFill/>
          <a:ln w="9525">
            <a:solidFill>
              <a:schemeClr val="tx1"/>
            </a:solidFill>
            <a:round/>
            <a:headEnd/>
            <a:tailEnd/>
          </a:ln>
        </p:spPr>
        <p:txBody>
          <a:bodyPr wrap="none" anchor="ctr"/>
          <a:lstStyle/>
          <a:p>
            <a:endParaRPr lang="en-US"/>
          </a:p>
        </p:txBody>
      </p:sp>
      <p:graphicFrame>
        <p:nvGraphicFramePr>
          <p:cNvPr id="469025" name="Group 33"/>
          <p:cNvGraphicFramePr>
            <a:graphicFrameLocks noGrp="1"/>
          </p:cNvGraphicFramePr>
          <p:nvPr/>
        </p:nvGraphicFramePr>
        <p:xfrm>
          <a:off x="3124200" y="5715000"/>
          <a:ext cx="3124200" cy="365760"/>
        </p:xfrm>
        <a:graphic>
          <a:graphicData uri="http://schemas.openxmlformats.org/drawingml/2006/table">
            <a:tbl>
              <a:tblPr/>
              <a:tblGrid>
                <a:gridCol w="520700">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20700">
                  <a:extLst>
                    <a:ext uri="{9D8B030D-6E8A-4147-A177-3AD203B41FA5}">
                      <a16:colId xmlns:a16="http://schemas.microsoft.com/office/drawing/2014/main" val="20002"/>
                    </a:ext>
                  </a:extLst>
                </a:gridCol>
                <a:gridCol w="520700">
                  <a:extLst>
                    <a:ext uri="{9D8B030D-6E8A-4147-A177-3AD203B41FA5}">
                      <a16:colId xmlns:a16="http://schemas.microsoft.com/office/drawing/2014/main" val="20003"/>
                    </a:ext>
                  </a:extLst>
                </a:gridCol>
                <a:gridCol w="5207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tblGrid>
              <a:tr h="203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4620" name="Text Box 49"/>
          <p:cNvSpPr txBox="1">
            <a:spLocks noChangeArrowheads="1"/>
          </p:cNvSpPr>
          <p:nvPr/>
        </p:nvSpPr>
        <p:spPr bwMode="auto">
          <a:xfrm>
            <a:off x="2609850" y="5657850"/>
            <a:ext cx="438150" cy="396875"/>
          </a:xfrm>
          <a:prstGeom prst="rect">
            <a:avLst/>
          </a:prstGeom>
          <a:noFill/>
          <a:ln w="9525">
            <a:noFill/>
            <a:miter lim="800000"/>
            <a:headEnd/>
            <a:tailEnd/>
          </a:ln>
        </p:spPr>
        <p:txBody>
          <a:bodyPr wrap="none">
            <a:spAutoFit/>
          </a:bodyPr>
          <a:lstStyle/>
          <a:p>
            <a:r>
              <a:rPr lang="en-US"/>
              <a:t>…</a:t>
            </a:r>
          </a:p>
        </p:txBody>
      </p:sp>
      <p:sp>
        <p:nvSpPr>
          <p:cNvPr id="24621" name="Line 50"/>
          <p:cNvSpPr>
            <a:spLocks noChangeShapeType="1"/>
          </p:cNvSpPr>
          <p:nvPr/>
        </p:nvSpPr>
        <p:spPr bwMode="auto">
          <a:xfrm>
            <a:off x="2514600" y="5638800"/>
            <a:ext cx="609600" cy="0"/>
          </a:xfrm>
          <a:prstGeom prst="line">
            <a:avLst/>
          </a:prstGeom>
          <a:noFill/>
          <a:ln w="9525">
            <a:solidFill>
              <a:schemeClr val="tx1"/>
            </a:solidFill>
            <a:round/>
            <a:headEnd/>
            <a:tailEnd/>
          </a:ln>
        </p:spPr>
        <p:txBody>
          <a:bodyPr wrap="none" anchor="ctr"/>
          <a:lstStyle/>
          <a:p>
            <a:endParaRPr lang="en-US"/>
          </a:p>
        </p:txBody>
      </p:sp>
      <p:sp>
        <p:nvSpPr>
          <p:cNvPr id="24622" name="Line 51"/>
          <p:cNvSpPr>
            <a:spLocks noChangeShapeType="1"/>
          </p:cNvSpPr>
          <p:nvPr/>
        </p:nvSpPr>
        <p:spPr bwMode="auto">
          <a:xfrm>
            <a:off x="2514600" y="6096000"/>
            <a:ext cx="609600" cy="0"/>
          </a:xfrm>
          <a:prstGeom prst="line">
            <a:avLst/>
          </a:prstGeom>
          <a:noFill/>
          <a:ln w="9525">
            <a:solidFill>
              <a:schemeClr val="tx1"/>
            </a:solidFill>
            <a:round/>
            <a:headEnd/>
            <a:tailEnd/>
          </a:ln>
        </p:spPr>
        <p:txBody>
          <a:bodyPr wrap="none" anchor="ctr"/>
          <a:lstStyle/>
          <a:p>
            <a:endParaRPr lang="en-US"/>
          </a:p>
        </p:txBody>
      </p:sp>
      <p:sp>
        <p:nvSpPr>
          <p:cNvPr id="24623" name="Text Box 52"/>
          <p:cNvSpPr txBox="1">
            <a:spLocks noChangeArrowheads="1"/>
          </p:cNvSpPr>
          <p:nvPr/>
        </p:nvSpPr>
        <p:spPr bwMode="auto">
          <a:xfrm>
            <a:off x="6267450" y="5562600"/>
            <a:ext cx="438150" cy="396875"/>
          </a:xfrm>
          <a:prstGeom prst="rect">
            <a:avLst/>
          </a:prstGeom>
          <a:noFill/>
          <a:ln w="9525">
            <a:noFill/>
            <a:miter lim="800000"/>
            <a:headEnd/>
            <a:tailEnd/>
          </a:ln>
        </p:spPr>
        <p:txBody>
          <a:bodyPr wrap="none">
            <a:spAutoFit/>
          </a:bodyPr>
          <a:lstStyle/>
          <a:p>
            <a:r>
              <a:rPr lang="en-US"/>
              <a:t>…</a:t>
            </a:r>
          </a:p>
        </p:txBody>
      </p:sp>
      <p:sp>
        <p:nvSpPr>
          <p:cNvPr id="24624" name="Line 53"/>
          <p:cNvSpPr>
            <a:spLocks noChangeShapeType="1"/>
          </p:cNvSpPr>
          <p:nvPr/>
        </p:nvSpPr>
        <p:spPr bwMode="auto">
          <a:xfrm>
            <a:off x="6172200" y="5638800"/>
            <a:ext cx="609600" cy="0"/>
          </a:xfrm>
          <a:prstGeom prst="line">
            <a:avLst/>
          </a:prstGeom>
          <a:noFill/>
          <a:ln w="9525">
            <a:solidFill>
              <a:schemeClr val="tx1"/>
            </a:solidFill>
            <a:round/>
            <a:headEnd/>
            <a:tailEnd/>
          </a:ln>
        </p:spPr>
        <p:txBody>
          <a:bodyPr wrap="none" anchor="ctr"/>
          <a:lstStyle/>
          <a:p>
            <a:endParaRPr lang="en-US"/>
          </a:p>
        </p:txBody>
      </p:sp>
      <p:sp>
        <p:nvSpPr>
          <p:cNvPr id="24625" name="Line 54"/>
          <p:cNvSpPr>
            <a:spLocks noChangeShapeType="1"/>
          </p:cNvSpPr>
          <p:nvPr/>
        </p:nvSpPr>
        <p:spPr bwMode="auto">
          <a:xfrm>
            <a:off x="6172200" y="6076950"/>
            <a:ext cx="609600" cy="0"/>
          </a:xfrm>
          <a:prstGeom prst="line">
            <a:avLst/>
          </a:prstGeom>
          <a:noFill/>
          <a:ln w="9525">
            <a:solidFill>
              <a:schemeClr val="tx1"/>
            </a:solidFill>
            <a:round/>
            <a:headEnd/>
            <a:tailEnd/>
          </a:ln>
        </p:spPr>
        <p:txBody>
          <a:bodyPr wrap="none" anchor="ctr"/>
          <a:lstStyle/>
          <a:p>
            <a:endParaRPr lang="en-US"/>
          </a:p>
        </p:txBody>
      </p:sp>
      <p:graphicFrame>
        <p:nvGraphicFramePr>
          <p:cNvPr id="469047" name="Group 55"/>
          <p:cNvGraphicFramePr>
            <a:graphicFrameLocks noGrp="1"/>
          </p:cNvGraphicFramePr>
          <p:nvPr/>
        </p:nvGraphicFramePr>
        <p:xfrm>
          <a:off x="3124200" y="6400800"/>
          <a:ext cx="3124200" cy="365760"/>
        </p:xfrm>
        <a:graphic>
          <a:graphicData uri="http://schemas.openxmlformats.org/drawingml/2006/table">
            <a:tbl>
              <a:tblPr/>
              <a:tblGrid>
                <a:gridCol w="520700">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20700">
                  <a:extLst>
                    <a:ext uri="{9D8B030D-6E8A-4147-A177-3AD203B41FA5}">
                      <a16:colId xmlns:a16="http://schemas.microsoft.com/office/drawing/2014/main" val="20002"/>
                    </a:ext>
                  </a:extLst>
                </a:gridCol>
                <a:gridCol w="520700">
                  <a:extLst>
                    <a:ext uri="{9D8B030D-6E8A-4147-A177-3AD203B41FA5}">
                      <a16:colId xmlns:a16="http://schemas.microsoft.com/office/drawing/2014/main" val="20003"/>
                    </a:ext>
                  </a:extLst>
                </a:gridCol>
                <a:gridCol w="5207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tblGrid>
              <a:tr h="203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4642" name="Text Box 71"/>
          <p:cNvSpPr txBox="1">
            <a:spLocks noChangeArrowheads="1"/>
          </p:cNvSpPr>
          <p:nvPr/>
        </p:nvSpPr>
        <p:spPr bwMode="auto">
          <a:xfrm>
            <a:off x="2609850" y="6343650"/>
            <a:ext cx="438150" cy="396875"/>
          </a:xfrm>
          <a:prstGeom prst="rect">
            <a:avLst/>
          </a:prstGeom>
          <a:noFill/>
          <a:ln w="9525">
            <a:noFill/>
            <a:miter lim="800000"/>
            <a:headEnd/>
            <a:tailEnd/>
          </a:ln>
        </p:spPr>
        <p:txBody>
          <a:bodyPr wrap="none">
            <a:spAutoFit/>
          </a:bodyPr>
          <a:lstStyle/>
          <a:p>
            <a:r>
              <a:rPr lang="en-US"/>
              <a:t>…</a:t>
            </a:r>
          </a:p>
        </p:txBody>
      </p:sp>
      <p:sp>
        <p:nvSpPr>
          <p:cNvPr id="24643" name="Line 72"/>
          <p:cNvSpPr>
            <a:spLocks noChangeShapeType="1"/>
          </p:cNvSpPr>
          <p:nvPr/>
        </p:nvSpPr>
        <p:spPr bwMode="auto">
          <a:xfrm>
            <a:off x="2514600" y="6400800"/>
            <a:ext cx="609600" cy="0"/>
          </a:xfrm>
          <a:prstGeom prst="line">
            <a:avLst/>
          </a:prstGeom>
          <a:noFill/>
          <a:ln w="9525">
            <a:solidFill>
              <a:schemeClr val="tx1"/>
            </a:solidFill>
            <a:round/>
            <a:headEnd/>
            <a:tailEnd/>
          </a:ln>
        </p:spPr>
        <p:txBody>
          <a:bodyPr wrap="none" anchor="ctr"/>
          <a:lstStyle/>
          <a:p>
            <a:endParaRPr lang="en-US"/>
          </a:p>
        </p:txBody>
      </p:sp>
      <p:sp>
        <p:nvSpPr>
          <p:cNvPr id="24644" name="Line 73"/>
          <p:cNvSpPr>
            <a:spLocks noChangeShapeType="1"/>
          </p:cNvSpPr>
          <p:nvPr/>
        </p:nvSpPr>
        <p:spPr bwMode="auto">
          <a:xfrm>
            <a:off x="2514600" y="6781800"/>
            <a:ext cx="609600" cy="0"/>
          </a:xfrm>
          <a:prstGeom prst="line">
            <a:avLst/>
          </a:prstGeom>
          <a:noFill/>
          <a:ln w="9525">
            <a:solidFill>
              <a:schemeClr val="tx1"/>
            </a:solidFill>
            <a:round/>
            <a:headEnd/>
            <a:tailEnd/>
          </a:ln>
        </p:spPr>
        <p:txBody>
          <a:bodyPr wrap="none" anchor="ctr"/>
          <a:lstStyle/>
          <a:p>
            <a:endParaRPr lang="en-US"/>
          </a:p>
        </p:txBody>
      </p:sp>
      <p:sp>
        <p:nvSpPr>
          <p:cNvPr id="24645" name="Text Box 74"/>
          <p:cNvSpPr txBox="1">
            <a:spLocks noChangeArrowheads="1"/>
          </p:cNvSpPr>
          <p:nvPr/>
        </p:nvSpPr>
        <p:spPr bwMode="auto">
          <a:xfrm>
            <a:off x="6267450" y="6324600"/>
            <a:ext cx="438150" cy="396875"/>
          </a:xfrm>
          <a:prstGeom prst="rect">
            <a:avLst/>
          </a:prstGeom>
          <a:noFill/>
          <a:ln w="9525">
            <a:noFill/>
            <a:miter lim="800000"/>
            <a:headEnd/>
            <a:tailEnd/>
          </a:ln>
        </p:spPr>
        <p:txBody>
          <a:bodyPr wrap="none">
            <a:spAutoFit/>
          </a:bodyPr>
          <a:lstStyle/>
          <a:p>
            <a:r>
              <a:rPr lang="en-US"/>
              <a:t>…</a:t>
            </a:r>
          </a:p>
        </p:txBody>
      </p:sp>
      <p:sp>
        <p:nvSpPr>
          <p:cNvPr id="24646" name="Line 75"/>
          <p:cNvSpPr>
            <a:spLocks noChangeShapeType="1"/>
          </p:cNvSpPr>
          <p:nvPr/>
        </p:nvSpPr>
        <p:spPr bwMode="auto">
          <a:xfrm>
            <a:off x="6172200" y="6381750"/>
            <a:ext cx="609600" cy="0"/>
          </a:xfrm>
          <a:prstGeom prst="line">
            <a:avLst/>
          </a:prstGeom>
          <a:noFill/>
          <a:ln w="9525">
            <a:solidFill>
              <a:schemeClr val="tx1"/>
            </a:solidFill>
            <a:round/>
            <a:headEnd/>
            <a:tailEnd/>
          </a:ln>
        </p:spPr>
        <p:txBody>
          <a:bodyPr wrap="none" anchor="ctr"/>
          <a:lstStyle/>
          <a:p>
            <a:endParaRPr lang="en-US"/>
          </a:p>
        </p:txBody>
      </p:sp>
      <p:sp>
        <p:nvSpPr>
          <p:cNvPr id="24647" name="Line 76"/>
          <p:cNvSpPr>
            <a:spLocks noChangeShapeType="1"/>
          </p:cNvSpPr>
          <p:nvPr/>
        </p:nvSpPr>
        <p:spPr bwMode="auto">
          <a:xfrm>
            <a:off x="6172200" y="6762750"/>
            <a:ext cx="609600" cy="0"/>
          </a:xfrm>
          <a:prstGeom prst="line">
            <a:avLst/>
          </a:prstGeom>
          <a:noFill/>
          <a:ln w="9525">
            <a:solidFill>
              <a:schemeClr val="tx1"/>
            </a:solidFill>
            <a:round/>
            <a:headEnd/>
            <a:tailEnd/>
          </a:ln>
        </p:spPr>
        <p:txBody>
          <a:bodyPr wrap="none" anchor="ctr"/>
          <a:lstStyle/>
          <a:p>
            <a:endParaRPr lang="en-US"/>
          </a:p>
        </p:txBody>
      </p:sp>
      <p:sp>
        <p:nvSpPr>
          <p:cNvPr id="24648" name="Freeform 77"/>
          <p:cNvSpPr>
            <a:spLocks/>
          </p:cNvSpPr>
          <p:nvPr/>
        </p:nvSpPr>
        <p:spPr bwMode="auto">
          <a:xfrm>
            <a:off x="4468813" y="4572000"/>
            <a:ext cx="369887" cy="685800"/>
          </a:xfrm>
          <a:custGeom>
            <a:avLst/>
            <a:gdLst>
              <a:gd name="T0" fmla="*/ 2147483647 w 233"/>
              <a:gd name="T1" fmla="*/ 0 h 432"/>
              <a:gd name="T2" fmla="*/ 2147483647 w 233"/>
              <a:gd name="T3" fmla="*/ 2147483647 h 432"/>
              <a:gd name="T4" fmla="*/ 2147483647 w 233"/>
              <a:gd name="T5" fmla="*/ 2147483647 h 432"/>
              <a:gd name="T6" fmla="*/ 2147483647 w 233"/>
              <a:gd name="T7" fmla="*/ 2147483647 h 432"/>
              <a:gd name="T8" fmla="*/ 2147483647 w 233"/>
              <a:gd name="T9" fmla="*/ 2147483647 h 432"/>
              <a:gd name="T10" fmla="*/ 2147483647 w 233"/>
              <a:gd name="T11" fmla="*/ 2147483647 h 432"/>
              <a:gd name="T12" fmla="*/ 0 60000 65536"/>
              <a:gd name="T13" fmla="*/ 0 60000 65536"/>
              <a:gd name="T14" fmla="*/ 0 60000 65536"/>
              <a:gd name="T15" fmla="*/ 0 60000 65536"/>
              <a:gd name="T16" fmla="*/ 0 60000 65536"/>
              <a:gd name="T17" fmla="*/ 0 60000 65536"/>
              <a:gd name="T18" fmla="*/ 0 w 233"/>
              <a:gd name="T19" fmla="*/ 0 h 432"/>
              <a:gd name="T20" fmla="*/ 233 w 233"/>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233" h="432">
                <a:moveTo>
                  <a:pt x="1" y="0"/>
                </a:moveTo>
                <a:cubicBezTo>
                  <a:pt x="3" y="37"/>
                  <a:pt x="0" y="75"/>
                  <a:pt x="9" y="112"/>
                </a:cubicBezTo>
                <a:cubicBezTo>
                  <a:pt x="19" y="157"/>
                  <a:pt x="112" y="171"/>
                  <a:pt x="145" y="176"/>
                </a:cubicBezTo>
                <a:cubicBezTo>
                  <a:pt x="164" y="204"/>
                  <a:pt x="180" y="205"/>
                  <a:pt x="209" y="224"/>
                </a:cubicBezTo>
                <a:cubicBezTo>
                  <a:pt x="226" y="277"/>
                  <a:pt x="227" y="336"/>
                  <a:pt x="233" y="392"/>
                </a:cubicBezTo>
                <a:cubicBezTo>
                  <a:pt x="224" y="427"/>
                  <a:pt x="217" y="416"/>
                  <a:pt x="233" y="432"/>
                </a:cubicBezTo>
              </a:path>
            </a:pathLst>
          </a:custGeom>
          <a:noFill/>
          <a:ln w="9525">
            <a:solidFill>
              <a:schemeClr val="tx1"/>
            </a:solidFill>
            <a:round/>
            <a:headEnd/>
            <a:tailEnd type="arrow" w="med" len="med"/>
          </a:ln>
        </p:spPr>
        <p:txBody>
          <a:bodyPr wrap="none" anchor="ctr"/>
          <a:lstStyle/>
          <a:p>
            <a:endParaRPr lang="en-US"/>
          </a:p>
        </p:txBody>
      </p:sp>
      <p:sp>
        <p:nvSpPr>
          <p:cNvPr id="24649" name="Freeform 78"/>
          <p:cNvSpPr>
            <a:spLocks/>
          </p:cNvSpPr>
          <p:nvPr/>
        </p:nvSpPr>
        <p:spPr bwMode="auto">
          <a:xfrm>
            <a:off x="4533900" y="4597400"/>
            <a:ext cx="982663" cy="1206500"/>
          </a:xfrm>
          <a:custGeom>
            <a:avLst/>
            <a:gdLst>
              <a:gd name="T0" fmla="*/ 0 w 619"/>
              <a:gd name="T1" fmla="*/ 0 h 760"/>
              <a:gd name="T2" fmla="*/ 2147483647 w 619"/>
              <a:gd name="T3" fmla="*/ 2147483647 h 760"/>
              <a:gd name="T4" fmla="*/ 2147483647 w 619"/>
              <a:gd name="T5" fmla="*/ 2147483647 h 760"/>
              <a:gd name="T6" fmla="*/ 2147483647 w 619"/>
              <a:gd name="T7" fmla="*/ 2147483647 h 760"/>
              <a:gd name="T8" fmla="*/ 2147483647 w 619"/>
              <a:gd name="T9" fmla="*/ 2147483647 h 760"/>
              <a:gd name="T10" fmla="*/ 2147483647 w 619"/>
              <a:gd name="T11" fmla="*/ 2147483647 h 760"/>
              <a:gd name="T12" fmla="*/ 2147483647 w 619"/>
              <a:gd name="T13" fmla="*/ 2147483647 h 760"/>
              <a:gd name="T14" fmla="*/ 2147483647 w 619"/>
              <a:gd name="T15" fmla="*/ 2147483647 h 760"/>
              <a:gd name="T16" fmla="*/ 2147483647 w 619"/>
              <a:gd name="T17" fmla="*/ 2147483647 h 760"/>
              <a:gd name="T18" fmla="*/ 2147483647 w 619"/>
              <a:gd name="T19" fmla="*/ 2147483647 h 7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9"/>
              <a:gd name="T31" fmla="*/ 0 h 760"/>
              <a:gd name="T32" fmla="*/ 619 w 619"/>
              <a:gd name="T33" fmla="*/ 760 h 7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9" h="760">
                <a:moveTo>
                  <a:pt x="0" y="0"/>
                </a:moveTo>
                <a:cubicBezTo>
                  <a:pt x="7" y="9"/>
                  <a:pt x="40" y="53"/>
                  <a:pt x="56" y="64"/>
                </a:cubicBezTo>
                <a:cubicBezTo>
                  <a:pt x="81" y="81"/>
                  <a:pt x="123" y="91"/>
                  <a:pt x="152" y="104"/>
                </a:cubicBezTo>
                <a:cubicBezTo>
                  <a:pt x="231" y="139"/>
                  <a:pt x="313" y="163"/>
                  <a:pt x="400" y="176"/>
                </a:cubicBezTo>
                <a:cubicBezTo>
                  <a:pt x="446" y="191"/>
                  <a:pt x="481" y="198"/>
                  <a:pt x="520" y="224"/>
                </a:cubicBezTo>
                <a:cubicBezTo>
                  <a:pt x="537" y="277"/>
                  <a:pt x="508" y="317"/>
                  <a:pt x="496" y="368"/>
                </a:cubicBezTo>
                <a:cubicBezTo>
                  <a:pt x="530" y="385"/>
                  <a:pt x="548" y="405"/>
                  <a:pt x="568" y="440"/>
                </a:cubicBezTo>
                <a:cubicBezTo>
                  <a:pt x="580" y="460"/>
                  <a:pt x="600" y="504"/>
                  <a:pt x="600" y="504"/>
                </a:cubicBezTo>
                <a:cubicBezTo>
                  <a:pt x="608" y="563"/>
                  <a:pt x="619" y="597"/>
                  <a:pt x="600" y="656"/>
                </a:cubicBezTo>
                <a:cubicBezTo>
                  <a:pt x="597" y="690"/>
                  <a:pt x="592" y="760"/>
                  <a:pt x="592" y="760"/>
                </a:cubicBezTo>
              </a:path>
            </a:pathLst>
          </a:custGeom>
          <a:noFill/>
          <a:ln w="9525">
            <a:solidFill>
              <a:schemeClr val="tx1"/>
            </a:solidFill>
            <a:round/>
            <a:headEnd/>
            <a:tailEnd type="arrow" w="med" len="med"/>
          </a:ln>
        </p:spPr>
        <p:txBody>
          <a:bodyPr wrap="none" anchor="ctr"/>
          <a:lstStyle/>
          <a:p>
            <a:endParaRPr lang="en-US"/>
          </a:p>
        </p:txBody>
      </p:sp>
      <p:sp>
        <p:nvSpPr>
          <p:cNvPr id="24650" name="Freeform 79"/>
          <p:cNvSpPr>
            <a:spLocks/>
          </p:cNvSpPr>
          <p:nvPr/>
        </p:nvSpPr>
        <p:spPr bwMode="auto">
          <a:xfrm>
            <a:off x="3873500" y="4572000"/>
            <a:ext cx="622300" cy="1778000"/>
          </a:xfrm>
          <a:custGeom>
            <a:avLst/>
            <a:gdLst>
              <a:gd name="T0" fmla="*/ 2147483647 w 392"/>
              <a:gd name="T1" fmla="*/ 0 h 1120"/>
              <a:gd name="T2" fmla="*/ 2147483647 w 392"/>
              <a:gd name="T3" fmla="*/ 2147483647 h 1120"/>
              <a:gd name="T4" fmla="*/ 2147483647 w 392"/>
              <a:gd name="T5" fmla="*/ 2147483647 h 1120"/>
              <a:gd name="T6" fmla="*/ 2147483647 w 392"/>
              <a:gd name="T7" fmla="*/ 2147483647 h 1120"/>
              <a:gd name="T8" fmla="*/ 2147483647 w 392"/>
              <a:gd name="T9" fmla="*/ 2147483647 h 1120"/>
              <a:gd name="T10" fmla="*/ 2147483647 w 392"/>
              <a:gd name="T11" fmla="*/ 2147483647 h 1120"/>
              <a:gd name="T12" fmla="*/ 2147483647 w 392"/>
              <a:gd name="T13" fmla="*/ 2147483647 h 1120"/>
              <a:gd name="T14" fmla="*/ 2147483647 w 392"/>
              <a:gd name="T15" fmla="*/ 2147483647 h 1120"/>
              <a:gd name="T16" fmla="*/ 2147483647 w 392"/>
              <a:gd name="T17" fmla="*/ 2147483647 h 1120"/>
              <a:gd name="T18" fmla="*/ 0 w 392"/>
              <a:gd name="T19" fmla="*/ 2147483647 h 1120"/>
              <a:gd name="T20" fmla="*/ 2147483647 w 392"/>
              <a:gd name="T21" fmla="*/ 2147483647 h 11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92"/>
              <a:gd name="T34" fmla="*/ 0 h 1120"/>
              <a:gd name="T35" fmla="*/ 392 w 392"/>
              <a:gd name="T36" fmla="*/ 1120 h 11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92" h="1120">
                <a:moveTo>
                  <a:pt x="392" y="0"/>
                </a:moveTo>
                <a:cubicBezTo>
                  <a:pt x="373" y="6"/>
                  <a:pt x="352" y="6"/>
                  <a:pt x="336" y="16"/>
                </a:cubicBezTo>
                <a:cubicBezTo>
                  <a:pt x="326" y="21"/>
                  <a:pt x="321" y="33"/>
                  <a:pt x="312" y="40"/>
                </a:cubicBezTo>
                <a:cubicBezTo>
                  <a:pt x="304" y="44"/>
                  <a:pt x="295" y="43"/>
                  <a:pt x="288" y="48"/>
                </a:cubicBezTo>
                <a:cubicBezTo>
                  <a:pt x="271" y="57"/>
                  <a:pt x="240" y="80"/>
                  <a:pt x="240" y="80"/>
                </a:cubicBezTo>
                <a:cubicBezTo>
                  <a:pt x="220" y="138"/>
                  <a:pt x="178" y="188"/>
                  <a:pt x="144" y="240"/>
                </a:cubicBezTo>
                <a:cubicBezTo>
                  <a:pt x="121" y="274"/>
                  <a:pt x="136" y="267"/>
                  <a:pt x="112" y="296"/>
                </a:cubicBezTo>
                <a:cubicBezTo>
                  <a:pt x="102" y="307"/>
                  <a:pt x="89" y="316"/>
                  <a:pt x="80" y="328"/>
                </a:cubicBezTo>
                <a:cubicBezTo>
                  <a:pt x="62" y="348"/>
                  <a:pt x="32" y="392"/>
                  <a:pt x="32" y="392"/>
                </a:cubicBezTo>
                <a:cubicBezTo>
                  <a:pt x="19" y="428"/>
                  <a:pt x="9" y="466"/>
                  <a:pt x="0" y="504"/>
                </a:cubicBezTo>
                <a:cubicBezTo>
                  <a:pt x="6" y="709"/>
                  <a:pt x="16" y="914"/>
                  <a:pt x="16" y="1120"/>
                </a:cubicBezTo>
              </a:path>
            </a:pathLst>
          </a:custGeom>
          <a:noFill/>
          <a:ln w="9525">
            <a:solidFill>
              <a:schemeClr val="tx1"/>
            </a:solidFill>
            <a:round/>
            <a:headEnd/>
            <a:tailEnd type="arrow" w="med" len="med"/>
          </a:ln>
        </p:spPr>
        <p:txBody>
          <a:bodyPr wrap="none" anchor="ctr"/>
          <a:lstStyle/>
          <a:p>
            <a:endParaRPr lang="en-US"/>
          </a:p>
        </p:txBody>
      </p:sp>
      <p:sp>
        <p:nvSpPr>
          <p:cNvPr id="24651" name="Text Box 80"/>
          <p:cNvSpPr txBox="1">
            <a:spLocks noChangeArrowheads="1"/>
          </p:cNvSpPr>
          <p:nvPr/>
        </p:nvSpPr>
        <p:spPr bwMode="auto">
          <a:xfrm>
            <a:off x="1431925" y="5200650"/>
            <a:ext cx="974725" cy="396875"/>
          </a:xfrm>
          <a:prstGeom prst="rect">
            <a:avLst/>
          </a:prstGeom>
          <a:noFill/>
          <a:ln w="9525">
            <a:noFill/>
            <a:miter lim="800000"/>
            <a:headEnd/>
            <a:tailEnd/>
          </a:ln>
        </p:spPr>
        <p:txBody>
          <a:bodyPr wrap="none">
            <a:spAutoFit/>
          </a:bodyPr>
          <a:lstStyle/>
          <a:p>
            <a:r>
              <a:rPr lang="en-US"/>
              <a:t>Tape 1</a:t>
            </a:r>
          </a:p>
        </p:txBody>
      </p:sp>
      <p:sp>
        <p:nvSpPr>
          <p:cNvPr id="24652" name="Text Box 81"/>
          <p:cNvSpPr txBox="1">
            <a:spLocks noChangeArrowheads="1"/>
          </p:cNvSpPr>
          <p:nvPr/>
        </p:nvSpPr>
        <p:spPr bwMode="auto">
          <a:xfrm>
            <a:off x="1371600" y="5775325"/>
            <a:ext cx="974725" cy="396875"/>
          </a:xfrm>
          <a:prstGeom prst="rect">
            <a:avLst/>
          </a:prstGeom>
          <a:noFill/>
          <a:ln w="9525">
            <a:noFill/>
            <a:miter lim="800000"/>
            <a:headEnd/>
            <a:tailEnd/>
          </a:ln>
        </p:spPr>
        <p:txBody>
          <a:bodyPr wrap="none">
            <a:spAutoFit/>
          </a:bodyPr>
          <a:lstStyle/>
          <a:p>
            <a:r>
              <a:rPr lang="en-US"/>
              <a:t>Tape 2</a:t>
            </a:r>
          </a:p>
        </p:txBody>
      </p:sp>
      <p:sp>
        <p:nvSpPr>
          <p:cNvPr id="24653" name="Text Box 82"/>
          <p:cNvSpPr txBox="1">
            <a:spLocks noChangeArrowheads="1"/>
          </p:cNvSpPr>
          <p:nvPr/>
        </p:nvSpPr>
        <p:spPr bwMode="auto">
          <a:xfrm>
            <a:off x="1387475" y="6384925"/>
            <a:ext cx="960438" cy="396875"/>
          </a:xfrm>
          <a:prstGeom prst="rect">
            <a:avLst/>
          </a:prstGeom>
          <a:noFill/>
          <a:ln w="9525">
            <a:noFill/>
            <a:miter lim="800000"/>
            <a:headEnd/>
            <a:tailEnd/>
          </a:ln>
        </p:spPr>
        <p:txBody>
          <a:bodyPr wrap="none">
            <a:spAutoFit/>
          </a:bodyPr>
          <a:lstStyle/>
          <a:p>
            <a:r>
              <a:rPr lang="en-US"/>
              <a:t>Tape k</a:t>
            </a:r>
          </a:p>
        </p:txBody>
      </p:sp>
      <p:sp>
        <p:nvSpPr>
          <p:cNvPr id="24654" name="Text Box 83"/>
          <p:cNvSpPr txBox="1">
            <a:spLocks noChangeArrowheads="1"/>
          </p:cNvSpPr>
          <p:nvPr/>
        </p:nvSpPr>
        <p:spPr bwMode="auto">
          <a:xfrm rot="5400000">
            <a:off x="2097088" y="6059487"/>
            <a:ext cx="438150" cy="396875"/>
          </a:xfrm>
          <a:prstGeom prst="rect">
            <a:avLst/>
          </a:prstGeom>
          <a:noFill/>
          <a:ln w="9525">
            <a:noFill/>
            <a:miter lim="800000"/>
            <a:headEnd/>
            <a:tailEnd/>
          </a:ln>
        </p:spPr>
        <p:txBody>
          <a:bodyPr wrap="none">
            <a:spAutoFit/>
          </a:bodyPr>
          <a:lstStyle/>
          <a:p>
            <a:r>
              <a:rPr lang="en-US"/>
              <a:t>…</a:t>
            </a:r>
          </a:p>
        </p:txBody>
      </p:sp>
      <p:sp>
        <p:nvSpPr>
          <p:cNvPr id="24655" name="Text Box 84"/>
          <p:cNvSpPr txBox="1">
            <a:spLocks noChangeArrowheads="1"/>
          </p:cNvSpPr>
          <p:nvPr/>
        </p:nvSpPr>
        <p:spPr bwMode="auto">
          <a:xfrm>
            <a:off x="5715000" y="4419600"/>
            <a:ext cx="2133600" cy="396875"/>
          </a:xfrm>
          <a:prstGeom prst="rect">
            <a:avLst/>
          </a:prstGeom>
          <a:noFill/>
          <a:ln w="9525">
            <a:noFill/>
            <a:miter lim="800000"/>
            <a:headEnd/>
            <a:tailEnd/>
          </a:ln>
        </p:spPr>
        <p:txBody>
          <a:bodyPr wrap="none">
            <a:spAutoFit/>
          </a:bodyPr>
          <a:lstStyle/>
          <a:p>
            <a:r>
              <a:rPr lang="en-US"/>
              <a:t>k separate heads</a:t>
            </a:r>
          </a:p>
        </p:txBody>
      </p:sp>
      <p:sp>
        <p:nvSpPr>
          <p:cNvPr id="24656" name="Freeform 85"/>
          <p:cNvSpPr>
            <a:spLocks/>
          </p:cNvSpPr>
          <p:nvPr/>
        </p:nvSpPr>
        <p:spPr bwMode="auto">
          <a:xfrm>
            <a:off x="3810000" y="4724400"/>
            <a:ext cx="1828800" cy="228600"/>
          </a:xfrm>
          <a:custGeom>
            <a:avLst/>
            <a:gdLst>
              <a:gd name="T0" fmla="*/ 0 w 1152"/>
              <a:gd name="T1" fmla="*/ 0 h 144"/>
              <a:gd name="T2" fmla="*/ 2147483647 w 1152"/>
              <a:gd name="T3" fmla="*/ 2147483647 h 144"/>
              <a:gd name="T4" fmla="*/ 2147483647 w 1152"/>
              <a:gd name="T5" fmla="*/ 0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0"/>
                </a:moveTo>
                <a:cubicBezTo>
                  <a:pt x="144" y="72"/>
                  <a:pt x="288" y="144"/>
                  <a:pt x="480" y="144"/>
                </a:cubicBezTo>
                <a:cubicBezTo>
                  <a:pt x="672" y="144"/>
                  <a:pt x="912" y="72"/>
                  <a:pt x="1152" y="0"/>
                </a:cubicBezTo>
              </a:path>
            </a:pathLst>
          </a:custGeom>
          <a:noFill/>
          <a:ln w="9525" cap="flat">
            <a:solidFill>
              <a:schemeClr val="tx1"/>
            </a:solidFill>
            <a:prstDash val="dash"/>
            <a:round/>
            <a:headEnd/>
            <a:tailEnd/>
          </a:ln>
        </p:spPr>
        <p:txBody>
          <a:bodyPr wrap="none" anchor="ctr"/>
          <a:lstStyle/>
          <a:p>
            <a:endParaRPr lang="en-US"/>
          </a:p>
        </p:txBody>
      </p:sp>
    </p:spTree>
    <p:extLst>
      <p:ext uri="{BB962C8B-B14F-4D97-AF65-F5344CB8AC3E}">
        <p14:creationId xmlns:p14="http://schemas.microsoft.com/office/powerpoint/2010/main" val="42834216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normAutofit fontScale="90000"/>
          </a:bodyPr>
          <a:lstStyle/>
          <a:p>
            <a:pPr eaLnBrk="1" hangingPunct="1"/>
            <a:r>
              <a:rPr lang="en-US"/>
              <a:t>On how a Multi-tape TM would operate</a:t>
            </a:r>
          </a:p>
        </p:txBody>
      </p:sp>
      <p:sp>
        <p:nvSpPr>
          <p:cNvPr id="25604" name="Rectangle 3"/>
          <p:cNvSpPr>
            <a:spLocks noGrp="1" noChangeArrowheads="1"/>
          </p:cNvSpPr>
          <p:nvPr>
            <p:ph idx="1"/>
          </p:nvPr>
        </p:nvSpPr>
        <p:spPr/>
        <p:txBody>
          <a:bodyPr/>
          <a:lstStyle/>
          <a:p>
            <a:pPr eaLnBrk="1" hangingPunct="1">
              <a:lnSpc>
                <a:spcPct val="90000"/>
              </a:lnSpc>
            </a:pPr>
            <a:r>
              <a:rPr lang="en-US" sz="2000" u="sng"/>
              <a:t>Initially:</a:t>
            </a:r>
            <a:endParaRPr lang="en-US" sz="2000"/>
          </a:p>
          <a:p>
            <a:pPr lvl="1" eaLnBrk="1" hangingPunct="1">
              <a:lnSpc>
                <a:spcPct val="90000"/>
              </a:lnSpc>
            </a:pPr>
            <a:r>
              <a:rPr lang="en-US" sz="2000"/>
              <a:t>The input is in tape #1 surrounded by blanks</a:t>
            </a:r>
          </a:p>
          <a:p>
            <a:pPr lvl="1" eaLnBrk="1" hangingPunct="1">
              <a:lnSpc>
                <a:spcPct val="90000"/>
              </a:lnSpc>
            </a:pPr>
            <a:r>
              <a:rPr lang="en-US" sz="2000"/>
              <a:t>All other tapes contain only blanks</a:t>
            </a:r>
          </a:p>
          <a:p>
            <a:pPr lvl="1" eaLnBrk="1" hangingPunct="1">
              <a:lnSpc>
                <a:spcPct val="90000"/>
              </a:lnSpc>
            </a:pPr>
            <a:r>
              <a:rPr lang="en-US" sz="2000"/>
              <a:t>The tape head for tape #1 points to the 1</a:t>
            </a:r>
            <a:r>
              <a:rPr lang="en-US" sz="2000" baseline="30000"/>
              <a:t>st</a:t>
            </a:r>
            <a:r>
              <a:rPr lang="en-US" sz="2000"/>
              <a:t> symbol of the input</a:t>
            </a:r>
          </a:p>
          <a:p>
            <a:pPr lvl="1" eaLnBrk="1" hangingPunct="1">
              <a:lnSpc>
                <a:spcPct val="90000"/>
              </a:lnSpc>
            </a:pPr>
            <a:r>
              <a:rPr lang="en-US" sz="2000"/>
              <a:t>The heads for all other tapes point at an arbitrary cell (doesn’t matter because they are all blanks anyway)	</a:t>
            </a:r>
          </a:p>
          <a:p>
            <a:pPr eaLnBrk="1" hangingPunct="1">
              <a:lnSpc>
                <a:spcPct val="90000"/>
              </a:lnSpc>
            </a:pPr>
            <a:endParaRPr lang="en-US" sz="2000" u="sng"/>
          </a:p>
          <a:p>
            <a:pPr eaLnBrk="1" hangingPunct="1">
              <a:lnSpc>
                <a:spcPct val="90000"/>
              </a:lnSpc>
            </a:pPr>
            <a:r>
              <a:rPr lang="en-US" sz="2000" u="sng"/>
              <a:t>A move:</a:t>
            </a:r>
            <a:endParaRPr lang="en-US" sz="2000"/>
          </a:p>
          <a:p>
            <a:pPr lvl="1" eaLnBrk="1" hangingPunct="1">
              <a:lnSpc>
                <a:spcPct val="90000"/>
              </a:lnSpc>
            </a:pPr>
            <a:r>
              <a:rPr lang="en-US" sz="2000"/>
              <a:t>Is a function (current state, the symbols pointed by </a:t>
            </a:r>
            <a:r>
              <a:rPr lang="en-US" sz="2000" u="sng"/>
              <a:t>all</a:t>
            </a:r>
            <a:r>
              <a:rPr lang="en-US" sz="2000"/>
              <a:t> the heads)</a:t>
            </a:r>
          </a:p>
          <a:p>
            <a:pPr lvl="1" eaLnBrk="1" hangingPunct="1">
              <a:lnSpc>
                <a:spcPct val="90000"/>
              </a:lnSpc>
            </a:pPr>
            <a:r>
              <a:rPr lang="en-US" sz="2000"/>
              <a:t>After each move, each tape head can move independently (left or right) of one another</a:t>
            </a:r>
          </a:p>
        </p:txBody>
      </p:sp>
      <p:sp>
        <p:nvSpPr>
          <p:cNvPr id="25602" name="Slide Number Placeholder 5"/>
          <p:cNvSpPr>
            <a:spLocks noGrp="1"/>
          </p:cNvSpPr>
          <p:nvPr>
            <p:ph type="sldNum" sz="quarter" idx="12"/>
          </p:nvPr>
        </p:nvSpPr>
        <p:spPr>
          <a:noFill/>
        </p:spPr>
        <p:txBody>
          <a:bodyPr/>
          <a:lstStyle/>
          <a:p>
            <a:fld id="{B300D226-03D3-41A0-813C-0B8510B2E9D7}" type="slidenum">
              <a:rPr lang="en-US" smtClean="0"/>
              <a:pPr/>
              <a:t>62</a:t>
            </a:fld>
            <a:endParaRPr lang="en-US"/>
          </a:p>
        </p:txBody>
      </p:sp>
    </p:spTree>
    <p:extLst>
      <p:ext uri="{BB962C8B-B14F-4D97-AF65-F5344CB8AC3E}">
        <p14:creationId xmlns:p14="http://schemas.microsoft.com/office/powerpoint/2010/main" val="1280516914"/>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B5445D2-9C0C-44C6-9DD9-FB9A09F063A7}"/>
              </a:ext>
            </a:extLst>
          </p:cNvPr>
          <p:cNvSpPr>
            <a:spLocks noGrp="1" noChangeArrowheads="1"/>
          </p:cNvSpPr>
          <p:nvPr>
            <p:ph type="title"/>
          </p:nvPr>
        </p:nvSpPr>
        <p:spPr>
          <a:xfrm>
            <a:off x="685800" y="418475"/>
            <a:ext cx="7772400" cy="1143000"/>
          </a:xfrm>
        </p:spPr>
        <p:txBody>
          <a:bodyPr/>
          <a:lstStyle/>
          <a:p>
            <a:pPr eaLnBrk="1" hangingPunct="1"/>
            <a:r>
              <a:rPr lang="en-US" altLang="en-US" dirty="0" err="1"/>
              <a:t>Multitape</a:t>
            </a:r>
            <a:r>
              <a:rPr lang="en-US" altLang="en-US" dirty="0"/>
              <a:t> Turing Machine</a:t>
            </a:r>
          </a:p>
        </p:txBody>
      </p:sp>
      <p:sp>
        <p:nvSpPr>
          <p:cNvPr id="15363" name="Rectangle 3">
            <a:extLst>
              <a:ext uri="{FF2B5EF4-FFF2-40B4-BE49-F238E27FC236}">
                <a16:creationId xmlns:a16="http://schemas.microsoft.com/office/drawing/2014/main" id="{40707096-888A-49C9-93A5-E96499CBCB5C}"/>
              </a:ext>
            </a:extLst>
          </p:cNvPr>
          <p:cNvSpPr>
            <a:spLocks noGrp="1" noChangeArrowheads="1"/>
          </p:cNvSpPr>
          <p:nvPr>
            <p:ph type="body" idx="1"/>
          </p:nvPr>
        </p:nvSpPr>
        <p:spPr>
          <a:xfrm>
            <a:off x="357266" y="1828800"/>
            <a:ext cx="8077200" cy="4648200"/>
          </a:xfrm>
        </p:spPr>
        <p:txBody>
          <a:bodyPr/>
          <a:lstStyle/>
          <a:p>
            <a:pPr eaLnBrk="1" hangingPunct="1">
              <a:lnSpc>
                <a:spcPct val="80000"/>
              </a:lnSpc>
            </a:pPr>
            <a:r>
              <a:rPr lang="en-US" altLang="en-US" sz="2400" dirty="0"/>
              <a:t>Theorem:  A </a:t>
            </a:r>
            <a:r>
              <a:rPr lang="en-US" altLang="en-US" sz="2400" dirty="0" err="1"/>
              <a:t>multitape</a:t>
            </a:r>
            <a:r>
              <a:rPr lang="en-US" altLang="en-US" sz="2400" dirty="0"/>
              <a:t> TM is equivalent in power to an ordinary TM.  Recall that two TM’s are equivalent if they recognize the same language. We can show how to convert a </a:t>
            </a:r>
            <a:r>
              <a:rPr lang="en-US" altLang="en-US" sz="2400" dirty="0" err="1"/>
              <a:t>multitape</a:t>
            </a:r>
            <a:r>
              <a:rPr lang="en-US" altLang="en-US" sz="2400" dirty="0"/>
              <a:t> TM, M, to a single tape TM, S:</a:t>
            </a:r>
          </a:p>
          <a:p>
            <a:pPr eaLnBrk="1" hangingPunct="1">
              <a:lnSpc>
                <a:spcPct val="80000"/>
              </a:lnSpc>
            </a:pPr>
            <a:r>
              <a:rPr lang="en-US" altLang="en-US" sz="2400" dirty="0"/>
              <a:t>Say that M has k tapes.  </a:t>
            </a:r>
          </a:p>
          <a:p>
            <a:pPr lvl="1" eaLnBrk="1" hangingPunct="1">
              <a:lnSpc>
                <a:spcPct val="80000"/>
              </a:lnSpc>
            </a:pPr>
            <a:r>
              <a:rPr lang="en-US" altLang="en-US" sz="2000" dirty="0"/>
              <a:t>Create the TM S to simulate having k tapes by interleaving the information on each of the k tapes on its single tape</a:t>
            </a:r>
          </a:p>
          <a:p>
            <a:pPr lvl="1" eaLnBrk="1" hangingPunct="1">
              <a:lnSpc>
                <a:spcPct val="80000"/>
              </a:lnSpc>
            </a:pPr>
            <a:r>
              <a:rPr lang="en-US" altLang="en-US" sz="2000" dirty="0"/>
              <a:t>Use a new symbol # as a delimiter to separate the contents of each tape</a:t>
            </a:r>
          </a:p>
          <a:p>
            <a:pPr lvl="1" eaLnBrk="1" hangingPunct="1">
              <a:lnSpc>
                <a:spcPct val="80000"/>
              </a:lnSpc>
            </a:pPr>
            <a:r>
              <a:rPr lang="en-US" altLang="en-US" sz="2000" dirty="0"/>
              <a:t>S must also keep track of the location on each of the simulated heads</a:t>
            </a:r>
          </a:p>
          <a:p>
            <a:pPr lvl="2" eaLnBrk="1" hangingPunct="1">
              <a:lnSpc>
                <a:spcPct val="80000"/>
              </a:lnSpc>
            </a:pPr>
            <a:r>
              <a:rPr lang="en-US" altLang="en-US" sz="1800" dirty="0"/>
              <a:t>Write a type symbol with a * to mark the place where the head on the tape would be</a:t>
            </a:r>
          </a:p>
          <a:p>
            <a:pPr lvl="2" eaLnBrk="1" hangingPunct="1">
              <a:lnSpc>
                <a:spcPct val="80000"/>
              </a:lnSpc>
            </a:pPr>
            <a:r>
              <a:rPr lang="en-US" altLang="en-US" sz="1800" dirty="0"/>
              <a:t>The * symbols are new tape symbols that don’t exist with M</a:t>
            </a:r>
          </a:p>
          <a:p>
            <a:pPr lvl="2" eaLnBrk="1" hangingPunct="1">
              <a:lnSpc>
                <a:spcPct val="80000"/>
              </a:lnSpc>
            </a:pPr>
            <a:r>
              <a:rPr lang="en-US" altLang="en-US" sz="1800" dirty="0"/>
              <a:t>The finite control must have the proper logic to distinguish say, x* and x and realize both refer to the same thing, but one is the current tape symbol.</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t>Multitape TMs </a:t>
            </a:r>
            <a:r>
              <a:rPr lang="en-US">
                <a:sym typeface="Symbol" pitchFamily="28" charset="2"/>
              </a:rPr>
              <a:t> Basic TMs</a:t>
            </a:r>
            <a:endParaRPr lang="en-US"/>
          </a:p>
        </p:txBody>
      </p:sp>
      <p:sp>
        <p:nvSpPr>
          <p:cNvPr id="26628" name="Rectangle 3"/>
          <p:cNvSpPr>
            <a:spLocks noGrp="1" noChangeArrowheads="1"/>
          </p:cNvSpPr>
          <p:nvPr>
            <p:ph idx="1"/>
          </p:nvPr>
        </p:nvSpPr>
        <p:spPr>
          <a:xfrm>
            <a:off x="1219200" y="2057400"/>
            <a:ext cx="7772400" cy="4114800"/>
          </a:xfrm>
        </p:spPr>
        <p:txBody>
          <a:bodyPr/>
          <a:lstStyle/>
          <a:p>
            <a:pPr eaLnBrk="1" hangingPunct="1"/>
            <a:r>
              <a:rPr lang="en-US" sz="2800" u="sng"/>
              <a:t>Theorem:</a:t>
            </a:r>
            <a:r>
              <a:rPr lang="en-US" sz="2800"/>
              <a:t> Every language accepted by a k-</a:t>
            </a:r>
            <a:r>
              <a:rPr lang="en-US" sz="2800">
                <a:solidFill>
                  <a:schemeClr val="tx2"/>
                </a:solidFill>
              </a:rPr>
              <a:t>tape</a:t>
            </a:r>
            <a:r>
              <a:rPr lang="en-US" sz="2800"/>
              <a:t> TM is also accepted by a single-</a:t>
            </a:r>
            <a:r>
              <a:rPr lang="en-US" sz="2800">
                <a:solidFill>
                  <a:schemeClr val="tx2"/>
                </a:solidFill>
              </a:rPr>
              <a:t>tape</a:t>
            </a:r>
            <a:r>
              <a:rPr lang="en-US" sz="2800"/>
              <a:t> TM</a:t>
            </a:r>
          </a:p>
          <a:p>
            <a:pPr eaLnBrk="1" hangingPunct="1"/>
            <a:r>
              <a:rPr lang="en-US" sz="2800" u="sng"/>
              <a:t>Proof by construction:</a:t>
            </a:r>
          </a:p>
          <a:p>
            <a:pPr lvl="1" eaLnBrk="1" hangingPunct="1"/>
            <a:r>
              <a:rPr lang="en-US" sz="2400"/>
              <a:t>Construct a single-</a:t>
            </a:r>
            <a:r>
              <a:rPr lang="en-US" sz="2400">
                <a:solidFill>
                  <a:schemeClr val="tx2"/>
                </a:solidFill>
              </a:rPr>
              <a:t>tape</a:t>
            </a:r>
            <a:r>
              <a:rPr lang="en-US" sz="2400"/>
              <a:t> TM with 2k </a:t>
            </a:r>
            <a:r>
              <a:rPr lang="en-US" sz="2400">
                <a:solidFill>
                  <a:schemeClr val="hlink"/>
                </a:solidFill>
              </a:rPr>
              <a:t>tracks</a:t>
            </a:r>
            <a:r>
              <a:rPr lang="en-US" sz="2400"/>
              <a:t>, where each </a:t>
            </a:r>
            <a:r>
              <a:rPr lang="en-US" sz="2400">
                <a:solidFill>
                  <a:schemeClr val="folHlink"/>
                </a:solidFill>
              </a:rPr>
              <a:t>tape</a:t>
            </a:r>
            <a:r>
              <a:rPr lang="en-US" sz="2400"/>
              <a:t> of the k-</a:t>
            </a:r>
            <a:r>
              <a:rPr lang="en-US" sz="2400">
                <a:solidFill>
                  <a:schemeClr val="tx2"/>
                </a:solidFill>
              </a:rPr>
              <a:t>tape</a:t>
            </a:r>
            <a:r>
              <a:rPr lang="en-US" sz="2400"/>
              <a:t> TM is simulated by 2 </a:t>
            </a:r>
            <a:r>
              <a:rPr lang="en-US" sz="2400">
                <a:solidFill>
                  <a:schemeClr val="hlink"/>
                </a:solidFill>
              </a:rPr>
              <a:t>tracks</a:t>
            </a:r>
            <a:r>
              <a:rPr lang="en-US" sz="2400"/>
              <a:t> of basic TM</a:t>
            </a:r>
          </a:p>
          <a:p>
            <a:pPr lvl="1" eaLnBrk="1" hangingPunct="1"/>
            <a:r>
              <a:rPr lang="en-US" sz="2400"/>
              <a:t>k out the 2k </a:t>
            </a:r>
            <a:r>
              <a:rPr lang="en-US" sz="2400">
                <a:solidFill>
                  <a:schemeClr val="hlink"/>
                </a:solidFill>
              </a:rPr>
              <a:t>tracks</a:t>
            </a:r>
            <a:r>
              <a:rPr lang="en-US" sz="2400"/>
              <a:t> </a:t>
            </a:r>
            <a:r>
              <a:rPr lang="en-US" sz="2400">
                <a:sym typeface="Symbol" pitchFamily="28" charset="2"/>
              </a:rPr>
              <a:t>simulate the k input </a:t>
            </a:r>
            <a:r>
              <a:rPr lang="en-US" sz="2400">
                <a:solidFill>
                  <a:schemeClr val="tx2"/>
                </a:solidFill>
                <a:sym typeface="Symbol" pitchFamily="28" charset="2"/>
              </a:rPr>
              <a:t>tapes</a:t>
            </a:r>
            <a:endParaRPr lang="en-US" sz="2400">
              <a:sym typeface="Symbol" pitchFamily="28" charset="2"/>
            </a:endParaRPr>
          </a:p>
          <a:p>
            <a:pPr lvl="1" eaLnBrk="1" hangingPunct="1"/>
            <a:r>
              <a:rPr lang="en-US" sz="2400"/>
              <a:t>The other k out of the 2k </a:t>
            </a:r>
            <a:r>
              <a:rPr lang="en-US" sz="2400">
                <a:solidFill>
                  <a:schemeClr val="hlink"/>
                </a:solidFill>
              </a:rPr>
              <a:t>tracks</a:t>
            </a:r>
            <a:r>
              <a:rPr lang="en-US" sz="2400"/>
              <a:t> keep track of the k tape </a:t>
            </a:r>
            <a:r>
              <a:rPr lang="en-US" sz="2400">
                <a:solidFill>
                  <a:schemeClr val="folHlink"/>
                </a:solidFill>
              </a:rPr>
              <a:t>head</a:t>
            </a:r>
            <a:r>
              <a:rPr lang="en-US" sz="2400"/>
              <a:t> positions</a:t>
            </a:r>
          </a:p>
        </p:txBody>
      </p:sp>
      <p:sp>
        <p:nvSpPr>
          <p:cNvPr id="26626" name="Slide Number Placeholder 5"/>
          <p:cNvSpPr>
            <a:spLocks noGrp="1"/>
          </p:cNvSpPr>
          <p:nvPr>
            <p:ph type="sldNum" sz="quarter" idx="12"/>
          </p:nvPr>
        </p:nvSpPr>
        <p:spPr>
          <a:noFill/>
        </p:spPr>
        <p:txBody>
          <a:bodyPr/>
          <a:lstStyle/>
          <a:p>
            <a:fld id="{A44D3328-919F-41B3-A43D-010126E599C7}" type="slidenum">
              <a:rPr lang="en-US" smtClean="0"/>
              <a:pPr/>
              <a:t>64</a:t>
            </a:fld>
            <a:endParaRPr lang="en-US"/>
          </a:p>
        </p:txBody>
      </p:sp>
    </p:spTree>
    <p:extLst>
      <p:ext uri="{BB962C8B-B14F-4D97-AF65-F5344CB8AC3E}">
        <p14:creationId xmlns:p14="http://schemas.microsoft.com/office/powerpoint/2010/main" val="916281800"/>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t>Multitape TMs </a:t>
            </a:r>
            <a:r>
              <a:rPr lang="en-US">
                <a:sym typeface="Symbol" pitchFamily="28" charset="2"/>
              </a:rPr>
              <a:t> Basic TMs …</a:t>
            </a:r>
          </a:p>
        </p:txBody>
      </p:sp>
      <p:sp>
        <p:nvSpPr>
          <p:cNvPr id="27652" name="Rectangle 3"/>
          <p:cNvSpPr>
            <a:spLocks noGrp="1" noChangeArrowheads="1"/>
          </p:cNvSpPr>
          <p:nvPr>
            <p:ph idx="1"/>
          </p:nvPr>
        </p:nvSpPr>
        <p:spPr>
          <a:xfrm>
            <a:off x="1182688" y="2017713"/>
            <a:ext cx="7772400" cy="1944687"/>
          </a:xfrm>
        </p:spPr>
        <p:txBody>
          <a:bodyPr/>
          <a:lstStyle/>
          <a:p>
            <a:pPr eaLnBrk="1" hangingPunct="1"/>
            <a:r>
              <a:rPr lang="en-US" sz="2200"/>
              <a:t>To simulate one move of the k-tape TM:</a:t>
            </a:r>
          </a:p>
          <a:p>
            <a:pPr lvl="1" eaLnBrk="1" hangingPunct="1"/>
            <a:r>
              <a:rPr lang="en-US" sz="1600"/>
              <a:t>Move from the leftmost marker to the rightmost marker (k markers) and in the process, gather all the input symbols into storage</a:t>
            </a:r>
          </a:p>
          <a:p>
            <a:pPr lvl="1" eaLnBrk="1" hangingPunct="1"/>
            <a:r>
              <a:rPr lang="en-US" sz="1600"/>
              <a:t>Then, take the action same as done by the k-tape TM (rewrite tape symbols &amp; move L/R using the markers)</a:t>
            </a:r>
          </a:p>
        </p:txBody>
      </p:sp>
      <p:sp>
        <p:nvSpPr>
          <p:cNvPr id="27650" name="Slide Number Placeholder 5"/>
          <p:cNvSpPr>
            <a:spLocks noGrp="1"/>
          </p:cNvSpPr>
          <p:nvPr>
            <p:ph type="sldNum" sz="quarter" idx="12"/>
          </p:nvPr>
        </p:nvSpPr>
        <p:spPr>
          <a:noFill/>
        </p:spPr>
        <p:txBody>
          <a:bodyPr/>
          <a:lstStyle/>
          <a:p>
            <a:fld id="{8BA90767-72AC-4A7B-99AF-55E2A4289E17}" type="slidenum">
              <a:rPr lang="en-US" smtClean="0"/>
              <a:pPr/>
              <a:t>65</a:t>
            </a:fld>
            <a:endParaRPr lang="en-US"/>
          </a:p>
        </p:txBody>
      </p:sp>
      <p:sp>
        <p:nvSpPr>
          <p:cNvPr id="27653" name="Rectangle 4"/>
          <p:cNvSpPr>
            <a:spLocks noChangeArrowheads="1"/>
          </p:cNvSpPr>
          <p:nvPr/>
        </p:nvSpPr>
        <p:spPr bwMode="auto">
          <a:xfrm>
            <a:off x="3810000" y="3581400"/>
            <a:ext cx="1600200" cy="914400"/>
          </a:xfrm>
          <a:prstGeom prst="rect">
            <a:avLst/>
          </a:prstGeom>
          <a:solidFill>
            <a:schemeClr val="accent1"/>
          </a:solidFill>
          <a:ln w="9525">
            <a:solidFill>
              <a:schemeClr val="tx1"/>
            </a:solidFill>
            <a:miter lim="800000"/>
            <a:headEnd/>
            <a:tailEnd/>
          </a:ln>
        </p:spPr>
        <p:txBody>
          <a:bodyPr wrap="none" anchor="ctr"/>
          <a:lstStyle/>
          <a:p>
            <a:pPr algn="ctr"/>
            <a:r>
              <a:rPr lang="en-US"/>
              <a:t>control</a:t>
            </a:r>
          </a:p>
        </p:txBody>
      </p:sp>
      <p:graphicFrame>
        <p:nvGraphicFramePr>
          <p:cNvPr id="500741" name="Group 5"/>
          <p:cNvGraphicFramePr>
            <a:graphicFrameLocks noGrp="1"/>
          </p:cNvGraphicFramePr>
          <p:nvPr/>
        </p:nvGraphicFramePr>
        <p:xfrm>
          <a:off x="3124200" y="4953000"/>
          <a:ext cx="3124200" cy="365760"/>
        </p:xfrm>
        <a:graphic>
          <a:graphicData uri="http://schemas.openxmlformats.org/drawingml/2006/table">
            <a:tbl>
              <a:tblPr/>
              <a:tblGrid>
                <a:gridCol w="520700">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20700">
                  <a:extLst>
                    <a:ext uri="{9D8B030D-6E8A-4147-A177-3AD203B41FA5}">
                      <a16:colId xmlns:a16="http://schemas.microsoft.com/office/drawing/2014/main" val="20002"/>
                    </a:ext>
                  </a:extLst>
                </a:gridCol>
                <a:gridCol w="520700">
                  <a:extLst>
                    <a:ext uri="{9D8B030D-6E8A-4147-A177-3AD203B41FA5}">
                      <a16:colId xmlns:a16="http://schemas.microsoft.com/office/drawing/2014/main" val="20003"/>
                    </a:ext>
                  </a:extLst>
                </a:gridCol>
                <a:gridCol w="5207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tblGrid>
              <a:tr h="203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7670" name="Text Box 21"/>
          <p:cNvSpPr txBox="1">
            <a:spLocks noChangeArrowheads="1"/>
          </p:cNvSpPr>
          <p:nvPr/>
        </p:nvSpPr>
        <p:spPr bwMode="auto">
          <a:xfrm>
            <a:off x="2609850" y="4895850"/>
            <a:ext cx="438150" cy="396875"/>
          </a:xfrm>
          <a:prstGeom prst="rect">
            <a:avLst/>
          </a:prstGeom>
          <a:noFill/>
          <a:ln w="9525">
            <a:noFill/>
            <a:miter lim="800000"/>
            <a:headEnd/>
            <a:tailEnd/>
          </a:ln>
        </p:spPr>
        <p:txBody>
          <a:bodyPr wrap="none">
            <a:spAutoFit/>
          </a:bodyPr>
          <a:lstStyle/>
          <a:p>
            <a:r>
              <a:rPr lang="en-US"/>
              <a:t>…</a:t>
            </a:r>
          </a:p>
        </p:txBody>
      </p:sp>
      <p:sp>
        <p:nvSpPr>
          <p:cNvPr id="27671" name="Line 22"/>
          <p:cNvSpPr>
            <a:spLocks noChangeShapeType="1"/>
          </p:cNvSpPr>
          <p:nvPr/>
        </p:nvSpPr>
        <p:spPr bwMode="auto">
          <a:xfrm>
            <a:off x="2514600" y="4953000"/>
            <a:ext cx="609600" cy="0"/>
          </a:xfrm>
          <a:prstGeom prst="line">
            <a:avLst/>
          </a:prstGeom>
          <a:noFill/>
          <a:ln w="9525">
            <a:solidFill>
              <a:schemeClr val="tx1"/>
            </a:solidFill>
            <a:round/>
            <a:headEnd/>
            <a:tailEnd/>
          </a:ln>
        </p:spPr>
        <p:txBody>
          <a:bodyPr wrap="none" anchor="ctr"/>
          <a:lstStyle/>
          <a:p>
            <a:endParaRPr lang="en-US"/>
          </a:p>
        </p:txBody>
      </p:sp>
      <p:sp>
        <p:nvSpPr>
          <p:cNvPr id="27672" name="Line 23"/>
          <p:cNvSpPr>
            <a:spLocks noChangeShapeType="1"/>
          </p:cNvSpPr>
          <p:nvPr/>
        </p:nvSpPr>
        <p:spPr bwMode="auto">
          <a:xfrm>
            <a:off x="2514600" y="5334000"/>
            <a:ext cx="609600" cy="0"/>
          </a:xfrm>
          <a:prstGeom prst="line">
            <a:avLst/>
          </a:prstGeom>
          <a:noFill/>
          <a:ln w="9525">
            <a:solidFill>
              <a:schemeClr val="tx1"/>
            </a:solidFill>
            <a:round/>
            <a:headEnd/>
            <a:tailEnd/>
          </a:ln>
        </p:spPr>
        <p:txBody>
          <a:bodyPr wrap="none" anchor="ctr"/>
          <a:lstStyle/>
          <a:p>
            <a:endParaRPr lang="en-US"/>
          </a:p>
        </p:txBody>
      </p:sp>
      <p:sp>
        <p:nvSpPr>
          <p:cNvPr id="27673" name="Text Box 24"/>
          <p:cNvSpPr txBox="1">
            <a:spLocks noChangeArrowheads="1"/>
          </p:cNvSpPr>
          <p:nvPr/>
        </p:nvSpPr>
        <p:spPr bwMode="auto">
          <a:xfrm>
            <a:off x="6267450" y="4876800"/>
            <a:ext cx="438150" cy="396875"/>
          </a:xfrm>
          <a:prstGeom prst="rect">
            <a:avLst/>
          </a:prstGeom>
          <a:noFill/>
          <a:ln w="9525">
            <a:noFill/>
            <a:miter lim="800000"/>
            <a:headEnd/>
            <a:tailEnd/>
          </a:ln>
        </p:spPr>
        <p:txBody>
          <a:bodyPr wrap="none">
            <a:spAutoFit/>
          </a:bodyPr>
          <a:lstStyle/>
          <a:p>
            <a:r>
              <a:rPr lang="en-US"/>
              <a:t>…</a:t>
            </a:r>
          </a:p>
        </p:txBody>
      </p:sp>
      <p:sp>
        <p:nvSpPr>
          <p:cNvPr id="27674" name="Line 25"/>
          <p:cNvSpPr>
            <a:spLocks noChangeShapeType="1"/>
          </p:cNvSpPr>
          <p:nvPr/>
        </p:nvSpPr>
        <p:spPr bwMode="auto">
          <a:xfrm>
            <a:off x="6172200" y="4933950"/>
            <a:ext cx="609600" cy="0"/>
          </a:xfrm>
          <a:prstGeom prst="line">
            <a:avLst/>
          </a:prstGeom>
          <a:noFill/>
          <a:ln w="9525">
            <a:solidFill>
              <a:schemeClr val="tx1"/>
            </a:solidFill>
            <a:round/>
            <a:headEnd/>
            <a:tailEnd/>
          </a:ln>
        </p:spPr>
        <p:txBody>
          <a:bodyPr wrap="none" anchor="ctr"/>
          <a:lstStyle/>
          <a:p>
            <a:endParaRPr lang="en-US"/>
          </a:p>
        </p:txBody>
      </p:sp>
      <p:sp>
        <p:nvSpPr>
          <p:cNvPr id="27675" name="Line 26"/>
          <p:cNvSpPr>
            <a:spLocks noChangeShapeType="1"/>
          </p:cNvSpPr>
          <p:nvPr/>
        </p:nvSpPr>
        <p:spPr bwMode="auto">
          <a:xfrm>
            <a:off x="6172200" y="5314950"/>
            <a:ext cx="609600" cy="0"/>
          </a:xfrm>
          <a:prstGeom prst="line">
            <a:avLst/>
          </a:prstGeom>
          <a:noFill/>
          <a:ln w="9525">
            <a:solidFill>
              <a:schemeClr val="tx1"/>
            </a:solidFill>
            <a:round/>
            <a:headEnd/>
            <a:tailEnd/>
          </a:ln>
        </p:spPr>
        <p:txBody>
          <a:bodyPr wrap="none" anchor="ctr"/>
          <a:lstStyle/>
          <a:p>
            <a:endParaRPr lang="en-US"/>
          </a:p>
        </p:txBody>
      </p:sp>
      <p:graphicFrame>
        <p:nvGraphicFramePr>
          <p:cNvPr id="500763" name="Group 27"/>
          <p:cNvGraphicFramePr>
            <a:graphicFrameLocks noGrp="1"/>
          </p:cNvGraphicFramePr>
          <p:nvPr/>
        </p:nvGraphicFramePr>
        <p:xfrm>
          <a:off x="3124200" y="5334000"/>
          <a:ext cx="3124200" cy="365760"/>
        </p:xfrm>
        <a:graphic>
          <a:graphicData uri="http://schemas.openxmlformats.org/drawingml/2006/table">
            <a:tbl>
              <a:tblPr/>
              <a:tblGrid>
                <a:gridCol w="520700">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20700">
                  <a:extLst>
                    <a:ext uri="{9D8B030D-6E8A-4147-A177-3AD203B41FA5}">
                      <a16:colId xmlns:a16="http://schemas.microsoft.com/office/drawing/2014/main" val="20002"/>
                    </a:ext>
                  </a:extLst>
                </a:gridCol>
                <a:gridCol w="520700">
                  <a:extLst>
                    <a:ext uri="{9D8B030D-6E8A-4147-A177-3AD203B41FA5}">
                      <a16:colId xmlns:a16="http://schemas.microsoft.com/office/drawing/2014/main" val="20003"/>
                    </a:ext>
                  </a:extLst>
                </a:gridCol>
                <a:gridCol w="5207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tblGrid>
              <a:tr h="203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A</a:t>
                      </a:r>
                      <a:r>
                        <a:rPr kumimoji="0" lang="en-US" sz="1800" b="0" i="0" u="none" strike="noStrike" cap="none" normalizeH="0" baseline="-2500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A</a:t>
                      </a:r>
                      <a:r>
                        <a:rPr kumimoji="0" lang="en-US" sz="1800" b="0" i="0" u="none" strike="noStrike" cap="none" normalizeH="0" baseline="-25000">
                          <a:ln>
                            <a:noFill/>
                          </a:ln>
                          <a:solidFill>
                            <a:schemeClr val="tx1"/>
                          </a:solidFill>
                          <a:effectLst/>
                          <a:latin typeface="Arial" charset="0"/>
                        </a:rPr>
                        <a:t>2</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A</a:t>
                      </a:r>
                      <a:r>
                        <a:rPr kumimoji="0" lang="en-US" sz="1800" b="0" i="0" u="none" strike="noStrike" cap="none" normalizeH="0" baseline="-25000">
                          <a:ln>
                            <a:noFill/>
                          </a:ln>
                          <a:solidFill>
                            <a:schemeClr val="tx1"/>
                          </a:solidFill>
                          <a:effectLst/>
                          <a:latin typeface="Arial"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7692" name="Text Box 43"/>
          <p:cNvSpPr txBox="1">
            <a:spLocks noChangeArrowheads="1"/>
          </p:cNvSpPr>
          <p:nvPr/>
        </p:nvSpPr>
        <p:spPr bwMode="auto">
          <a:xfrm>
            <a:off x="2609850" y="5276850"/>
            <a:ext cx="438150" cy="396875"/>
          </a:xfrm>
          <a:prstGeom prst="rect">
            <a:avLst/>
          </a:prstGeom>
          <a:noFill/>
          <a:ln w="9525">
            <a:noFill/>
            <a:miter lim="800000"/>
            <a:headEnd/>
            <a:tailEnd/>
          </a:ln>
        </p:spPr>
        <p:txBody>
          <a:bodyPr wrap="none">
            <a:spAutoFit/>
          </a:bodyPr>
          <a:lstStyle/>
          <a:p>
            <a:r>
              <a:rPr lang="en-US"/>
              <a:t>…</a:t>
            </a:r>
          </a:p>
        </p:txBody>
      </p:sp>
      <p:sp>
        <p:nvSpPr>
          <p:cNvPr id="27693" name="Line 44"/>
          <p:cNvSpPr>
            <a:spLocks noChangeShapeType="1"/>
          </p:cNvSpPr>
          <p:nvPr/>
        </p:nvSpPr>
        <p:spPr bwMode="auto">
          <a:xfrm>
            <a:off x="2590800" y="5334000"/>
            <a:ext cx="609600" cy="0"/>
          </a:xfrm>
          <a:prstGeom prst="line">
            <a:avLst/>
          </a:prstGeom>
          <a:noFill/>
          <a:ln w="9525">
            <a:solidFill>
              <a:schemeClr val="tx1"/>
            </a:solidFill>
            <a:round/>
            <a:headEnd/>
            <a:tailEnd/>
          </a:ln>
        </p:spPr>
        <p:txBody>
          <a:bodyPr wrap="none" anchor="ctr"/>
          <a:lstStyle/>
          <a:p>
            <a:endParaRPr lang="en-US"/>
          </a:p>
        </p:txBody>
      </p:sp>
      <p:sp>
        <p:nvSpPr>
          <p:cNvPr id="27694" name="Line 45"/>
          <p:cNvSpPr>
            <a:spLocks noChangeShapeType="1"/>
          </p:cNvSpPr>
          <p:nvPr/>
        </p:nvSpPr>
        <p:spPr bwMode="auto">
          <a:xfrm>
            <a:off x="2514600" y="5715000"/>
            <a:ext cx="609600" cy="0"/>
          </a:xfrm>
          <a:prstGeom prst="line">
            <a:avLst/>
          </a:prstGeom>
          <a:noFill/>
          <a:ln w="9525">
            <a:solidFill>
              <a:schemeClr val="tx1"/>
            </a:solidFill>
            <a:round/>
            <a:headEnd/>
            <a:tailEnd/>
          </a:ln>
        </p:spPr>
        <p:txBody>
          <a:bodyPr wrap="none" anchor="ctr"/>
          <a:lstStyle/>
          <a:p>
            <a:endParaRPr lang="en-US"/>
          </a:p>
        </p:txBody>
      </p:sp>
      <p:sp>
        <p:nvSpPr>
          <p:cNvPr id="27695" name="Text Box 46"/>
          <p:cNvSpPr txBox="1">
            <a:spLocks noChangeArrowheads="1"/>
          </p:cNvSpPr>
          <p:nvPr/>
        </p:nvSpPr>
        <p:spPr bwMode="auto">
          <a:xfrm>
            <a:off x="6267450" y="5241925"/>
            <a:ext cx="438150" cy="396875"/>
          </a:xfrm>
          <a:prstGeom prst="rect">
            <a:avLst/>
          </a:prstGeom>
          <a:noFill/>
          <a:ln w="9525">
            <a:noFill/>
            <a:miter lim="800000"/>
            <a:headEnd/>
            <a:tailEnd/>
          </a:ln>
        </p:spPr>
        <p:txBody>
          <a:bodyPr wrap="none">
            <a:spAutoFit/>
          </a:bodyPr>
          <a:lstStyle/>
          <a:p>
            <a:r>
              <a:rPr lang="en-US"/>
              <a:t>…</a:t>
            </a:r>
          </a:p>
        </p:txBody>
      </p:sp>
      <p:sp>
        <p:nvSpPr>
          <p:cNvPr id="27696" name="Line 47"/>
          <p:cNvSpPr>
            <a:spLocks noChangeShapeType="1"/>
          </p:cNvSpPr>
          <p:nvPr/>
        </p:nvSpPr>
        <p:spPr bwMode="auto">
          <a:xfrm>
            <a:off x="6172200" y="5334000"/>
            <a:ext cx="609600" cy="0"/>
          </a:xfrm>
          <a:prstGeom prst="line">
            <a:avLst/>
          </a:prstGeom>
          <a:noFill/>
          <a:ln w="9525">
            <a:solidFill>
              <a:schemeClr val="tx1"/>
            </a:solidFill>
            <a:round/>
            <a:headEnd/>
            <a:tailEnd/>
          </a:ln>
        </p:spPr>
        <p:txBody>
          <a:bodyPr wrap="none" anchor="ctr"/>
          <a:lstStyle/>
          <a:p>
            <a:endParaRPr lang="en-US"/>
          </a:p>
        </p:txBody>
      </p:sp>
      <p:sp>
        <p:nvSpPr>
          <p:cNvPr id="27697" name="Line 48"/>
          <p:cNvSpPr>
            <a:spLocks noChangeShapeType="1"/>
          </p:cNvSpPr>
          <p:nvPr/>
        </p:nvSpPr>
        <p:spPr bwMode="auto">
          <a:xfrm>
            <a:off x="6172200" y="5695950"/>
            <a:ext cx="609600" cy="0"/>
          </a:xfrm>
          <a:prstGeom prst="line">
            <a:avLst/>
          </a:prstGeom>
          <a:noFill/>
          <a:ln w="9525">
            <a:solidFill>
              <a:schemeClr val="tx1"/>
            </a:solidFill>
            <a:round/>
            <a:headEnd/>
            <a:tailEnd/>
          </a:ln>
        </p:spPr>
        <p:txBody>
          <a:bodyPr wrap="none" anchor="ctr"/>
          <a:lstStyle/>
          <a:p>
            <a:endParaRPr lang="en-US"/>
          </a:p>
        </p:txBody>
      </p:sp>
      <p:sp>
        <p:nvSpPr>
          <p:cNvPr id="27698" name="Freeform 71"/>
          <p:cNvSpPr>
            <a:spLocks/>
          </p:cNvSpPr>
          <p:nvPr/>
        </p:nvSpPr>
        <p:spPr bwMode="auto">
          <a:xfrm>
            <a:off x="4468813" y="4495800"/>
            <a:ext cx="560387" cy="457200"/>
          </a:xfrm>
          <a:custGeom>
            <a:avLst/>
            <a:gdLst>
              <a:gd name="T0" fmla="*/ 2147483647 w 233"/>
              <a:gd name="T1" fmla="*/ 0 h 432"/>
              <a:gd name="T2" fmla="*/ 2147483647 w 233"/>
              <a:gd name="T3" fmla="*/ 2147483647 h 432"/>
              <a:gd name="T4" fmla="*/ 2147483647 w 233"/>
              <a:gd name="T5" fmla="*/ 2147483647 h 432"/>
              <a:gd name="T6" fmla="*/ 2147483647 w 233"/>
              <a:gd name="T7" fmla="*/ 2147483647 h 432"/>
              <a:gd name="T8" fmla="*/ 2147483647 w 233"/>
              <a:gd name="T9" fmla="*/ 2147483647 h 432"/>
              <a:gd name="T10" fmla="*/ 2147483647 w 233"/>
              <a:gd name="T11" fmla="*/ 2147483647 h 432"/>
              <a:gd name="T12" fmla="*/ 0 60000 65536"/>
              <a:gd name="T13" fmla="*/ 0 60000 65536"/>
              <a:gd name="T14" fmla="*/ 0 60000 65536"/>
              <a:gd name="T15" fmla="*/ 0 60000 65536"/>
              <a:gd name="T16" fmla="*/ 0 60000 65536"/>
              <a:gd name="T17" fmla="*/ 0 60000 65536"/>
              <a:gd name="T18" fmla="*/ 0 w 233"/>
              <a:gd name="T19" fmla="*/ 0 h 432"/>
              <a:gd name="T20" fmla="*/ 233 w 233"/>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233" h="432">
                <a:moveTo>
                  <a:pt x="1" y="0"/>
                </a:moveTo>
                <a:cubicBezTo>
                  <a:pt x="3" y="37"/>
                  <a:pt x="0" y="75"/>
                  <a:pt x="9" y="112"/>
                </a:cubicBezTo>
                <a:cubicBezTo>
                  <a:pt x="19" y="157"/>
                  <a:pt x="112" y="171"/>
                  <a:pt x="145" y="176"/>
                </a:cubicBezTo>
                <a:cubicBezTo>
                  <a:pt x="164" y="204"/>
                  <a:pt x="180" y="205"/>
                  <a:pt x="209" y="224"/>
                </a:cubicBezTo>
                <a:cubicBezTo>
                  <a:pt x="226" y="277"/>
                  <a:pt x="227" y="336"/>
                  <a:pt x="233" y="392"/>
                </a:cubicBezTo>
                <a:cubicBezTo>
                  <a:pt x="224" y="427"/>
                  <a:pt x="217" y="416"/>
                  <a:pt x="233" y="432"/>
                </a:cubicBezTo>
              </a:path>
            </a:pathLst>
          </a:custGeom>
          <a:noFill/>
          <a:ln w="9525">
            <a:solidFill>
              <a:schemeClr val="tx1"/>
            </a:solidFill>
            <a:round/>
            <a:headEnd/>
            <a:tailEnd type="arrow" w="med" len="med"/>
          </a:ln>
        </p:spPr>
        <p:txBody>
          <a:bodyPr wrap="none" anchor="ctr"/>
          <a:lstStyle/>
          <a:p>
            <a:endParaRPr lang="en-US"/>
          </a:p>
        </p:txBody>
      </p:sp>
      <p:sp>
        <p:nvSpPr>
          <p:cNvPr id="27699" name="Text Box 74"/>
          <p:cNvSpPr txBox="1">
            <a:spLocks noChangeArrowheads="1"/>
          </p:cNvSpPr>
          <p:nvPr/>
        </p:nvSpPr>
        <p:spPr bwMode="auto">
          <a:xfrm>
            <a:off x="1431925" y="4895850"/>
            <a:ext cx="1030288" cy="396875"/>
          </a:xfrm>
          <a:prstGeom prst="rect">
            <a:avLst/>
          </a:prstGeom>
          <a:noFill/>
          <a:ln w="9525">
            <a:noFill/>
            <a:miter lim="800000"/>
            <a:headEnd/>
            <a:tailEnd/>
          </a:ln>
        </p:spPr>
        <p:txBody>
          <a:bodyPr wrap="none">
            <a:spAutoFit/>
          </a:bodyPr>
          <a:lstStyle/>
          <a:p>
            <a:r>
              <a:rPr lang="en-US"/>
              <a:t>Track 1</a:t>
            </a:r>
          </a:p>
        </p:txBody>
      </p:sp>
      <p:sp>
        <p:nvSpPr>
          <p:cNvPr id="27700" name="Text Box 75"/>
          <p:cNvSpPr txBox="1">
            <a:spLocks noChangeArrowheads="1"/>
          </p:cNvSpPr>
          <p:nvPr/>
        </p:nvSpPr>
        <p:spPr bwMode="auto">
          <a:xfrm>
            <a:off x="1371600" y="5394325"/>
            <a:ext cx="1030288" cy="396875"/>
          </a:xfrm>
          <a:prstGeom prst="rect">
            <a:avLst/>
          </a:prstGeom>
          <a:noFill/>
          <a:ln w="9525">
            <a:noFill/>
            <a:miter lim="800000"/>
            <a:headEnd/>
            <a:tailEnd/>
          </a:ln>
        </p:spPr>
        <p:txBody>
          <a:bodyPr wrap="none">
            <a:spAutoFit/>
          </a:bodyPr>
          <a:lstStyle/>
          <a:p>
            <a:r>
              <a:rPr lang="en-US"/>
              <a:t>Track 2</a:t>
            </a:r>
          </a:p>
        </p:txBody>
      </p:sp>
      <p:sp>
        <p:nvSpPr>
          <p:cNvPr id="27701" name="Text Box 77"/>
          <p:cNvSpPr txBox="1">
            <a:spLocks noChangeArrowheads="1"/>
          </p:cNvSpPr>
          <p:nvPr/>
        </p:nvSpPr>
        <p:spPr bwMode="auto">
          <a:xfrm rot="5400000">
            <a:off x="1884363" y="6421437"/>
            <a:ext cx="438150" cy="396875"/>
          </a:xfrm>
          <a:prstGeom prst="rect">
            <a:avLst/>
          </a:prstGeom>
          <a:noFill/>
          <a:ln w="9525">
            <a:noFill/>
            <a:miter lim="800000"/>
            <a:headEnd/>
            <a:tailEnd/>
          </a:ln>
        </p:spPr>
        <p:txBody>
          <a:bodyPr wrap="none">
            <a:spAutoFit/>
          </a:bodyPr>
          <a:lstStyle/>
          <a:p>
            <a:r>
              <a:rPr lang="en-US"/>
              <a:t>…</a:t>
            </a:r>
          </a:p>
        </p:txBody>
      </p:sp>
      <p:graphicFrame>
        <p:nvGraphicFramePr>
          <p:cNvPr id="500816" name="Group 80"/>
          <p:cNvGraphicFramePr>
            <a:graphicFrameLocks noGrp="1"/>
          </p:cNvGraphicFramePr>
          <p:nvPr/>
        </p:nvGraphicFramePr>
        <p:xfrm>
          <a:off x="3124200" y="5715000"/>
          <a:ext cx="3124200" cy="365760"/>
        </p:xfrm>
        <a:graphic>
          <a:graphicData uri="http://schemas.openxmlformats.org/drawingml/2006/table">
            <a:tbl>
              <a:tblPr/>
              <a:tblGrid>
                <a:gridCol w="520700">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20700">
                  <a:extLst>
                    <a:ext uri="{9D8B030D-6E8A-4147-A177-3AD203B41FA5}">
                      <a16:colId xmlns:a16="http://schemas.microsoft.com/office/drawing/2014/main" val="20002"/>
                    </a:ext>
                  </a:extLst>
                </a:gridCol>
                <a:gridCol w="520700">
                  <a:extLst>
                    <a:ext uri="{9D8B030D-6E8A-4147-A177-3AD203B41FA5}">
                      <a16:colId xmlns:a16="http://schemas.microsoft.com/office/drawing/2014/main" val="20003"/>
                    </a:ext>
                  </a:extLst>
                </a:gridCol>
                <a:gridCol w="5207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tblGrid>
              <a:tr h="203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7718" name="Text Box 96"/>
          <p:cNvSpPr txBox="1">
            <a:spLocks noChangeArrowheads="1"/>
          </p:cNvSpPr>
          <p:nvPr/>
        </p:nvSpPr>
        <p:spPr bwMode="auto">
          <a:xfrm>
            <a:off x="2609850" y="5657850"/>
            <a:ext cx="438150" cy="396875"/>
          </a:xfrm>
          <a:prstGeom prst="rect">
            <a:avLst/>
          </a:prstGeom>
          <a:noFill/>
          <a:ln w="9525">
            <a:noFill/>
            <a:miter lim="800000"/>
            <a:headEnd/>
            <a:tailEnd/>
          </a:ln>
        </p:spPr>
        <p:txBody>
          <a:bodyPr wrap="none">
            <a:spAutoFit/>
          </a:bodyPr>
          <a:lstStyle/>
          <a:p>
            <a:r>
              <a:rPr lang="en-US"/>
              <a:t>…</a:t>
            </a:r>
          </a:p>
        </p:txBody>
      </p:sp>
      <p:sp>
        <p:nvSpPr>
          <p:cNvPr id="27719" name="Line 97"/>
          <p:cNvSpPr>
            <a:spLocks noChangeShapeType="1"/>
          </p:cNvSpPr>
          <p:nvPr/>
        </p:nvSpPr>
        <p:spPr bwMode="auto">
          <a:xfrm>
            <a:off x="2514600" y="5715000"/>
            <a:ext cx="609600" cy="0"/>
          </a:xfrm>
          <a:prstGeom prst="line">
            <a:avLst/>
          </a:prstGeom>
          <a:noFill/>
          <a:ln w="9525">
            <a:solidFill>
              <a:schemeClr val="tx1"/>
            </a:solidFill>
            <a:round/>
            <a:headEnd/>
            <a:tailEnd/>
          </a:ln>
        </p:spPr>
        <p:txBody>
          <a:bodyPr wrap="none" anchor="ctr"/>
          <a:lstStyle/>
          <a:p>
            <a:endParaRPr lang="en-US"/>
          </a:p>
        </p:txBody>
      </p:sp>
      <p:sp>
        <p:nvSpPr>
          <p:cNvPr id="27720" name="Line 98"/>
          <p:cNvSpPr>
            <a:spLocks noChangeShapeType="1"/>
          </p:cNvSpPr>
          <p:nvPr/>
        </p:nvSpPr>
        <p:spPr bwMode="auto">
          <a:xfrm>
            <a:off x="2514600" y="6096000"/>
            <a:ext cx="609600" cy="0"/>
          </a:xfrm>
          <a:prstGeom prst="line">
            <a:avLst/>
          </a:prstGeom>
          <a:noFill/>
          <a:ln w="9525">
            <a:solidFill>
              <a:schemeClr val="tx1"/>
            </a:solidFill>
            <a:round/>
            <a:headEnd/>
            <a:tailEnd/>
          </a:ln>
        </p:spPr>
        <p:txBody>
          <a:bodyPr wrap="none" anchor="ctr"/>
          <a:lstStyle/>
          <a:p>
            <a:endParaRPr lang="en-US"/>
          </a:p>
        </p:txBody>
      </p:sp>
      <p:sp>
        <p:nvSpPr>
          <p:cNvPr id="27721" name="Text Box 99"/>
          <p:cNvSpPr txBox="1">
            <a:spLocks noChangeArrowheads="1"/>
          </p:cNvSpPr>
          <p:nvPr/>
        </p:nvSpPr>
        <p:spPr bwMode="auto">
          <a:xfrm>
            <a:off x="6267450" y="5638800"/>
            <a:ext cx="438150" cy="396875"/>
          </a:xfrm>
          <a:prstGeom prst="rect">
            <a:avLst/>
          </a:prstGeom>
          <a:noFill/>
          <a:ln w="9525">
            <a:noFill/>
            <a:miter lim="800000"/>
            <a:headEnd/>
            <a:tailEnd/>
          </a:ln>
        </p:spPr>
        <p:txBody>
          <a:bodyPr wrap="none">
            <a:spAutoFit/>
          </a:bodyPr>
          <a:lstStyle/>
          <a:p>
            <a:r>
              <a:rPr lang="en-US"/>
              <a:t>…</a:t>
            </a:r>
          </a:p>
        </p:txBody>
      </p:sp>
      <p:sp>
        <p:nvSpPr>
          <p:cNvPr id="27722" name="Line 100"/>
          <p:cNvSpPr>
            <a:spLocks noChangeShapeType="1"/>
          </p:cNvSpPr>
          <p:nvPr/>
        </p:nvSpPr>
        <p:spPr bwMode="auto">
          <a:xfrm>
            <a:off x="6172200" y="5695950"/>
            <a:ext cx="609600" cy="0"/>
          </a:xfrm>
          <a:prstGeom prst="line">
            <a:avLst/>
          </a:prstGeom>
          <a:noFill/>
          <a:ln w="9525">
            <a:solidFill>
              <a:schemeClr val="tx1"/>
            </a:solidFill>
            <a:round/>
            <a:headEnd/>
            <a:tailEnd/>
          </a:ln>
        </p:spPr>
        <p:txBody>
          <a:bodyPr wrap="none" anchor="ctr"/>
          <a:lstStyle/>
          <a:p>
            <a:endParaRPr lang="en-US"/>
          </a:p>
        </p:txBody>
      </p:sp>
      <p:sp>
        <p:nvSpPr>
          <p:cNvPr id="27723" name="Line 101"/>
          <p:cNvSpPr>
            <a:spLocks noChangeShapeType="1"/>
          </p:cNvSpPr>
          <p:nvPr/>
        </p:nvSpPr>
        <p:spPr bwMode="auto">
          <a:xfrm>
            <a:off x="6172200" y="6076950"/>
            <a:ext cx="609600" cy="0"/>
          </a:xfrm>
          <a:prstGeom prst="line">
            <a:avLst/>
          </a:prstGeom>
          <a:noFill/>
          <a:ln w="9525">
            <a:solidFill>
              <a:schemeClr val="tx1"/>
            </a:solidFill>
            <a:round/>
            <a:headEnd/>
            <a:tailEnd/>
          </a:ln>
        </p:spPr>
        <p:txBody>
          <a:bodyPr wrap="none" anchor="ctr"/>
          <a:lstStyle/>
          <a:p>
            <a:endParaRPr lang="en-US"/>
          </a:p>
        </p:txBody>
      </p:sp>
      <p:graphicFrame>
        <p:nvGraphicFramePr>
          <p:cNvPr id="500863" name="Group 127"/>
          <p:cNvGraphicFramePr>
            <a:graphicFrameLocks noGrp="1"/>
          </p:cNvGraphicFramePr>
          <p:nvPr/>
        </p:nvGraphicFramePr>
        <p:xfrm>
          <a:off x="3124200" y="6096000"/>
          <a:ext cx="3124200" cy="365760"/>
        </p:xfrm>
        <a:graphic>
          <a:graphicData uri="http://schemas.openxmlformats.org/drawingml/2006/table">
            <a:tbl>
              <a:tblPr/>
              <a:tblGrid>
                <a:gridCol w="520700">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20700">
                  <a:extLst>
                    <a:ext uri="{9D8B030D-6E8A-4147-A177-3AD203B41FA5}">
                      <a16:colId xmlns:a16="http://schemas.microsoft.com/office/drawing/2014/main" val="20002"/>
                    </a:ext>
                  </a:extLst>
                </a:gridCol>
                <a:gridCol w="520700">
                  <a:extLst>
                    <a:ext uri="{9D8B030D-6E8A-4147-A177-3AD203B41FA5}">
                      <a16:colId xmlns:a16="http://schemas.microsoft.com/office/drawing/2014/main" val="20003"/>
                    </a:ext>
                  </a:extLst>
                </a:gridCol>
                <a:gridCol w="5207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tblGrid>
              <a:tr h="203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B</a:t>
                      </a:r>
                      <a:r>
                        <a:rPr kumimoji="0" lang="en-US" sz="1800" b="0" i="0" u="none" strike="noStrike" cap="none" normalizeH="0" baseline="-2500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B</a:t>
                      </a:r>
                      <a:r>
                        <a:rPr kumimoji="0" lang="en-US" sz="1800" b="0" i="0" u="none" strike="noStrike" cap="none" normalizeH="0" baseline="-25000">
                          <a:ln>
                            <a:noFill/>
                          </a:ln>
                          <a:solidFill>
                            <a:schemeClr val="tx1"/>
                          </a:solidFill>
                          <a:effectLst/>
                          <a:latin typeface="Arial" charset="0"/>
                        </a:rPr>
                        <a:t>2</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B</a:t>
                      </a:r>
                      <a:r>
                        <a:rPr kumimoji="0" lang="en-US" sz="1800" b="0" i="0" u="none" strike="noStrike" cap="none" normalizeH="0" baseline="-25000">
                          <a:ln>
                            <a:noFill/>
                          </a:ln>
                          <a:solidFill>
                            <a:schemeClr val="tx1"/>
                          </a:solidFill>
                          <a:effectLst/>
                          <a:latin typeface="Arial"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8" charset="2"/>
                        <a:buNone/>
                        <a:tabLst/>
                      </a:pPr>
                      <a:r>
                        <a:rPr kumimoji="0" lang="en-US" sz="1800" b="0" i="0" u="none" strike="noStrike" cap="none" normalizeH="0" baseline="0">
                          <a:ln>
                            <a:noFill/>
                          </a:ln>
                          <a:solidFill>
                            <a:schemeClr val="tx1"/>
                          </a:solidFill>
                          <a:effectLst/>
                          <a:latin typeface="Arial" charset="0"/>
                        </a:rPr>
                        <a:t>B</a:t>
                      </a:r>
                      <a:r>
                        <a:rPr kumimoji="0" lang="en-US" sz="1800" b="0" i="0" u="none" strike="noStrike" cap="none" normalizeH="0" baseline="-25000">
                          <a:ln>
                            <a:noFill/>
                          </a:ln>
                          <a:solidFill>
                            <a:schemeClr val="tx1"/>
                          </a:solidFill>
                          <a:effectLst/>
                          <a:latin typeface="Arial" charset="0"/>
                        </a:rPr>
                        <a:t>j</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7740" name="Text Box 118"/>
          <p:cNvSpPr txBox="1">
            <a:spLocks noChangeArrowheads="1"/>
          </p:cNvSpPr>
          <p:nvPr/>
        </p:nvSpPr>
        <p:spPr bwMode="auto">
          <a:xfrm>
            <a:off x="2609850" y="6038850"/>
            <a:ext cx="438150" cy="396875"/>
          </a:xfrm>
          <a:prstGeom prst="rect">
            <a:avLst/>
          </a:prstGeom>
          <a:noFill/>
          <a:ln w="9525">
            <a:noFill/>
            <a:miter lim="800000"/>
            <a:headEnd/>
            <a:tailEnd/>
          </a:ln>
        </p:spPr>
        <p:txBody>
          <a:bodyPr wrap="none">
            <a:spAutoFit/>
          </a:bodyPr>
          <a:lstStyle/>
          <a:p>
            <a:r>
              <a:rPr lang="en-US"/>
              <a:t>…</a:t>
            </a:r>
          </a:p>
        </p:txBody>
      </p:sp>
      <p:sp>
        <p:nvSpPr>
          <p:cNvPr id="27741" name="Line 119"/>
          <p:cNvSpPr>
            <a:spLocks noChangeShapeType="1"/>
          </p:cNvSpPr>
          <p:nvPr/>
        </p:nvSpPr>
        <p:spPr bwMode="auto">
          <a:xfrm>
            <a:off x="2590800" y="6096000"/>
            <a:ext cx="609600" cy="0"/>
          </a:xfrm>
          <a:prstGeom prst="line">
            <a:avLst/>
          </a:prstGeom>
          <a:noFill/>
          <a:ln w="9525">
            <a:solidFill>
              <a:schemeClr val="tx1"/>
            </a:solidFill>
            <a:round/>
            <a:headEnd/>
            <a:tailEnd/>
          </a:ln>
        </p:spPr>
        <p:txBody>
          <a:bodyPr wrap="none" anchor="ctr"/>
          <a:lstStyle/>
          <a:p>
            <a:endParaRPr lang="en-US"/>
          </a:p>
        </p:txBody>
      </p:sp>
      <p:sp>
        <p:nvSpPr>
          <p:cNvPr id="27742" name="Line 120"/>
          <p:cNvSpPr>
            <a:spLocks noChangeShapeType="1"/>
          </p:cNvSpPr>
          <p:nvPr/>
        </p:nvSpPr>
        <p:spPr bwMode="auto">
          <a:xfrm>
            <a:off x="2514600" y="6477000"/>
            <a:ext cx="609600" cy="0"/>
          </a:xfrm>
          <a:prstGeom prst="line">
            <a:avLst/>
          </a:prstGeom>
          <a:noFill/>
          <a:ln w="9525">
            <a:solidFill>
              <a:schemeClr val="tx1"/>
            </a:solidFill>
            <a:round/>
            <a:headEnd/>
            <a:tailEnd/>
          </a:ln>
        </p:spPr>
        <p:txBody>
          <a:bodyPr wrap="none" anchor="ctr"/>
          <a:lstStyle/>
          <a:p>
            <a:endParaRPr lang="en-US"/>
          </a:p>
        </p:txBody>
      </p:sp>
      <p:sp>
        <p:nvSpPr>
          <p:cNvPr id="27743" name="Text Box 121"/>
          <p:cNvSpPr txBox="1">
            <a:spLocks noChangeArrowheads="1"/>
          </p:cNvSpPr>
          <p:nvPr/>
        </p:nvSpPr>
        <p:spPr bwMode="auto">
          <a:xfrm>
            <a:off x="6267450" y="6003925"/>
            <a:ext cx="438150" cy="396875"/>
          </a:xfrm>
          <a:prstGeom prst="rect">
            <a:avLst/>
          </a:prstGeom>
          <a:noFill/>
          <a:ln w="9525">
            <a:noFill/>
            <a:miter lim="800000"/>
            <a:headEnd/>
            <a:tailEnd/>
          </a:ln>
        </p:spPr>
        <p:txBody>
          <a:bodyPr wrap="none">
            <a:spAutoFit/>
          </a:bodyPr>
          <a:lstStyle/>
          <a:p>
            <a:r>
              <a:rPr lang="en-US"/>
              <a:t>…</a:t>
            </a:r>
          </a:p>
        </p:txBody>
      </p:sp>
      <p:sp>
        <p:nvSpPr>
          <p:cNvPr id="27744" name="Line 122"/>
          <p:cNvSpPr>
            <a:spLocks noChangeShapeType="1"/>
          </p:cNvSpPr>
          <p:nvPr/>
        </p:nvSpPr>
        <p:spPr bwMode="auto">
          <a:xfrm>
            <a:off x="6172200" y="6096000"/>
            <a:ext cx="609600" cy="0"/>
          </a:xfrm>
          <a:prstGeom prst="line">
            <a:avLst/>
          </a:prstGeom>
          <a:noFill/>
          <a:ln w="9525">
            <a:solidFill>
              <a:schemeClr val="tx1"/>
            </a:solidFill>
            <a:round/>
            <a:headEnd/>
            <a:tailEnd/>
          </a:ln>
        </p:spPr>
        <p:txBody>
          <a:bodyPr wrap="none" anchor="ctr"/>
          <a:lstStyle/>
          <a:p>
            <a:endParaRPr lang="en-US"/>
          </a:p>
        </p:txBody>
      </p:sp>
      <p:sp>
        <p:nvSpPr>
          <p:cNvPr id="27745" name="Line 123"/>
          <p:cNvSpPr>
            <a:spLocks noChangeShapeType="1"/>
          </p:cNvSpPr>
          <p:nvPr/>
        </p:nvSpPr>
        <p:spPr bwMode="auto">
          <a:xfrm>
            <a:off x="6172200" y="6457950"/>
            <a:ext cx="609600" cy="0"/>
          </a:xfrm>
          <a:prstGeom prst="line">
            <a:avLst/>
          </a:prstGeom>
          <a:noFill/>
          <a:ln w="9525">
            <a:solidFill>
              <a:schemeClr val="tx1"/>
            </a:solidFill>
            <a:round/>
            <a:headEnd/>
            <a:tailEnd/>
          </a:ln>
        </p:spPr>
        <p:txBody>
          <a:bodyPr wrap="none" anchor="ctr"/>
          <a:lstStyle/>
          <a:p>
            <a:endParaRPr lang="en-US"/>
          </a:p>
        </p:txBody>
      </p:sp>
      <p:sp>
        <p:nvSpPr>
          <p:cNvPr id="27746" name="Text Box 124"/>
          <p:cNvSpPr txBox="1">
            <a:spLocks noChangeArrowheads="1"/>
          </p:cNvSpPr>
          <p:nvPr/>
        </p:nvSpPr>
        <p:spPr bwMode="auto">
          <a:xfrm>
            <a:off x="1371600" y="5775325"/>
            <a:ext cx="1030288" cy="396875"/>
          </a:xfrm>
          <a:prstGeom prst="rect">
            <a:avLst/>
          </a:prstGeom>
          <a:noFill/>
          <a:ln w="9525">
            <a:noFill/>
            <a:miter lim="800000"/>
            <a:headEnd/>
            <a:tailEnd/>
          </a:ln>
        </p:spPr>
        <p:txBody>
          <a:bodyPr wrap="none">
            <a:spAutoFit/>
          </a:bodyPr>
          <a:lstStyle/>
          <a:p>
            <a:r>
              <a:rPr lang="en-US"/>
              <a:t>Track 3</a:t>
            </a:r>
          </a:p>
        </p:txBody>
      </p:sp>
      <p:sp>
        <p:nvSpPr>
          <p:cNvPr id="27747" name="Text Box 125"/>
          <p:cNvSpPr txBox="1">
            <a:spLocks noChangeArrowheads="1"/>
          </p:cNvSpPr>
          <p:nvPr/>
        </p:nvSpPr>
        <p:spPr bwMode="auto">
          <a:xfrm>
            <a:off x="1371600" y="6156325"/>
            <a:ext cx="1030288" cy="396875"/>
          </a:xfrm>
          <a:prstGeom prst="rect">
            <a:avLst/>
          </a:prstGeom>
          <a:noFill/>
          <a:ln w="9525">
            <a:noFill/>
            <a:miter lim="800000"/>
            <a:headEnd/>
            <a:tailEnd/>
          </a:ln>
        </p:spPr>
        <p:txBody>
          <a:bodyPr wrap="none">
            <a:spAutoFit/>
          </a:bodyPr>
          <a:lstStyle/>
          <a:p>
            <a:r>
              <a:rPr lang="en-US"/>
              <a:t>Track 4</a:t>
            </a:r>
          </a:p>
        </p:txBody>
      </p:sp>
      <p:sp>
        <p:nvSpPr>
          <p:cNvPr id="27748" name="Text Box 128"/>
          <p:cNvSpPr txBox="1">
            <a:spLocks noChangeArrowheads="1"/>
          </p:cNvSpPr>
          <p:nvPr/>
        </p:nvSpPr>
        <p:spPr bwMode="auto">
          <a:xfrm>
            <a:off x="5410200" y="4038600"/>
            <a:ext cx="1041400" cy="406400"/>
          </a:xfrm>
          <a:prstGeom prst="rect">
            <a:avLst/>
          </a:prstGeom>
          <a:noFill/>
          <a:ln w="9525">
            <a:solidFill>
              <a:schemeClr val="folHlink"/>
            </a:solidFill>
            <a:miter lim="800000"/>
            <a:headEnd/>
            <a:tailEnd/>
          </a:ln>
        </p:spPr>
        <p:txBody>
          <a:bodyPr wrap="none">
            <a:spAutoFit/>
          </a:bodyPr>
          <a:lstStyle/>
          <a:p>
            <a:r>
              <a:rPr lang="en-US"/>
              <a:t>storage</a:t>
            </a:r>
          </a:p>
        </p:txBody>
      </p:sp>
    </p:spTree>
    <p:extLst>
      <p:ext uri="{BB962C8B-B14F-4D97-AF65-F5344CB8AC3E}">
        <p14:creationId xmlns:p14="http://schemas.microsoft.com/office/powerpoint/2010/main" val="193190181"/>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1392E71-D2FF-480A-9086-594AA3ED8BCD}"/>
              </a:ext>
            </a:extLst>
          </p:cNvPr>
          <p:cNvSpPr>
            <a:spLocks noGrp="1" noChangeArrowheads="1"/>
          </p:cNvSpPr>
          <p:nvPr>
            <p:ph type="title"/>
          </p:nvPr>
        </p:nvSpPr>
        <p:spPr>
          <a:xfrm>
            <a:off x="685800" y="512190"/>
            <a:ext cx="7772400" cy="1143000"/>
          </a:xfrm>
        </p:spPr>
        <p:txBody>
          <a:bodyPr/>
          <a:lstStyle/>
          <a:p>
            <a:pPr eaLnBrk="1" hangingPunct="1"/>
            <a:r>
              <a:rPr lang="en-US" altLang="en-US" dirty="0" err="1"/>
              <a:t>Multitape</a:t>
            </a:r>
            <a:r>
              <a:rPr lang="en-US" altLang="en-US" dirty="0"/>
              <a:t> Machine</a:t>
            </a:r>
          </a:p>
        </p:txBody>
      </p:sp>
      <p:pic>
        <p:nvPicPr>
          <p:cNvPr id="16387" name="Picture 3">
            <a:extLst>
              <a:ext uri="{FF2B5EF4-FFF2-40B4-BE49-F238E27FC236}">
                <a16:creationId xmlns:a16="http://schemas.microsoft.com/office/drawing/2014/main" id="{C26AB741-4ADD-495E-A5D9-36C52658E7E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790101"/>
            <a:ext cx="4343400" cy="237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4">
            <a:extLst>
              <a:ext uri="{FF2B5EF4-FFF2-40B4-BE49-F238E27FC236}">
                <a16:creationId xmlns:a16="http://schemas.microsoft.com/office/drawing/2014/main" id="{DDB69742-AF37-494F-914A-78518D7AB7DB}"/>
              </a:ext>
            </a:extLst>
          </p:cNvPr>
          <p:cNvSpPr txBox="1">
            <a:spLocks noChangeArrowheads="1"/>
          </p:cNvSpPr>
          <p:nvPr/>
        </p:nvSpPr>
        <p:spPr bwMode="auto">
          <a:xfrm>
            <a:off x="593725" y="4267200"/>
            <a:ext cx="426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Equivalent Single Tape Machine:</a:t>
            </a:r>
          </a:p>
        </p:txBody>
      </p:sp>
      <p:pic>
        <p:nvPicPr>
          <p:cNvPr id="16389" name="Picture 5">
            <a:extLst>
              <a:ext uri="{FF2B5EF4-FFF2-40B4-BE49-F238E27FC236}">
                <a16:creationId xmlns:a16="http://schemas.microsoft.com/office/drawing/2014/main" id="{3C0AE379-BEA9-49B6-AD2A-1615FFDBE2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787900"/>
            <a:ext cx="7467600"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130115E-11C3-4522-9FFE-6AE6A38629B2}"/>
              </a:ext>
            </a:extLst>
          </p:cNvPr>
          <p:cNvSpPr>
            <a:spLocks noGrp="1" noChangeArrowheads="1"/>
          </p:cNvSpPr>
          <p:nvPr>
            <p:ph type="title"/>
          </p:nvPr>
        </p:nvSpPr>
        <p:spPr/>
        <p:txBody>
          <a:bodyPr/>
          <a:lstStyle/>
          <a:p>
            <a:pPr eaLnBrk="1" hangingPunct="1"/>
            <a:r>
              <a:rPr lang="en-US" altLang="en-US"/>
              <a:t>Single Tape Equivalent</a:t>
            </a:r>
          </a:p>
        </p:txBody>
      </p:sp>
      <p:sp>
        <p:nvSpPr>
          <p:cNvPr id="17411" name="Rectangle 3">
            <a:extLst>
              <a:ext uri="{FF2B5EF4-FFF2-40B4-BE49-F238E27FC236}">
                <a16:creationId xmlns:a16="http://schemas.microsoft.com/office/drawing/2014/main" id="{4DFCF302-D976-45E7-BE23-EA78C4EA9EE9}"/>
              </a:ext>
            </a:extLst>
          </p:cNvPr>
          <p:cNvSpPr>
            <a:spLocks noGrp="1" noChangeArrowheads="1"/>
          </p:cNvSpPr>
          <p:nvPr>
            <p:ph type="body" idx="1"/>
          </p:nvPr>
        </p:nvSpPr>
        <p:spPr/>
        <p:txBody>
          <a:bodyPr/>
          <a:lstStyle/>
          <a:p>
            <a:pPr eaLnBrk="1" hangingPunct="1">
              <a:lnSpc>
                <a:spcPct val="90000"/>
              </a:lnSpc>
            </a:pPr>
            <a:r>
              <a:rPr lang="en-US" altLang="en-US"/>
              <a:t>One final detail</a:t>
            </a:r>
          </a:p>
          <a:p>
            <a:pPr lvl="1" eaLnBrk="1" hangingPunct="1">
              <a:lnSpc>
                <a:spcPct val="90000"/>
              </a:lnSpc>
            </a:pPr>
            <a:r>
              <a:rPr lang="en-US" altLang="en-US"/>
              <a:t>If at any point S moves one of the virtual tape heads onto a #, then this action signifies that M has moved the corresponding head onto the previously unread blank portion of that tape.  </a:t>
            </a:r>
          </a:p>
          <a:p>
            <a:pPr lvl="1" eaLnBrk="1" hangingPunct="1">
              <a:lnSpc>
                <a:spcPct val="90000"/>
              </a:lnSpc>
            </a:pPr>
            <a:r>
              <a:rPr lang="en-US" altLang="en-US"/>
              <a:t>To accommodate this situation, S writes a blank symbol on this tape cell and shifts the tape contents to the rightmost # by one, adds a new #, and then continues back where it left off</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60AE199-2896-4BB6-9F53-56745F9A19EA}"/>
              </a:ext>
            </a:extLst>
          </p:cNvPr>
          <p:cNvSpPr>
            <a:spLocks noGrp="1" noChangeArrowheads="1"/>
          </p:cNvSpPr>
          <p:nvPr>
            <p:ph type="title"/>
          </p:nvPr>
        </p:nvSpPr>
        <p:spPr/>
        <p:txBody>
          <a:bodyPr/>
          <a:lstStyle/>
          <a:p>
            <a:pPr eaLnBrk="1" hangingPunct="1"/>
            <a:r>
              <a:rPr lang="en-US" altLang="en-US"/>
              <a:t>Nondeterministic TM</a:t>
            </a:r>
          </a:p>
        </p:txBody>
      </p:sp>
      <p:sp>
        <p:nvSpPr>
          <p:cNvPr id="18435" name="Rectangle 3">
            <a:extLst>
              <a:ext uri="{FF2B5EF4-FFF2-40B4-BE49-F238E27FC236}">
                <a16:creationId xmlns:a16="http://schemas.microsoft.com/office/drawing/2014/main" id="{9B25956D-453D-461F-932C-C50423C0E36F}"/>
              </a:ext>
            </a:extLst>
          </p:cNvPr>
          <p:cNvSpPr>
            <a:spLocks noGrp="1" noChangeArrowheads="1"/>
          </p:cNvSpPr>
          <p:nvPr>
            <p:ph type="body" idx="1"/>
          </p:nvPr>
        </p:nvSpPr>
        <p:spPr/>
        <p:txBody>
          <a:bodyPr/>
          <a:lstStyle/>
          <a:p>
            <a:pPr eaLnBrk="1" hangingPunct="1">
              <a:lnSpc>
                <a:spcPct val="90000"/>
              </a:lnSpc>
            </a:pPr>
            <a:r>
              <a:rPr lang="en-US" altLang="en-US" sz="2400"/>
              <a:t>Replace the “DFA” part of the TM with an “NFA”</a:t>
            </a:r>
          </a:p>
          <a:p>
            <a:pPr lvl="1" eaLnBrk="1" hangingPunct="1">
              <a:lnSpc>
                <a:spcPct val="90000"/>
              </a:lnSpc>
            </a:pPr>
            <a:r>
              <a:rPr lang="en-US" altLang="en-US" sz="2000"/>
              <a:t>Each time we make a nondeterministic move, you can think of this as a branch or “fork” to two simultaneously running machines.  Each machine gets a copy of the entire tape.  If any one of these machines ends up in an accepting state, then the input is accepted.</a:t>
            </a:r>
          </a:p>
          <a:p>
            <a:pPr eaLnBrk="1" hangingPunct="1">
              <a:lnSpc>
                <a:spcPct val="90000"/>
              </a:lnSpc>
            </a:pPr>
            <a:r>
              <a:rPr lang="en-US" altLang="en-US" sz="2400"/>
              <a:t>Although powerful, nondeterminism does not affect the power of the TM model</a:t>
            </a:r>
          </a:p>
          <a:p>
            <a:pPr eaLnBrk="1" hangingPunct="1">
              <a:lnSpc>
                <a:spcPct val="90000"/>
              </a:lnSpc>
            </a:pPr>
            <a:r>
              <a:rPr lang="en-US" altLang="en-US" sz="2400"/>
              <a:t>Theorem:  Every nondeterministic TM has an equivalent deterministic TM.</a:t>
            </a:r>
          </a:p>
          <a:p>
            <a:pPr lvl="1" eaLnBrk="1" hangingPunct="1">
              <a:lnSpc>
                <a:spcPct val="90000"/>
              </a:lnSpc>
            </a:pPr>
            <a:r>
              <a:rPr lang="en-US" altLang="en-US" sz="2000"/>
              <a:t>We can prove this theorem by simulating any nondeterministic TM, N, with a deterministic TM, D.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t>Non-deterministic TMs</a:t>
            </a:r>
          </a:p>
        </p:txBody>
      </p:sp>
      <p:sp>
        <p:nvSpPr>
          <p:cNvPr id="28676" name="Rectangle 3"/>
          <p:cNvSpPr>
            <a:spLocks noGrp="1" noChangeArrowheads="1"/>
          </p:cNvSpPr>
          <p:nvPr>
            <p:ph idx="1"/>
          </p:nvPr>
        </p:nvSpPr>
        <p:spPr>
          <a:xfrm>
            <a:off x="1182688" y="2017713"/>
            <a:ext cx="7772400" cy="1716087"/>
          </a:xfrm>
        </p:spPr>
        <p:txBody>
          <a:bodyPr/>
          <a:lstStyle/>
          <a:p>
            <a:pPr eaLnBrk="1" hangingPunct="1">
              <a:lnSpc>
                <a:spcPct val="90000"/>
              </a:lnSpc>
            </a:pPr>
            <a:r>
              <a:rPr lang="en-US" sz="2800"/>
              <a:t>A TM can have non-deterministic moves:</a:t>
            </a:r>
          </a:p>
          <a:p>
            <a:pPr lvl="1" eaLnBrk="1" hangingPunct="1">
              <a:lnSpc>
                <a:spcPct val="90000"/>
              </a:lnSpc>
            </a:pPr>
            <a:r>
              <a:rPr lang="en-US" sz="2400">
                <a:sym typeface="Symbol" pitchFamily="28" charset="2"/>
              </a:rPr>
              <a:t>(q,X) = { (q</a:t>
            </a:r>
            <a:r>
              <a:rPr lang="en-US" sz="2400" baseline="-25000"/>
              <a:t>1</a:t>
            </a:r>
            <a:r>
              <a:rPr lang="en-US" sz="2400">
                <a:sym typeface="Symbol" pitchFamily="28" charset="2"/>
              </a:rPr>
              <a:t>,Y</a:t>
            </a:r>
            <a:r>
              <a:rPr lang="en-US" sz="2400" baseline="-25000"/>
              <a:t>1</a:t>
            </a:r>
            <a:r>
              <a:rPr lang="en-US" sz="2400">
                <a:sym typeface="Symbol" pitchFamily="28" charset="2"/>
              </a:rPr>
              <a:t>,D</a:t>
            </a:r>
            <a:r>
              <a:rPr lang="en-US" sz="2400" baseline="-25000"/>
              <a:t>1</a:t>
            </a:r>
            <a:r>
              <a:rPr lang="en-US" sz="2400">
                <a:sym typeface="Symbol" pitchFamily="28" charset="2"/>
              </a:rPr>
              <a:t>), (q</a:t>
            </a:r>
            <a:r>
              <a:rPr lang="en-US" sz="2400" baseline="-25000"/>
              <a:t>2</a:t>
            </a:r>
            <a:r>
              <a:rPr lang="en-US" sz="2400">
                <a:sym typeface="Symbol" pitchFamily="28" charset="2"/>
              </a:rPr>
              <a:t>,Y</a:t>
            </a:r>
            <a:r>
              <a:rPr lang="en-US" sz="2400" baseline="-25000"/>
              <a:t>2</a:t>
            </a:r>
            <a:r>
              <a:rPr lang="en-US" sz="2400">
                <a:sym typeface="Symbol" pitchFamily="28" charset="2"/>
              </a:rPr>
              <a:t>,D</a:t>
            </a:r>
            <a:r>
              <a:rPr lang="en-US" sz="2400" baseline="-25000"/>
              <a:t>2</a:t>
            </a:r>
            <a:r>
              <a:rPr lang="en-US" sz="2400">
                <a:sym typeface="Symbol" pitchFamily="28" charset="2"/>
              </a:rPr>
              <a:t>), …  }</a:t>
            </a:r>
          </a:p>
          <a:p>
            <a:pPr eaLnBrk="1" hangingPunct="1">
              <a:lnSpc>
                <a:spcPct val="90000"/>
              </a:lnSpc>
            </a:pPr>
            <a:r>
              <a:rPr lang="en-US" sz="2800">
                <a:sym typeface="Symbol" pitchFamily="28" charset="2"/>
              </a:rPr>
              <a:t>Simulation using a multitape deterministic TM:</a:t>
            </a:r>
          </a:p>
        </p:txBody>
      </p:sp>
      <p:sp>
        <p:nvSpPr>
          <p:cNvPr id="28674" name="Slide Number Placeholder 5"/>
          <p:cNvSpPr>
            <a:spLocks noGrp="1"/>
          </p:cNvSpPr>
          <p:nvPr>
            <p:ph type="sldNum" sz="quarter" idx="12"/>
          </p:nvPr>
        </p:nvSpPr>
        <p:spPr>
          <a:noFill/>
        </p:spPr>
        <p:txBody>
          <a:bodyPr/>
          <a:lstStyle/>
          <a:p>
            <a:fld id="{34572AAC-8214-435C-8E72-D6A6529971E6}" type="slidenum">
              <a:rPr lang="en-US" smtClean="0"/>
              <a:pPr/>
              <a:t>69</a:t>
            </a:fld>
            <a:endParaRPr lang="en-US"/>
          </a:p>
        </p:txBody>
      </p:sp>
      <p:sp>
        <p:nvSpPr>
          <p:cNvPr id="28677" name="Rectangle 4"/>
          <p:cNvSpPr>
            <a:spLocks noChangeArrowheads="1"/>
          </p:cNvSpPr>
          <p:nvPr/>
        </p:nvSpPr>
        <p:spPr bwMode="auto">
          <a:xfrm>
            <a:off x="4114800" y="3505200"/>
            <a:ext cx="914400" cy="685800"/>
          </a:xfrm>
          <a:prstGeom prst="rect">
            <a:avLst/>
          </a:prstGeom>
          <a:solidFill>
            <a:schemeClr val="accent1"/>
          </a:solidFill>
          <a:ln w="9525">
            <a:solidFill>
              <a:schemeClr val="tx1"/>
            </a:solidFill>
            <a:miter lim="800000"/>
            <a:headEnd/>
            <a:tailEnd/>
          </a:ln>
        </p:spPr>
        <p:txBody>
          <a:bodyPr wrap="none" anchor="ctr"/>
          <a:lstStyle/>
          <a:p>
            <a:pPr algn="ctr"/>
            <a:r>
              <a:rPr lang="en-US"/>
              <a:t>Control</a:t>
            </a:r>
          </a:p>
        </p:txBody>
      </p:sp>
      <p:sp>
        <p:nvSpPr>
          <p:cNvPr id="28678" name="Line 6"/>
          <p:cNvSpPr>
            <a:spLocks noChangeShapeType="1"/>
          </p:cNvSpPr>
          <p:nvPr/>
        </p:nvSpPr>
        <p:spPr bwMode="auto">
          <a:xfrm>
            <a:off x="2362200" y="4800600"/>
            <a:ext cx="5257800" cy="0"/>
          </a:xfrm>
          <a:prstGeom prst="line">
            <a:avLst/>
          </a:prstGeom>
          <a:noFill/>
          <a:ln w="9525">
            <a:solidFill>
              <a:schemeClr val="tx1"/>
            </a:solidFill>
            <a:round/>
            <a:headEnd/>
            <a:tailEnd/>
          </a:ln>
        </p:spPr>
        <p:txBody>
          <a:bodyPr wrap="none" anchor="ctr"/>
          <a:lstStyle/>
          <a:p>
            <a:endParaRPr lang="en-US"/>
          </a:p>
        </p:txBody>
      </p:sp>
      <p:sp>
        <p:nvSpPr>
          <p:cNvPr id="28679" name="Line 7"/>
          <p:cNvSpPr>
            <a:spLocks noChangeShapeType="1"/>
          </p:cNvSpPr>
          <p:nvPr/>
        </p:nvSpPr>
        <p:spPr bwMode="auto">
          <a:xfrm>
            <a:off x="2362200" y="5105400"/>
            <a:ext cx="5257800" cy="0"/>
          </a:xfrm>
          <a:prstGeom prst="line">
            <a:avLst/>
          </a:prstGeom>
          <a:noFill/>
          <a:ln w="9525">
            <a:solidFill>
              <a:schemeClr val="tx1"/>
            </a:solidFill>
            <a:round/>
            <a:headEnd/>
            <a:tailEnd/>
          </a:ln>
        </p:spPr>
        <p:txBody>
          <a:bodyPr wrap="none" anchor="ctr"/>
          <a:lstStyle/>
          <a:p>
            <a:endParaRPr lang="en-US"/>
          </a:p>
        </p:txBody>
      </p:sp>
      <p:sp>
        <p:nvSpPr>
          <p:cNvPr id="28680" name="Line 8"/>
          <p:cNvSpPr>
            <a:spLocks noChangeShapeType="1"/>
          </p:cNvSpPr>
          <p:nvPr/>
        </p:nvSpPr>
        <p:spPr bwMode="auto">
          <a:xfrm>
            <a:off x="2362200" y="5486400"/>
            <a:ext cx="5257800" cy="0"/>
          </a:xfrm>
          <a:prstGeom prst="line">
            <a:avLst/>
          </a:prstGeom>
          <a:noFill/>
          <a:ln w="9525">
            <a:solidFill>
              <a:schemeClr val="tx1"/>
            </a:solidFill>
            <a:round/>
            <a:headEnd/>
            <a:tailEnd/>
          </a:ln>
        </p:spPr>
        <p:txBody>
          <a:bodyPr wrap="none" anchor="ctr"/>
          <a:lstStyle/>
          <a:p>
            <a:endParaRPr lang="en-US"/>
          </a:p>
        </p:txBody>
      </p:sp>
      <p:sp>
        <p:nvSpPr>
          <p:cNvPr id="28681" name="Line 9"/>
          <p:cNvSpPr>
            <a:spLocks noChangeShapeType="1"/>
          </p:cNvSpPr>
          <p:nvPr/>
        </p:nvSpPr>
        <p:spPr bwMode="auto">
          <a:xfrm>
            <a:off x="2438400" y="5943600"/>
            <a:ext cx="5257800" cy="0"/>
          </a:xfrm>
          <a:prstGeom prst="line">
            <a:avLst/>
          </a:prstGeom>
          <a:noFill/>
          <a:ln w="9525">
            <a:solidFill>
              <a:schemeClr val="tx1"/>
            </a:solidFill>
            <a:round/>
            <a:headEnd/>
            <a:tailEnd/>
          </a:ln>
        </p:spPr>
        <p:txBody>
          <a:bodyPr wrap="none" anchor="ctr"/>
          <a:lstStyle/>
          <a:p>
            <a:endParaRPr lang="en-US"/>
          </a:p>
        </p:txBody>
      </p:sp>
      <p:sp>
        <p:nvSpPr>
          <p:cNvPr id="28682" name="Text Box 10"/>
          <p:cNvSpPr txBox="1">
            <a:spLocks noChangeArrowheads="1"/>
          </p:cNvSpPr>
          <p:nvPr/>
        </p:nvSpPr>
        <p:spPr bwMode="auto">
          <a:xfrm>
            <a:off x="2574925" y="4775200"/>
            <a:ext cx="465138" cy="336550"/>
          </a:xfrm>
          <a:prstGeom prst="rect">
            <a:avLst/>
          </a:prstGeom>
          <a:noFill/>
          <a:ln w="9525">
            <a:noFill/>
            <a:miter lim="800000"/>
            <a:headEnd/>
            <a:tailEnd/>
          </a:ln>
        </p:spPr>
        <p:txBody>
          <a:bodyPr wrap="none">
            <a:spAutoFit/>
          </a:bodyPr>
          <a:lstStyle/>
          <a:p>
            <a:r>
              <a:rPr lang="en-US" sz="1600"/>
              <a:t>ID</a:t>
            </a:r>
            <a:r>
              <a:rPr lang="en-US" sz="1600" baseline="-25000"/>
              <a:t>1</a:t>
            </a:r>
            <a:endParaRPr lang="en-US" sz="1600"/>
          </a:p>
        </p:txBody>
      </p:sp>
      <p:sp>
        <p:nvSpPr>
          <p:cNvPr id="28683" name="Text Box 11"/>
          <p:cNvSpPr txBox="1">
            <a:spLocks noChangeArrowheads="1"/>
          </p:cNvSpPr>
          <p:nvPr/>
        </p:nvSpPr>
        <p:spPr bwMode="auto">
          <a:xfrm>
            <a:off x="3116263" y="4800600"/>
            <a:ext cx="465137" cy="336550"/>
          </a:xfrm>
          <a:prstGeom prst="rect">
            <a:avLst/>
          </a:prstGeom>
          <a:noFill/>
          <a:ln w="9525">
            <a:noFill/>
            <a:miter lim="800000"/>
            <a:headEnd/>
            <a:tailEnd/>
          </a:ln>
        </p:spPr>
        <p:txBody>
          <a:bodyPr wrap="none">
            <a:spAutoFit/>
          </a:bodyPr>
          <a:lstStyle/>
          <a:p>
            <a:r>
              <a:rPr lang="en-US" sz="1600"/>
              <a:t>ID</a:t>
            </a:r>
            <a:r>
              <a:rPr lang="en-US" sz="1600" baseline="-25000"/>
              <a:t>2</a:t>
            </a:r>
            <a:endParaRPr lang="en-US" sz="1600"/>
          </a:p>
        </p:txBody>
      </p:sp>
      <p:sp>
        <p:nvSpPr>
          <p:cNvPr id="28684" name="Text Box 12"/>
          <p:cNvSpPr txBox="1">
            <a:spLocks noChangeArrowheads="1"/>
          </p:cNvSpPr>
          <p:nvPr/>
        </p:nvSpPr>
        <p:spPr bwMode="auto">
          <a:xfrm>
            <a:off x="3733800" y="4800600"/>
            <a:ext cx="465138" cy="336550"/>
          </a:xfrm>
          <a:prstGeom prst="rect">
            <a:avLst/>
          </a:prstGeom>
          <a:noFill/>
          <a:ln w="9525">
            <a:noFill/>
            <a:miter lim="800000"/>
            <a:headEnd/>
            <a:tailEnd/>
          </a:ln>
        </p:spPr>
        <p:txBody>
          <a:bodyPr wrap="none">
            <a:spAutoFit/>
          </a:bodyPr>
          <a:lstStyle/>
          <a:p>
            <a:r>
              <a:rPr lang="en-US" sz="1600"/>
              <a:t>ID</a:t>
            </a:r>
            <a:r>
              <a:rPr lang="en-US" sz="1600" baseline="-25000"/>
              <a:t>3</a:t>
            </a:r>
            <a:endParaRPr lang="en-US" sz="1600"/>
          </a:p>
        </p:txBody>
      </p:sp>
      <p:sp>
        <p:nvSpPr>
          <p:cNvPr id="28685" name="Text Box 13"/>
          <p:cNvSpPr txBox="1">
            <a:spLocks noChangeArrowheads="1"/>
          </p:cNvSpPr>
          <p:nvPr/>
        </p:nvSpPr>
        <p:spPr bwMode="auto">
          <a:xfrm>
            <a:off x="4259263" y="4800600"/>
            <a:ext cx="465137" cy="336550"/>
          </a:xfrm>
          <a:prstGeom prst="rect">
            <a:avLst/>
          </a:prstGeom>
          <a:noFill/>
          <a:ln w="9525">
            <a:noFill/>
            <a:miter lim="800000"/>
            <a:headEnd/>
            <a:tailEnd/>
          </a:ln>
        </p:spPr>
        <p:txBody>
          <a:bodyPr wrap="none">
            <a:spAutoFit/>
          </a:bodyPr>
          <a:lstStyle/>
          <a:p>
            <a:r>
              <a:rPr lang="en-US" sz="1600"/>
              <a:t>ID</a:t>
            </a:r>
            <a:r>
              <a:rPr lang="en-US" sz="1600" baseline="-25000"/>
              <a:t>4</a:t>
            </a:r>
            <a:endParaRPr lang="en-US" sz="1600"/>
          </a:p>
        </p:txBody>
      </p:sp>
      <p:sp>
        <p:nvSpPr>
          <p:cNvPr id="28686" name="Text Box 14"/>
          <p:cNvSpPr txBox="1">
            <a:spLocks noChangeArrowheads="1"/>
          </p:cNvSpPr>
          <p:nvPr/>
        </p:nvSpPr>
        <p:spPr bwMode="auto">
          <a:xfrm>
            <a:off x="2708275" y="5124450"/>
            <a:ext cx="263525" cy="336550"/>
          </a:xfrm>
          <a:prstGeom prst="rect">
            <a:avLst/>
          </a:prstGeom>
          <a:noFill/>
          <a:ln w="9525">
            <a:noFill/>
            <a:miter lim="800000"/>
            <a:headEnd/>
            <a:tailEnd/>
          </a:ln>
        </p:spPr>
        <p:txBody>
          <a:bodyPr wrap="none">
            <a:spAutoFit/>
          </a:bodyPr>
          <a:lstStyle/>
          <a:p>
            <a:r>
              <a:rPr lang="en-US" sz="1600"/>
              <a:t>*</a:t>
            </a:r>
          </a:p>
        </p:txBody>
      </p:sp>
      <p:sp>
        <p:nvSpPr>
          <p:cNvPr id="28687" name="Text Box 15"/>
          <p:cNvSpPr txBox="1">
            <a:spLocks noChangeArrowheads="1"/>
          </p:cNvSpPr>
          <p:nvPr/>
        </p:nvSpPr>
        <p:spPr bwMode="auto">
          <a:xfrm>
            <a:off x="3132138" y="5149850"/>
            <a:ext cx="263525" cy="336550"/>
          </a:xfrm>
          <a:prstGeom prst="rect">
            <a:avLst/>
          </a:prstGeom>
          <a:noFill/>
          <a:ln w="9525">
            <a:noFill/>
            <a:miter lim="800000"/>
            <a:headEnd/>
            <a:tailEnd/>
          </a:ln>
        </p:spPr>
        <p:txBody>
          <a:bodyPr wrap="none">
            <a:spAutoFit/>
          </a:bodyPr>
          <a:lstStyle/>
          <a:p>
            <a:r>
              <a:rPr lang="en-US" sz="1600"/>
              <a:t>*</a:t>
            </a:r>
          </a:p>
        </p:txBody>
      </p:sp>
      <p:sp>
        <p:nvSpPr>
          <p:cNvPr id="28688" name="Text Box 16"/>
          <p:cNvSpPr txBox="1">
            <a:spLocks noChangeArrowheads="1"/>
          </p:cNvSpPr>
          <p:nvPr/>
        </p:nvSpPr>
        <p:spPr bwMode="auto">
          <a:xfrm>
            <a:off x="3657600" y="5149850"/>
            <a:ext cx="376238" cy="336550"/>
          </a:xfrm>
          <a:prstGeom prst="rect">
            <a:avLst/>
          </a:prstGeom>
          <a:noFill/>
          <a:ln w="9525">
            <a:noFill/>
            <a:miter lim="800000"/>
            <a:headEnd/>
            <a:tailEnd/>
          </a:ln>
        </p:spPr>
        <p:txBody>
          <a:bodyPr wrap="none">
            <a:spAutoFit/>
          </a:bodyPr>
          <a:lstStyle/>
          <a:p>
            <a:r>
              <a:rPr lang="en-US" sz="1600"/>
              <a:t>  *</a:t>
            </a:r>
          </a:p>
        </p:txBody>
      </p:sp>
      <p:sp>
        <p:nvSpPr>
          <p:cNvPr id="28689" name="Text Box 17"/>
          <p:cNvSpPr txBox="1">
            <a:spLocks noChangeArrowheads="1"/>
          </p:cNvSpPr>
          <p:nvPr/>
        </p:nvSpPr>
        <p:spPr bwMode="auto">
          <a:xfrm>
            <a:off x="4275138" y="5149850"/>
            <a:ext cx="319087" cy="336550"/>
          </a:xfrm>
          <a:prstGeom prst="rect">
            <a:avLst/>
          </a:prstGeom>
          <a:noFill/>
          <a:ln w="9525">
            <a:noFill/>
            <a:miter lim="800000"/>
            <a:headEnd/>
            <a:tailEnd/>
          </a:ln>
        </p:spPr>
        <p:txBody>
          <a:bodyPr wrap="none">
            <a:spAutoFit/>
          </a:bodyPr>
          <a:lstStyle/>
          <a:p>
            <a:r>
              <a:rPr lang="en-US" sz="1600"/>
              <a:t> *</a:t>
            </a:r>
          </a:p>
        </p:txBody>
      </p:sp>
      <p:sp>
        <p:nvSpPr>
          <p:cNvPr id="28690" name="Text Box 18"/>
          <p:cNvSpPr txBox="1">
            <a:spLocks noChangeArrowheads="1"/>
          </p:cNvSpPr>
          <p:nvPr/>
        </p:nvSpPr>
        <p:spPr bwMode="auto">
          <a:xfrm>
            <a:off x="2276475" y="5532438"/>
            <a:ext cx="1325563" cy="336550"/>
          </a:xfrm>
          <a:prstGeom prst="rect">
            <a:avLst/>
          </a:prstGeom>
          <a:noFill/>
          <a:ln w="9525">
            <a:noFill/>
            <a:miter lim="800000"/>
            <a:headEnd/>
            <a:tailEnd/>
          </a:ln>
        </p:spPr>
        <p:txBody>
          <a:bodyPr wrap="none">
            <a:spAutoFit/>
          </a:bodyPr>
          <a:lstStyle/>
          <a:p>
            <a:r>
              <a:rPr lang="en-US" sz="1600"/>
              <a:t>Scratch tape</a:t>
            </a:r>
          </a:p>
        </p:txBody>
      </p:sp>
      <p:sp>
        <p:nvSpPr>
          <p:cNvPr id="28691" name="Line 19"/>
          <p:cNvSpPr>
            <a:spLocks noChangeShapeType="1"/>
          </p:cNvSpPr>
          <p:nvPr/>
        </p:nvSpPr>
        <p:spPr bwMode="auto">
          <a:xfrm>
            <a:off x="2362200" y="4445000"/>
            <a:ext cx="5257800" cy="0"/>
          </a:xfrm>
          <a:prstGeom prst="line">
            <a:avLst/>
          </a:prstGeom>
          <a:noFill/>
          <a:ln w="9525">
            <a:solidFill>
              <a:schemeClr val="tx1"/>
            </a:solidFill>
            <a:round/>
            <a:headEnd/>
            <a:tailEnd/>
          </a:ln>
        </p:spPr>
        <p:txBody>
          <a:bodyPr wrap="none" anchor="ctr"/>
          <a:lstStyle/>
          <a:p>
            <a:endParaRPr lang="en-US"/>
          </a:p>
        </p:txBody>
      </p:sp>
      <p:sp>
        <p:nvSpPr>
          <p:cNvPr id="28692" name="Text Box 20"/>
          <p:cNvSpPr txBox="1">
            <a:spLocks noChangeArrowheads="1"/>
          </p:cNvSpPr>
          <p:nvPr/>
        </p:nvSpPr>
        <p:spPr bwMode="auto">
          <a:xfrm>
            <a:off x="2362200" y="4419600"/>
            <a:ext cx="1087438" cy="336550"/>
          </a:xfrm>
          <a:prstGeom prst="rect">
            <a:avLst/>
          </a:prstGeom>
          <a:noFill/>
          <a:ln w="9525">
            <a:noFill/>
            <a:miter lim="800000"/>
            <a:headEnd/>
            <a:tailEnd/>
          </a:ln>
        </p:spPr>
        <p:txBody>
          <a:bodyPr wrap="none">
            <a:spAutoFit/>
          </a:bodyPr>
          <a:lstStyle/>
          <a:p>
            <a:r>
              <a:rPr lang="en-US" sz="1600"/>
              <a:t>Input tape</a:t>
            </a:r>
          </a:p>
        </p:txBody>
      </p:sp>
      <p:sp>
        <p:nvSpPr>
          <p:cNvPr id="28693" name="Text Box 24"/>
          <p:cNvSpPr txBox="1">
            <a:spLocks noChangeArrowheads="1"/>
          </p:cNvSpPr>
          <p:nvPr/>
        </p:nvSpPr>
        <p:spPr bwMode="auto">
          <a:xfrm>
            <a:off x="1066800" y="5105400"/>
            <a:ext cx="1268413" cy="336550"/>
          </a:xfrm>
          <a:prstGeom prst="rect">
            <a:avLst/>
          </a:prstGeom>
          <a:noFill/>
          <a:ln w="9525">
            <a:noFill/>
            <a:miter lim="800000"/>
            <a:headEnd/>
            <a:tailEnd/>
          </a:ln>
        </p:spPr>
        <p:txBody>
          <a:bodyPr wrap="none">
            <a:spAutoFit/>
          </a:bodyPr>
          <a:lstStyle/>
          <a:p>
            <a:r>
              <a:rPr lang="en-US" sz="1600"/>
              <a:t>Marker tape</a:t>
            </a:r>
          </a:p>
        </p:txBody>
      </p:sp>
      <p:sp>
        <p:nvSpPr>
          <p:cNvPr id="28694" name="Freeform 25"/>
          <p:cNvSpPr>
            <a:spLocks/>
          </p:cNvSpPr>
          <p:nvPr/>
        </p:nvSpPr>
        <p:spPr bwMode="auto">
          <a:xfrm>
            <a:off x="4559300" y="4203700"/>
            <a:ext cx="271463" cy="688975"/>
          </a:xfrm>
          <a:custGeom>
            <a:avLst/>
            <a:gdLst>
              <a:gd name="T0" fmla="*/ 2147483647 w 171"/>
              <a:gd name="T1" fmla="*/ 0 h 434"/>
              <a:gd name="T2" fmla="*/ 0 w 171"/>
              <a:gd name="T3" fmla="*/ 2147483647 h 434"/>
              <a:gd name="T4" fmla="*/ 2147483647 w 171"/>
              <a:gd name="T5" fmla="*/ 2147483647 h 434"/>
              <a:gd name="T6" fmla="*/ 2147483647 w 171"/>
              <a:gd name="T7" fmla="*/ 2147483647 h 434"/>
              <a:gd name="T8" fmla="*/ 2147483647 w 171"/>
              <a:gd name="T9" fmla="*/ 2147483647 h 434"/>
              <a:gd name="T10" fmla="*/ 2147483647 w 171"/>
              <a:gd name="T11" fmla="*/ 2147483647 h 434"/>
              <a:gd name="T12" fmla="*/ 0 60000 65536"/>
              <a:gd name="T13" fmla="*/ 0 60000 65536"/>
              <a:gd name="T14" fmla="*/ 0 60000 65536"/>
              <a:gd name="T15" fmla="*/ 0 60000 65536"/>
              <a:gd name="T16" fmla="*/ 0 60000 65536"/>
              <a:gd name="T17" fmla="*/ 0 60000 65536"/>
              <a:gd name="T18" fmla="*/ 0 w 171"/>
              <a:gd name="T19" fmla="*/ 0 h 434"/>
              <a:gd name="T20" fmla="*/ 171 w 171"/>
              <a:gd name="T21" fmla="*/ 434 h 434"/>
            </a:gdLst>
            <a:ahLst/>
            <a:cxnLst>
              <a:cxn ang="T12">
                <a:pos x="T0" y="T1"/>
              </a:cxn>
              <a:cxn ang="T13">
                <a:pos x="T2" y="T3"/>
              </a:cxn>
              <a:cxn ang="T14">
                <a:pos x="T4" y="T5"/>
              </a:cxn>
              <a:cxn ang="T15">
                <a:pos x="T6" y="T7"/>
              </a:cxn>
              <a:cxn ang="T16">
                <a:pos x="T8" y="T9"/>
              </a:cxn>
              <a:cxn ang="T17">
                <a:pos x="T10" y="T11"/>
              </a:cxn>
            </a:cxnLst>
            <a:rect l="T18" t="T19" r="T20" b="T21"/>
            <a:pathLst>
              <a:path w="171" h="434">
                <a:moveTo>
                  <a:pt x="8" y="0"/>
                </a:moveTo>
                <a:cubicBezTo>
                  <a:pt x="5" y="18"/>
                  <a:pt x="0" y="37"/>
                  <a:pt x="0" y="56"/>
                </a:cubicBezTo>
                <a:cubicBezTo>
                  <a:pt x="0" y="165"/>
                  <a:pt x="64" y="157"/>
                  <a:pt x="152" y="168"/>
                </a:cubicBezTo>
                <a:cubicBezTo>
                  <a:pt x="171" y="225"/>
                  <a:pt x="165" y="308"/>
                  <a:pt x="112" y="344"/>
                </a:cubicBezTo>
                <a:cubicBezTo>
                  <a:pt x="93" y="398"/>
                  <a:pt x="118" y="339"/>
                  <a:pt x="80" y="384"/>
                </a:cubicBezTo>
                <a:cubicBezTo>
                  <a:pt x="36" y="434"/>
                  <a:pt x="68" y="432"/>
                  <a:pt x="40" y="432"/>
                </a:cubicBezTo>
              </a:path>
            </a:pathLst>
          </a:custGeom>
          <a:noFill/>
          <a:ln w="9525">
            <a:solidFill>
              <a:schemeClr val="tx1"/>
            </a:solidFill>
            <a:round/>
            <a:headEnd/>
            <a:tailEnd type="arrow" w="med" len="med"/>
          </a:ln>
        </p:spPr>
        <p:txBody>
          <a:bodyPr wrap="none" anchor="ctr"/>
          <a:lstStyle/>
          <a:p>
            <a:endParaRPr lang="en-US"/>
          </a:p>
        </p:txBody>
      </p:sp>
      <p:sp>
        <p:nvSpPr>
          <p:cNvPr id="28695" name="Text Box 26"/>
          <p:cNvSpPr txBox="1">
            <a:spLocks noChangeArrowheads="1"/>
          </p:cNvSpPr>
          <p:nvPr/>
        </p:nvSpPr>
        <p:spPr bwMode="auto">
          <a:xfrm>
            <a:off x="2075656" y="673048"/>
            <a:ext cx="5037138" cy="396875"/>
          </a:xfrm>
          <a:prstGeom prst="rect">
            <a:avLst/>
          </a:prstGeom>
          <a:solidFill>
            <a:schemeClr val="accent2"/>
          </a:solidFill>
          <a:ln w="9525">
            <a:noFill/>
            <a:miter lim="800000"/>
            <a:headEnd/>
            <a:tailEnd/>
          </a:ln>
        </p:spPr>
        <p:txBody>
          <a:bodyPr wrap="none">
            <a:spAutoFit/>
          </a:bodyPr>
          <a:lstStyle/>
          <a:p>
            <a:r>
              <a:rPr lang="en-US" dirty="0"/>
              <a:t>Non-deterministic TMs </a:t>
            </a:r>
            <a:r>
              <a:rPr lang="en-US" dirty="0">
                <a:sym typeface="Symbol" pitchFamily="28" charset="2"/>
              </a:rPr>
              <a:t> Deterministic TMs</a:t>
            </a:r>
            <a:endParaRPr lang="en-US" dirty="0"/>
          </a:p>
        </p:txBody>
      </p:sp>
    </p:spTree>
    <p:extLst>
      <p:ext uri="{BB962C8B-B14F-4D97-AF65-F5344CB8AC3E}">
        <p14:creationId xmlns:p14="http://schemas.microsoft.com/office/powerpoint/2010/main" val="425461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6" name="Rectangle 6">
            <a:extLst>
              <a:ext uri="{FF2B5EF4-FFF2-40B4-BE49-F238E27FC236}">
                <a16:creationId xmlns:a16="http://schemas.microsoft.com/office/drawing/2014/main" id="{EA16E5AD-5145-47EF-95E8-BBE4EA7BBBBD}"/>
              </a:ext>
            </a:extLst>
          </p:cNvPr>
          <p:cNvSpPr>
            <a:spLocks noChangeArrowheads="1"/>
          </p:cNvSpPr>
          <p:nvPr/>
        </p:nvSpPr>
        <p:spPr bwMode="auto">
          <a:xfrm>
            <a:off x="533400" y="609600"/>
            <a:ext cx="845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altLang="en-US" sz="3600" b="1" dirty="0"/>
              <a:t>Using a PDA</a:t>
            </a:r>
            <a:r>
              <a:rPr lang="en-US" altLang="en-US" sz="3600" dirty="0"/>
              <a:t> </a:t>
            </a:r>
          </a:p>
        </p:txBody>
      </p:sp>
      <p:sp>
        <p:nvSpPr>
          <p:cNvPr id="40967" name="Text Box 7">
            <a:extLst>
              <a:ext uri="{FF2B5EF4-FFF2-40B4-BE49-F238E27FC236}">
                <a16:creationId xmlns:a16="http://schemas.microsoft.com/office/drawing/2014/main" id="{C118A881-CA88-44E7-AB97-0B562CFD780A}"/>
              </a:ext>
            </a:extLst>
          </p:cNvPr>
          <p:cNvSpPr txBox="1">
            <a:spLocks noChangeArrowheads="1"/>
          </p:cNvSpPr>
          <p:nvPr/>
        </p:nvSpPr>
        <p:spPr bwMode="auto">
          <a:xfrm>
            <a:off x="533400" y="1752600"/>
            <a:ext cx="80772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lvl="1"/>
            <a:r>
              <a:rPr lang="en-US" altLang="en-US" dirty="0"/>
              <a:t>Recall </a:t>
            </a:r>
            <a:r>
              <a:rPr lang="en-US" altLang="en-US" i="1" dirty="0" err="1"/>
              <a:t>CFGtoPDAtopdown</a:t>
            </a:r>
            <a:r>
              <a:rPr lang="en-US" altLang="en-US" dirty="0"/>
              <a:t>, which built:</a:t>
            </a:r>
          </a:p>
          <a:p>
            <a:pPr lvl="1" algn="ctr"/>
            <a:r>
              <a:rPr lang="en-US" altLang="en-US" dirty="0"/>
              <a:t/>
            </a:r>
            <a:br>
              <a:rPr lang="en-US" altLang="en-US" dirty="0"/>
            </a:br>
            <a:endParaRPr lang="en-US" altLang="en-US" i="1" dirty="0">
              <a:solidFill>
                <a:srgbClr val="FF0000"/>
              </a:solidFill>
            </a:endParaRPr>
          </a:p>
          <a:p>
            <a:pPr lvl="1"/>
            <a:endParaRPr lang="en-US" altLang="en-US" i="1" dirty="0"/>
          </a:p>
          <a:p>
            <a:pPr lvl="1"/>
            <a:endParaRPr lang="en-US" altLang="en-US" i="1" dirty="0"/>
          </a:p>
          <a:p>
            <a:pPr lvl="1"/>
            <a:endParaRPr lang="en-US" altLang="en-US" i="1" dirty="0"/>
          </a:p>
          <a:p>
            <a:pPr lvl="1"/>
            <a:r>
              <a:rPr lang="en-US" altLang="en-US" i="1" dirty="0"/>
              <a:t>M</a:t>
            </a:r>
            <a:r>
              <a:rPr lang="en-US" altLang="en-US" dirty="0"/>
              <a:t> = ({</a:t>
            </a:r>
            <a:r>
              <a:rPr lang="en-US" altLang="en-US" i="1" dirty="0"/>
              <a:t>p</a:t>
            </a:r>
            <a:r>
              <a:rPr lang="en-US" altLang="en-US" dirty="0"/>
              <a:t>, </a:t>
            </a:r>
            <a:r>
              <a:rPr lang="en-US" altLang="en-US" i="1" dirty="0"/>
              <a:t>q</a:t>
            </a:r>
            <a:r>
              <a:rPr lang="en-US" altLang="en-US" dirty="0"/>
              <a:t>}, </a:t>
            </a:r>
            <a:r>
              <a:rPr lang="en-US" altLang="en-US" dirty="0">
                <a:sym typeface="Symbol" panose="05050102010706020507" pitchFamily="18" charset="2"/>
              </a:rPr>
              <a:t></a:t>
            </a:r>
            <a:r>
              <a:rPr lang="en-US" altLang="en-US" dirty="0"/>
              <a:t>, </a:t>
            </a:r>
            <a:r>
              <a:rPr lang="en-US" altLang="en-US" i="1" dirty="0"/>
              <a:t>V</a:t>
            </a:r>
            <a:r>
              <a:rPr lang="en-US" altLang="en-US" dirty="0"/>
              <a:t>, </a:t>
            </a:r>
            <a:r>
              <a:rPr lang="en-US" altLang="en-US" dirty="0">
                <a:sym typeface="Symbol" panose="05050102010706020507" pitchFamily="18" charset="2"/>
              </a:rPr>
              <a:t></a:t>
            </a:r>
            <a:r>
              <a:rPr lang="en-US" altLang="en-US" dirty="0"/>
              <a:t>, </a:t>
            </a:r>
            <a:r>
              <a:rPr lang="en-US" altLang="en-US" i="1" dirty="0"/>
              <a:t>p</a:t>
            </a:r>
            <a:r>
              <a:rPr lang="en-US" altLang="en-US" dirty="0"/>
              <a:t>, {</a:t>
            </a:r>
            <a:r>
              <a:rPr lang="en-US" altLang="en-US" i="1" dirty="0"/>
              <a:t>q</a:t>
            </a:r>
            <a:r>
              <a:rPr lang="en-US" altLang="en-US" dirty="0"/>
              <a:t>}), where </a:t>
            </a:r>
            <a:r>
              <a:rPr lang="en-US" altLang="en-US" dirty="0">
                <a:sym typeface="Symbol" panose="05050102010706020507" pitchFamily="18" charset="2"/>
              </a:rPr>
              <a:t></a:t>
            </a:r>
            <a:r>
              <a:rPr lang="en-US" altLang="en-US" dirty="0"/>
              <a:t> contains:</a:t>
            </a:r>
          </a:p>
          <a:p>
            <a:pPr lvl="1"/>
            <a:r>
              <a:rPr lang="en-US" altLang="en-US" sz="1600" dirty="0"/>
              <a:t>    ● </a:t>
            </a:r>
            <a:r>
              <a:rPr lang="en-US" altLang="en-US" dirty="0"/>
              <a:t>The start-up transition ((</a:t>
            </a:r>
            <a:r>
              <a:rPr lang="en-US" altLang="en-US" i="1" dirty="0"/>
              <a:t>p</a:t>
            </a:r>
            <a:r>
              <a:rPr lang="en-US" altLang="en-US" dirty="0"/>
              <a:t>, </a:t>
            </a:r>
            <a:r>
              <a:rPr lang="en-US" altLang="en-US" dirty="0">
                <a:sym typeface="Symbol" panose="05050102010706020507" pitchFamily="18" charset="2"/>
              </a:rPr>
              <a:t></a:t>
            </a:r>
            <a:r>
              <a:rPr lang="en-US" altLang="en-US" dirty="0"/>
              <a:t>, </a:t>
            </a:r>
            <a:r>
              <a:rPr lang="en-US" altLang="en-US" dirty="0">
                <a:sym typeface="Symbol" panose="05050102010706020507" pitchFamily="18" charset="2"/>
              </a:rPr>
              <a:t></a:t>
            </a:r>
            <a:r>
              <a:rPr lang="en-US" altLang="en-US" dirty="0"/>
              <a:t>), (</a:t>
            </a:r>
            <a:r>
              <a:rPr lang="en-US" altLang="en-US" i="1" dirty="0"/>
              <a:t>q</a:t>
            </a:r>
            <a:r>
              <a:rPr lang="en-US" altLang="en-US" dirty="0"/>
              <a:t>, </a:t>
            </a:r>
            <a:r>
              <a:rPr lang="en-US" altLang="en-US" i="1" dirty="0"/>
              <a:t>S</a:t>
            </a:r>
            <a:r>
              <a:rPr lang="en-US" altLang="en-US" dirty="0"/>
              <a:t>)).</a:t>
            </a:r>
          </a:p>
          <a:p>
            <a:pPr lvl="1"/>
            <a:endParaRPr lang="en-US" altLang="en-US" dirty="0"/>
          </a:p>
          <a:p>
            <a:pPr lvl="1"/>
            <a:r>
              <a:rPr lang="en-US" altLang="en-US" sz="1600" dirty="0"/>
              <a:t>    ● </a:t>
            </a:r>
            <a:r>
              <a:rPr lang="en-US" altLang="en-US" dirty="0"/>
              <a:t>For each rule </a:t>
            </a:r>
            <a:r>
              <a:rPr lang="en-US" altLang="en-US" i="1" dirty="0"/>
              <a:t>X</a:t>
            </a:r>
            <a:r>
              <a:rPr lang="en-US" altLang="en-US" dirty="0"/>
              <a:t> </a:t>
            </a:r>
            <a:r>
              <a:rPr lang="en-US" altLang="en-US" dirty="0">
                <a:sym typeface="Symbol" panose="05050102010706020507" pitchFamily="18" charset="2"/>
              </a:rPr>
              <a:t></a:t>
            </a:r>
            <a:r>
              <a:rPr lang="en-US" altLang="en-US" dirty="0"/>
              <a:t> </a:t>
            </a:r>
            <a:r>
              <a:rPr lang="en-US" altLang="en-US" i="1" dirty="0"/>
              <a:t>s</a:t>
            </a:r>
            <a:r>
              <a:rPr lang="en-US" altLang="en-US" baseline="-25000" dirty="0"/>
              <a:t>1</a:t>
            </a:r>
            <a:r>
              <a:rPr lang="en-US" altLang="en-US" i="1" dirty="0"/>
              <a:t>s</a:t>
            </a:r>
            <a:r>
              <a:rPr lang="en-US" altLang="en-US" baseline="-25000" dirty="0"/>
              <a:t>2</a:t>
            </a:r>
            <a:r>
              <a:rPr lang="en-US" altLang="en-US" dirty="0"/>
              <a:t>…</a:t>
            </a:r>
            <a:r>
              <a:rPr lang="en-US" altLang="en-US" i="1" dirty="0" err="1"/>
              <a:t>s</a:t>
            </a:r>
            <a:r>
              <a:rPr lang="en-US" altLang="en-US" i="1" baseline="-25000" dirty="0" err="1"/>
              <a:t>n</a:t>
            </a:r>
            <a:r>
              <a:rPr lang="en-US" altLang="en-US" dirty="0"/>
              <a:t>. in </a:t>
            </a:r>
            <a:r>
              <a:rPr lang="en-US" altLang="en-US" i="1" dirty="0"/>
              <a:t>R</a:t>
            </a:r>
            <a:r>
              <a:rPr lang="en-US" altLang="en-US" dirty="0"/>
              <a:t>, the transition ((</a:t>
            </a:r>
            <a:r>
              <a:rPr lang="en-US" altLang="en-US" i="1" dirty="0"/>
              <a:t>q</a:t>
            </a:r>
            <a:r>
              <a:rPr lang="en-US" altLang="en-US" dirty="0"/>
              <a:t>, </a:t>
            </a:r>
            <a:r>
              <a:rPr lang="en-US" altLang="en-US" dirty="0">
                <a:sym typeface="Symbol" panose="05050102010706020507" pitchFamily="18" charset="2"/>
              </a:rPr>
              <a:t></a:t>
            </a:r>
            <a:r>
              <a:rPr lang="en-US" altLang="en-US" dirty="0"/>
              <a:t>, </a:t>
            </a:r>
            <a:r>
              <a:rPr lang="en-US" altLang="en-US" i="1" dirty="0"/>
              <a:t>X</a:t>
            </a:r>
            <a:r>
              <a:rPr lang="en-US" altLang="en-US" dirty="0"/>
              <a:t>), (</a:t>
            </a:r>
            <a:r>
              <a:rPr lang="en-US" altLang="en-US" i="1" dirty="0"/>
              <a:t>q</a:t>
            </a:r>
            <a:r>
              <a:rPr lang="en-US" altLang="en-US" dirty="0"/>
              <a:t>, </a:t>
            </a:r>
          </a:p>
          <a:p>
            <a:pPr lvl="1"/>
            <a:r>
              <a:rPr lang="en-US" altLang="en-US" dirty="0"/>
              <a:t>       </a:t>
            </a:r>
            <a:r>
              <a:rPr lang="en-US" altLang="en-US" i="1" dirty="0"/>
              <a:t>s</a:t>
            </a:r>
            <a:r>
              <a:rPr lang="en-US" altLang="en-US" baseline="-25000" dirty="0"/>
              <a:t>1</a:t>
            </a:r>
            <a:r>
              <a:rPr lang="en-US" altLang="en-US" i="1" dirty="0"/>
              <a:t>s</a:t>
            </a:r>
            <a:r>
              <a:rPr lang="en-US" altLang="en-US" baseline="-25000" dirty="0"/>
              <a:t>2</a:t>
            </a:r>
            <a:r>
              <a:rPr lang="en-US" altLang="en-US" dirty="0"/>
              <a:t>…</a:t>
            </a:r>
            <a:r>
              <a:rPr lang="en-US" altLang="en-US" i="1" dirty="0" err="1"/>
              <a:t>s</a:t>
            </a:r>
            <a:r>
              <a:rPr lang="en-US" altLang="en-US" i="1" baseline="-25000" dirty="0" err="1"/>
              <a:t>n</a:t>
            </a:r>
            <a:r>
              <a:rPr lang="en-US" altLang="en-US" dirty="0"/>
              <a:t>)).</a:t>
            </a:r>
          </a:p>
          <a:p>
            <a:pPr lvl="1"/>
            <a:endParaRPr lang="en-US" altLang="en-US" dirty="0"/>
          </a:p>
          <a:p>
            <a:pPr lvl="1"/>
            <a:r>
              <a:rPr lang="en-US" altLang="en-US" sz="1600" dirty="0"/>
              <a:t>    ● </a:t>
            </a:r>
            <a:r>
              <a:rPr lang="en-US" altLang="en-US" dirty="0"/>
              <a:t>For each character </a:t>
            </a:r>
            <a:r>
              <a:rPr lang="en-US" altLang="en-US" i="1" dirty="0"/>
              <a:t>c</a:t>
            </a:r>
            <a:r>
              <a:rPr lang="en-US" altLang="en-US" dirty="0"/>
              <a:t> </a:t>
            </a:r>
            <a:r>
              <a:rPr lang="en-US" altLang="en-US" dirty="0">
                <a:sym typeface="Symbol" panose="05050102010706020507" pitchFamily="18" charset="2"/>
              </a:rPr>
              <a:t></a:t>
            </a:r>
            <a:r>
              <a:rPr lang="en-US" altLang="en-US" dirty="0"/>
              <a:t> </a:t>
            </a:r>
            <a:r>
              <a:rPr lang="en-US" altLang="en-US" dirty="0">
                <a:sym typeface="Symbol" panose="05050102010706020507" pitchFamily="18" charset="2"/>
              </a:rPr>
              <a:t></a:t>
            </a:r>
            <a:r>
              <a:rPr lang="en-US" altLang="en-US" dirty="0"/>
              <a:t>, the transition ((</a:t>
            </a:r>
            <a:r>
              <a:rPr lang="en-US" altLang="en-US" i="1" dirty="0"/>
              <a:t>q</a:t>
            </a:r>
            <a:r>
              <a:rPr lang="en-US" altLang="en-US" dirty="0"/>
              <a:t>, </a:t>
            </a:r>
            <a:r>
              <a:rPr lang="en-US" altLang="en-US" i="1" dirty="0"/>
              <a:t>c</a:t>
            </a:r>
            <a:r>
              <a:rPr lang="en-US" altLang="en-US" dirty="0"/>
              <a:t>, </a:t>
            </a:r>
            <a:r>
              <a:rPr lang="en-US" altLang="en-US" i="1" dirty="0"/>
              <a:t>c</a:t>
            </a:r>
            <a:r>
              <a:rPr lang="en-US" altLang="en-US" dirty="0"/>
              <a:t>), (</a:t>
            </a:r>
            <a:r>
              <a:rPr lang="en-US" altLang="en-US" i="1" dirty="0"/>
              <a:t>q</a:t>
            </a:r>
            <a:r>
              <a:rPr lang="en-US" altLang="en-US" dirty="0"/>
              <a:t>, </a:t>
            </a:r>
            <a:r>
              <a:rPr lang="en-US" altLang="en-US" dirty="0">
                <a:sym typeface="Symbol" panose="05050102010706020507" pitchFamily="18" charset="2"/>
              </a:rPr>
              <a:t></a:t>
            </a:r>
            <a:r>
              <a:rPr lang="en-US" altLang="en-US" dirty="0"/>
              <a:t>)).</a:t>
            </a:r>
          </a:p>
          <a:p>
            <a:pPr lvl="1"/>
            <a:endParaRPr lang="en-US" altLang="en-US" dirty="0"/>
          </a:p>
          <a:p>
            <a:pPr lvl="1"/>
            <a:r>
              <a:rPr lang="en-US" altLang="en-US" dirty="0"/>
              <a:t>Can we make this work so there are no </a:t>
            </a:r>
            <a:r>
              <a:rPr lang="en-US" altLang="en-US" dirty="0">
                <a:sym typeface="Symbol" panose="05050102010706020507" pitchFamily="18" charset="2"/>
              </a:rPr>
              <a:t></a:t>
            </a:r>
            <a:r>
              <a:rPr lang="en-US" altLang="en-US" dirty="0"/>
              <a:t>-transitions?  If every transition consumes an input character then </a:t>
            </a:r>
            <a:r>
              <a:rPr lang="en-US" altLang="en-US" i="1" dirty="0"/>
              <a:t>M</a:t>
            </a:r>
            <a:r>
              <a:rPr lang="en-US" altLang="en-US" dirty="0"/>
              <a:t> would have to halt after |</a:t>
            </a:r>
            <a:r>
              <a:rPr lang="en-US" altLang="en-US" i="1" dirty="0"/>
              <a:t>w</a:t>
            </a:r>
            <a:r>
              <a:rPr lang="en-US" altLang="en-US" dirty="0"/>
              <a:t>| steps.</a:t>
            </a:r>
          </a:p>
        </p:txBody>
      </p:sp>
      <p:graphicFrame>
        <p:nvGraphicFramePr>
          <p:cNvPr id="40975" name="Object 15">
            <a:extLst>
              <a:ext uri="{FF2B5EF4-FFF2-40B4-BE49-F238E27FC236}">
                <a16:creationId xmlns:a16="http://schemas.microsoft.com/office/drawing/2014/main" id="{0C81E812-99F3-4DC5-9E00-2241FFC9EDED}"/>
              </a:ext>
            </a:extLst>
          </p:cNvPr>
          <p:cNvGraphicFramePr>
            <a:graphicFrameLocks noChangeAspect="1"/>
          </p:cNvGraphicFramePr>
          <p:nvPr>
            <p:extLst>
              <p:ext uri="{D42A27DB-BD31-4B8C-83A1-F6EECF244321}">
                <p14:modId xmlns:p14="http://schemas.microsoft.com/office/powerpoint/2010/main" val="2542199786"/>
              </p:ext>
            </p:extLst>
          </p:nvPr>
        </p:nvGraphicFramePr>
        <p:xfrm>
          <a:off x="2057400" y="2113378"/>
          <a:ext cx="3962400" cy="1290638"/>
        </p:xfrm>
        <a:graphic>
          <a:graphicData uri="http://schemas.openxmlformats.org/presentationml/2006/ole">
            <mc:AlternateContent xmlns:mc="http://schemas.openxmlformats.org/markup-compatibility/2006">
              <mc:Choice xmlns:v="urn:schemas-microsoft-com:vml" Requires="v">
                <p:oleObj spid="_x0000_s1026" name="CorelPhotoPaint.Image.10" r:id="rId3" imgW="2057056" imgH="670334" progId="CorelPhotoPaint.Image.10">
                  <p:embed/>
                </p:oleObj>
              </mc:Choice>
              <mc:Fallback>
                <p:oleObj name="CorelPhotoPaint.Image.10" r:id="rId3" imgW="2057056" imgH="670334" progId="CorelPhotoPaint.Image.10">
                  <p:embed/>
                  <p:pic>
                    <p:nvPicPr>
                      <p:cNvPr id="40975" name="Object 15">
                        <a:extLst>
                          <a:ext uri="{FF2B5EF4-FFF2-40B4-BE49-F238E27FC236}">
                            <a16:creationId xmlns:a16="http://schemas.microsoft.com/office/drawing/2014/main" id="{0C81E812-99F3-4DC5-9E00-2241FFC9ED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113378"/>
                        <a:ext cx="3962400" cy="129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E165E0F-6FD2-409B-A9C2-9062387009AB}"/>
              </a:ext>
            </a:extLst>
          </p:cNvPr>
          <p:cNvSpPr>
            <a:spLocks noGrp="1" noChangeArrowheads="1"/>
          </p:cNvSpPr>
          <p:nvPr>
            <p:ph type="title"/>
          </p:nvPr>
        </p:nvSpPr>
        <p:spPr>
          <a:xfrm>
            <a:off x="685800" y="152400"/>
            <a:ext cx="7772400" cy="1143000"/>
          </a:xfrm>
        </p:spPr>
        <p:txBody>
          <a:bodyPr/>
          <a:lstStyle/>
          <a:p>
            <a:pPr eaLnBrk="1" hangingPunct="1"/>
            <a:r>
              <a:rPr lang="en-US" altLang="en-US"/>
              <a:t>Nondeterministic TM</a:t>
            </a:r>
          </a:p>
        </p:txBody>
      </p:sp>
      <p:sp>
        <p:nvSpPr>
          <p:cNvPr id="19459" name="Rectangle 3">
            <a:extLst>
              <a:ext uri="{FF2B5EF4-FFF2-40B4-BE49-F238E27FC236}">
                <a16:creationId xmlns:a16="http://schemas.microsoft.com/office/drawing/2014/main" id="{50364B16-07B3-400E-B33D-80FAB158847F}"/>
              </a:ext>
            </a:extLst>
          </p:cNvPr>
          <p:cNvSpPr>
            <a:spLocks noGrp="1" noChangeArrowheads="1"/>
          </p:cNvSpPr>
          <p:nvPr>
            <p:ph type="body" idx="1"/>
          </p:nvPr>
        </p:nvSpPr>
        <p:spPr>
          <a:xfrm>
            <a:off x="152400" y="1868774"/>
            <a:ext cx="8991600" cy="4151026"/>
          </a:xfrm>
        </p:spPr>
        <p:txBody>
          <a:bodyPr/>
          <a:lstStyle/>
          <a:p>
            <a:pPr eaLnBrk="1" hangingPunct="1">
              <a:lnSpc>
                <a:spcPct val="80000"/>
              </a:lnSpc>
            </a:pPr>
            <a:r>
              <a:rPr lang="en-US" altLang="en-US" sz="2400" dirty="0"/>
              <a:t>Visualize N as a tree with branches whenever we fork off to two (or more) simultaneous machines.  </a:t>
            </a:r>
          </a:p>
          <a:p>
            <a:pPr lvl="1" eaLnBrk="1" hangingPunct="1">
              <a:lnSpc>
                <a:spcPct val="80000"/>
              </a:lnSpc>
            </a:pPr>
            <a:r>
              <a:rPr lang="en-US" altLang="en-US" sz="2000" dirty="0"/>
              <a:t>Use D to try all possible branches of N, sequentially.  </a:t>
            </a:r>
          </a:p>
          <a:p>
            <a:pPr lvl="1" eaLnBrk="1" hangingPunct="1">
              <a:lnSpc>
                <a:spcPct val="80000"/>
              </a:lnSpc>
            </a:pPr>
            <a:r>
              <a:rPr lang="en-US" altLang="en-US" sz="2000" dirty="0"/>
              <a:t>If D ever finds the accept state on one of these branches, then D accepts.  </a:t>
            </a:r>
          </a:p>
          <a:p>
            <a:pPr lvl="1" eaLnBrk="1" hangingPunct="1">
              <a:lnSpc>
                <a:spcPct val="80000"/>
              </a:lnSpc>
            </a:pPr>
            <a:r>
              <a:rPr lang="en-US" altLang="en-US" sz="2000" dirty="0"/>
              <a:t>It is quite likely that D will never terminate in the event of a loop if there is no accepting state.</a:t>
            </a:r>
          </a:p>
          <a:p>
            <a:pPr eaLnBrk="1" hangingPunct="1">
              <a:lnSpc>
                <a:spcPct val="80000"/>
              </a:lnSpc>
            </a:pPr>
            <a:r>
              <a:rPr lang="en-US" altLang="en-US" sz="2400" dirty="0"/>
              <a:t>Search be done in a breadth-first rather than depth-first manner.  </a:t>
            </a:r>
          </a:p>
          <a:p>
            <a:pPr lvl="1" eaLnBrk="1" hangingPunct="1">
              <a:lnSpc>
                <a:spcPct val="80000"/>
              </a:lnSpc>
            </a:pPr>
            <a:r>
              <a:rPr lang="en-US" altLang="en-US" sz="2000" dirty="0"/>
              <a:t>An individual branch may extend to infinity, and if we start down this branch then D will be stuck forever when some other branch may accept the input.</a:t>
            </a:r>
          </a:p>
          <a:p>
            <a:pPr eaLnBrk="1" hangingPunct="1">
              <a:lnSpc>
                <a:spcPct val="80000"/>
              </a:lnSpc>
            </a:pPr>
            <a:r>
              <a:rPr lang="en-US" altLang="en-US" sz="2400" dirty="0"/>
              <a:t>We can simulate N on D by a tape with a queue of ID’s and a scratch tape for temporary storage.  </a:t>
            </a:r>
          </a:p>
          <a:p>
            <a:pPr lvl="1" eaLnBrk="1" hangingPunct="1">
              <a:lnSpc>
                <a:spcPct val="80000"/>
              </a:lnSpc>
            </a:pPr>
            <a:r>
              <a:rPr lang="en-US" altLang="en-US" sz="2000" dirty="0"/>
              <a:t>Each ID contains all the moves we have made from one state to the next, for one “branch” of the nondeterministic tree. </a:t>
            </a:r>
          </a:p>
          <a:p>
            <a:pPr lvl="1" eaLnBrk="1" hangingPunct="1">
              <a:lnSpc>
                <a:spcPct val="80000"/>
              </a:lnSpc>
            </a:pPr>
            <a:r>
              <a:rPr lang="en-US" altLang="en-US" sz="2000" dirty="0"/>
              <a:t>From the previous theorem, we can make as many multiple tapes as we like and this is still equivalent to a single tape machine.  Initially, D looks like the following:</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082F676-F216-497A-AA87-9B9F4C330AA4}"/>
              </a:ext>
            </a:extLst>
          </p:cNvPr>
          <p:cNvSpPr>
            <a:spLocks noGrp="1" noChangeArrowheads="1"/>
          </p:cNvSpPr>
          <p:nvPr>
            <p:ph type="title"/>
          </p:nvPr>
        </p:nvSpPr>
        <p:spPr/>
        <p:txBody>
          <a:bodyPr/>
          <a:lstStyle/>
          <a:p>
            <a:pPr eaLnBrk="1" hangingPunct="1"/>
            <a:r>
              <a:rPr lang="en-US" altLang="en-US"/>
              <a:t>Nondeterministic TM</a:t>
            </a:r>
          </a:p>
        </p:txBody>
      </p:sp>
      <p:sp>
        <p:nvSpPr>
          <p:cNvPr id="20483" name="Rectangle 3">
            <a:extLst>
              <a:ext uri="{FF2B5EF4-FFF2-40B4-BE49-F238E27FC236}">
                <a16:creationId xmlns:a16="http://schemas.microsoft.com/office/drawing/2014/main" id="{10EFE074-6615-4F29-9349-92B94E0779F7}"/>
              </a:ext>
            </a:extLst>
          </p:cNvPr>
          <p:cNvSpPr>
            <a:spLocks noGrp="1" noChangeArrowheads="1"/>
          </p:cNvSpPr>
          <p:nvPr>
            <p:ph type="body" idx="1"/>
          </p:nvPr>
        </p:nvSpPr>
        <p:spPr/>
        <p:txBody>
          <a:bodyPr/>
          <a:lstStyle/>
          <a:p>
            <a:pPr eaLnBrk="1" hangingPunct="1"/>
            <a:r>
              <a:rPr lang="en-US" altLang="en-US" sz="2000"/>
              <a:t>ID1 is the sequence of moves we make from the start state.  The * indicates that this is the current ID we are executing.  </a:t>
            </a:r>
          </a:p>
          <a:p>
            <a:pPr eaLnBrk="1" hangingPunct="1"/>
            <a:r>
              <a:rPr lang="en-US" altLang="en-US" sz="2000"/>
              <a:t>We make a move on the TM.  If this move results in a “fork” by following nondeterministic paths, then we create a new ID and copy it to the end of the queue using the scratch tape.  </a:t>
            </a:r>
          </a:p>
        </p:txBody>
      </p:sp>
      <p:sp>
        <p:nvSpPr>
          <p:cNvPr id="20484" name="Line 4">
            <a:extLst>
              <a:ext uri="{FF2B5EF4-FFF2-40B4-BE49-F238E27FC236}">
                <a16:creationId xmlns:a16="http://schemas.microsoft.com/office/drawing/2014/main" id="{3B68A91F-2541-41E3-BF31-54E4534C2E01}"/>
              </a:ext>
            </a:extLst>
          </p:cNvPr>
          <p:cNvSpPr>
            <a:spLocks noChangeShapeType="1"/>
          </p:cNvSpPr>
          <p:nvPr/>
        </p:nvSpPr>
        <p:spPr bwMode="auto">
          <a:xfrm>
            <a:off x="2225675" y="4419600"/>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5" name="Line 5">
            <a:extLst>
              <a:ext uri="{FF2B5EF4-FFF2-40B4-BE49-F238E27FC236}">
                <a16:creationId xmlns:a16="http://schemas.microsoft.com/office/drawing/2014/main" id="{1F33D4AC-DADF-4440-A192-7EBD952BFA45}"/>
              </a:ext>
            </a:extLst>
          </p:cNvPr>
          <p:cNvSpPr>
            <a:spLocks noChangeShapeType="1"/>
          </p:cNvSpPr>
          <p:nvPr/>
        </p:nvSpPr>
        <p:spPr bwMode="auto">
          <a:xfrm>
            <a:off x="2225675" y="4953000"/>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6" name="Text Box 6">
            <a:extLst>
              <a:ext uri="{FF2B5EF4-FFF2-40B4-BE49-F238E27FC236}">
                <a16:creationId xmlns:a16="http://schemas.microsoft.com/office/drawing/2014/main" id="{94F2DFDC-763E-4AFE-90AF-218F054D3256}"/>
              </a:ext>
            </a:extLst>
          </p:cNvPr>
          <p:cNvSpPr txBox="1">
            <a:spLocks noChangeArrowheads="1"/>
          </p:cNvSpPr>
          <p:nvPr/>
        </p:nvSpPr>
        <p:spPr bwMode="auto">
          <a:xfrm>
            <a:off x="1981200" y="4384675"/>
            <a:ext cx="261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           Scratch Tape</a:t>
            </a:r>
          </a:p>
        </p:txBody>
      </p:sp>
      <p:sp>
        <p:nvSpPr>
          <p:cNvPr id="20487" name="Line 7">
            <a:extLst>
              <a:ext uri="{FF2B5EF4-FFF2-40B4-BE49-F238E27FC236}">
                <a16:creationId xmlns:a16="http://schemas.microsoft.com/office/drawing/2014/main" id="{7A058F93-3811-44F4-AA6C-43B60EF33BA5}"/>
              </a:ext>
            </a:extLst>
          </p:cNvPr>
          <p:cNvSpPr>
            <a:spLocks noChangeShapeType="1"/>
          </p:cNvSpPr>
          <p:nvPr/>
        </p:nvSpPr>
        <p:spPr bwMode="auto">
          <a:xfrm>
            <a:off x="2193925" y="5749925"/>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8" name="Line 8">
            <a:extLst>
              <a:ext uri="{FF2B5EF4-FFF2-40B4-BE49-F238E27FC236}">
                <a16:creationId xmlns:a16="http://schemas.microsoft.com/office/drawing/2014/main" id="{3BC84CE3-DC0B-4EA7-AB9F-0DA3D90B5457}"/>
              </a:ext>
            </a:extLst>
          </p:cNvPr>
          <p:cNvSpPr>
            <a:spLocks noChangeShapeType="1"/>
          </p:cNvSpPr>
          <p:nvPr/>
        </p:nvSpPr>
        <p:spPr bwMode="auto">
          <a:xfrm>
            <a:off x="2193925" y="6283325"/>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9" name="Text Box 9">
            <a:extLst>
              <a:ext uri="{FF2B5EF4-FFF2-40B4-BE49-F238E27FC236}">
                <a16:creationId xmlns:a16="http://schemas.microsoft.com/office/drawing/2014/main" id="{2C47808F-CE9B-4E4C-8AC3-6E37A389A41E}"/>
              </a:ext>
            </a:extLst>
          </p:cNvPr>
          <p:cNvSpPr txBox="1">
            <a:spLocks noChangeArrowheads="1"/>
          </p:cNvSpPr>
          <p:nvPr/>
        </p:nvSpPr>
        <p:spPr bwMode="auto">
          <a:xfrm>
            <a:off x="1949450" y="5715000"/>
            <a:ext cx="1497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  ID1*   </a:t>
            </a:r>
          </a:p>
        </p:txBody>
      </p:sp>
      <p:sp>
        <p:nvSpPr>
          <p:cNvPr id="20490" name="Rectangle 10">
            <a:extLst>
              <a:ext uri="{FF2B5EF4-FFF2-40B4-BE49-F238E27FC236}">
                <a16:creationId xmlns:a16="http://schemas.microsoft.com/office/drawing/2014/main" id="{49AE0358-5CA5-43F1-817A-DC7232399DF2}"/>
              </a:ext>
            </a:extLst>
          </p:cNvPr>
          <p:cNvSpPr>
            <a:spLocks noChangeArrowheads="1"/>
          </p:cNvSpPr>
          <p:nvPr/>
        </p:nvSpPr>
        <p:spPr bwMode="auto">
          <a:xfrm>
            <a:off x="457200" y="4191000"/>
            <a:ext cx="13716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t>D</a:t>
            </a:r>
          </a:p>
        </p:txBody>
      </p:sp>
      <p:sp>
        <p:nvSpPr>
          <p:cNvPr id="20491" name="Line 11">
            <a:extLst>
              <a:ext uri="{FF2B5EF4-FFF2-40B4-BE49-F238E27FC236}">
                <a16:creationId xmlns:a16="http://schemas.microsoft.com/office/drawing/2014/main" id="{0E1273BA-4E41-4F9A-AA67-945162409B82}"/>
              </a:ext>
            </a:extLst>
          </p:cNvPr>
          <p:cNvSpPr>
            <a:spLocks noChangeShapeType="1"/>
          </p:cNvSpPr>
          <p:nvPr/>
        </p:nvSpPr>
        <p:spPr bwMode="auto">
          <a:xfrm>
            <a:off x="1828800" y="4267200"/>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2" name="Line 12">
            <a:extLst>
              <a:ext uri="{FF2B5EF4-FFF2-40B4-BE49-F238E27FC236}">
                <a16:creationId xmlns:a16="http://schemas.microsoft.com/office/drawing/2014/main" id="{8D72E023-627D-4680-A378-315D5FD3C714}"/>
              </a:ext>
            </a:extLst>
          </p:cNvPr>
          <p:cNvSpPr>
            <a:spLocks noChangeShapeType="1"/>
          </p:cNvSpPr>
          <p:nvPr/>
        </p:nvSpPr>
        <p:spPr bwMode="auto">
          <a:xfrm>
            <a:off x="1828800" y="53340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3" name="Line 13">
            <a:extLst>
              <a:ext uri="{FF2B5EF4-FFF2-40B4-BE49-F238E27FC236}">
                <a16:creationId xmlns:a16="http://schemas.microsoft.com/office/drawing/2014/main" id="{C19C3BF8-C783-45BD-B65E-7850ADA0692E}"/>
              </a:ext>
            </a:extLst>
          </p:cNvPr>
          <p:cNvSpPr>
            <a:spLocks noChangeShapeType="1"/>
          </p:cNvSpPr>
          <p:nvPr/>
        </p:nvSpPr>
        <p:spPr bwMode="auto">
          <a:xfrm>
            <a:off x="2819400" y="53340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494" name="Text Box 14">
            <a:extLst>
              <a:ext uri="{FF2B5EF4-FFF2-40B4-BE49-F238E27FC236}">
                <a16:creationId xmlns:a16="http://schemas.microsoft.com/office/drawing/2014/main" id="{B5D4257B-01E5-48B9-A2C1-428386394408}"/>
              </a:ext>
            </a:extLst>
          </p:cNvPr>
          <p:cNvSpPr txBox="1">
            <a:spLocks noChangeArrowheads="1"/>
          </p:cNvSpPr>
          <p:nvPr/>
        </p:nvSpPr>
        <p:spPr bwMode="auto">
          <a:xfrm>
            <a:off x="6918325" y="5756275"/>
            <a:ext cx="1928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Queue of ID’s</a:t>
            </a:r>
          </a:p>
        </p:txBody>
      </p:sp>
      <p:sp>
        <p:nvSpPr>
          <p:cNvPr id="20495" name="Line 15">
            <a:extLst>
              <a:ext uri="{FF2B5EF4-FFF2-40B4-BE49-F238E27FC236}">
                <a16:creationId xmlns:a16="http://schemas.microsoft.com/office/drawing/2014/main" id="{0B385F4D-48C9-48C2-9C9E-8B891E5CE70C}"/>
              </a:ext>
            </a:extLst>
          </p:cNvPr>
          <p:cNvSpPr>
            <a:spLocks noChangeShapeType="1"/>
          </p:cNvSpPr>
          <p:nvPr/>
        </p:nvSpPr>
        <p:spPr bwMode="auto">
          <a:xfrm>
            <a:off x="3810000" y="42672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D03E2EF-0585-4939-AB38-8F895321F41F}"/>
              </a:ext>
            </a:extLst>
          </p:cNvPr>
          <p:cNvSpPr>
            <a:spLocks noGrp="1" noChangeArrowheads="1"/>
          </p:cNvSpPr>
          <p:nvPr>
            <p:ph type="title"/>
          </p:nvPr>
        </p:nvSpPr>
        <p:spPr/>
        <p:txBody>
          <a:bodyPr/>
          <a:lstStyle/>
          <a:p>
            <a:pPr eaLnBrk="1" hangingPunct="1"/>
            <a:r>
              <a:rPr lang="en-US" altLang="en-US"/>
              <a:t>Nondeterministic TM</a:t>
            </a:r>
          </a:p>
        </p:txBody>
      </p:sp>
      <p:sp>
        <p:nvSpPr>
          <p:cNvPr id="21507" name="Rectangle 3">
            <a:extLst>
              <a:ext uri="{FF2B5EF4-FFF2-40B4-BE49-F238E27FC236}">
                <a16:creationId xmlns:a16="http://schemas.microsoft.com/office/drawing/2014/main" id="{4294C8FB-CE94-40E9-AB8B-9ABB830F8677}"/>
              </a:ext>
            </a:extLst>
          </p:cNvPr>
          <p:cNvSpPr>
            <a:spLocks noGrp="1" noChangeArrowheads="1"/>
          </p:cNvSpPr>
          <p:nvPr>
            <p:ph type="body" idx="1"/>
          </p:nvPr>
        </p:nvSpPr>
        <p:spPr/>
        <p:txBody>
          <a:bodyPr/>
          <a:lstStyle/>
          <a:p>
            <a:pPr eaLnBrk="1" hangingPunct="1"/>
            <a:r>
              <a:rPr lang="en-US" altLang="en-US" sz="2400"/>
              <a:t>For example, say that in ID1 we have two nondeterministic moves, resulting in ID2 and ID3: </a:t>
            </a:r>
          </a:p>
          <a:p>
            <a:pPr eaLnBrk="1" hangingPunct="1"/>
            <a:endParaRPr lang="en-US" altLang="en-US"/>
          </a:p>
        </p:txBody>
      </p:sp>
      <p:sp>
        <p:nvSpPr>
          <p:cNvPr id="21508" name="Line 4">
            <a:extLst>
              <a:ext uri="{FF2B5EF4-FFF2-40B4-BE49-F238E27FC236}">
                <a16:creationId xmlns:a16="http://schemas.microsoft.com/office/drawing/2014/main" id="{2503144B-9192-476F-8BF9-72888653C13B}"/>
              </a:ext>
            </a:extLst>
          </p:cNvPr>
          <p:cNvSpPr>
            <a:spLocks noChangeShapeType="1"/>
          </p:cNvSpPr>
          <p:nvPr/>
        </p:nvSpPr>
        <p:spPr bwMode="auto">
          <a:xfrm>
            <a:off x="3019425" y="3505200"/>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09" name="Line 5">
            <a:extLst>
              <a:ext uri="{FF2B5EF4-FFF2-40B4-BE49-F238E27FC236}">
                <a16:creationId xmlns:a16="http://schemas.microsoft.com/office/drawing/2014/main" id="{2608838B-4055-4F38-B45E-0663E624100E}"/>
              </a:ext>
            </a:extLst>
          </p:cNvPr>
          <p:cNvSpPr>
            <a:spLocks noChangeShapeType="1"/>
          </p:cNvSpPr>
          <p:nvPr/>
        </p:nvSpPr>
        <p:spPr bwMode="auto">
          <a:xfrm>
            <a:off x="3019425" y="4038600"/>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0" name="Text Box 6">
            <a:extLst>
              <a:ext uri="{FF2B5EF4-FFF2-40B4-BE49-F238E27FC236}">
                <a16:creationId xmlns:a16="http://schemas.microsoft.com/office/drawing/2014/main" id="{622053A3-EDA7-4C09-AE5F-CF7DB4CE7903}"/>
              </a:ext>
            </a:extLst>
          </p:cNvPr>
          <p:cNvSpPr txBox="1">
            <a:spLocks noChangeArrowheads="1"/>
          </p:cNvSpPr>
          <p:nvPr/>
        </p:nvSpPr>
        <p:spPr bwMode="auto">
          <a:xfrm>
            <a:off x="2774950" y="3470275"/>
            <a:ext cx="261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           Scratch Tape</a:t>
            </a:r>
          </a:p>
        </p:txBody>
      </p:sp>
      <p:sp>
        <p:nvSpPr>
          <p:cNvPr id="21511" name="Line 7">
            <a:extLst>
              <a:ext uri="{FF2B5EF4-FFF2-40B4-BE49-F238E27FC236}">
                <a16:creationId xmlns:a16="http://schemas.microsoft.com/office/drawing/2014/main" id="{762CC57D-7D85-4D00-94C8-61CB9D762856}"/>
              </a:ext>
            </a:extLst>
          </p:cNvPr>
          <p:cNvSpPr>
            <a:spLocks noChangeShapeType="1"/>
          </p:cNvSpPr>
          <p:nvPr/>
        </p:nvSpPr>
        <p:spPr bwMode="auto">
          <a:xfrm>
            <a:off x="2987675" y="4835525"/>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2" name="Line 8">
            <a:extLst>
              <a:ext uri="{FF2B5EF4-FFF2-40B4-BE49-F238E27FC236}">
                <a16:creationId xmlns:a16="http://schemas.microsoft.com/office/drawing/2014/main" id="{CD13E75B-0ECC-423C-B7D6-926C4C01A8F0}"/>
              </a:ext>
            </a:extLst>
          </p:cNvPr>
          <p:cNvSpPr>
            <a:spLocks noChangeShapeType="1"/>
          </p:cNvSpPr>
          <p:nvPr/>
        </p:nvSpPr>
        <p:spPr bwMode="auto">
          <a:xfrm>
            <a:off x="2987675" y="5368925"/>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3" name="Text Box 9">
            <a:extLst>
              <a:ext uri="{FF2B5EF4-FFF2-40B4-BE49-F238E27FC236}">
                <a16:creationId xmlns:a16="http://schemas.microsoft.com/office/drawing/2014/main" id="{6A7A50B4-8431-412E-8976-FA4175507A9B}"/>
              </a:ext>
            </a:extLst>
          </p:cNvPr>
          <p:cNvSpPr txBox="1">
            <a:spLocks noChangeArrowheads="1"/>
          </p:cNvSpPr>
          <p:nvPr/>
        </p:nvSpPr>
        <p:spPr bwMode="auto">
          <a:xfrm>
            <a:off x="2743200" y="4800600"/>
            <a:ext cx="3360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  ID1*   #  ID2   # ID3  </a:t>
            </a:r>
          </a:p>
        </p:txBody>
      </p:sp>
      <p:sp>
        <p:nvSpPr>
          <p:cNvPr id="21514" name="Rectangle 10">
            <a:extLst>
              <a:ext uri="{FF2B5EF4-FFF2-40B4-BE49-F238E27FC236}">
                <a16:creationId xmlns:a16="http://schemas.microsoft.com/office/drawing/2014/main" id="{7B16019F-9D22-4D00-B428-ECD39ED5B0EB}"/>
              </a:ext>
            </a:extLst>
          </p:cNvPr>
          <p:cNvSpPr>
            <a:spLocks noChangeArrowheads="1"/>
          </p:cNvSpPr>
          <p:nvPr/>
        </p:nvSpPr>
        <p:spPr bwMode="auto">
          <a:xfrm>
            <a:off x="1250950" y="3276600"/>
            <a:ext cx="13716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t>D</a:t>
            </a:r>
          </a:p>
        </p:txBody>
      </p:sp>
      <p:sp>
        <p:nvSpPr>
          <p:cNvPr id="21515" name="Line 11">
            <a:extLst>
              <a:ext uri="{FF2B5EF4-FFF2-40B4-BE49-F238E27FC236}">
                <a16:creationId xmlns:a16="http://schemas.microsoft.com/office/drawing/2014/main" id="{DF322B6D-3D7D-4C6B-9D95-8D34E9828EAF}"/>
              </a:ext>
            </a:extLst>
          </p:cNvPr>
          <p:cNvSpPr>
            <a:spLocks noChangeShapeType="1"/>
          </p:cNvSpPr>
          <p:nvPr/>
        </p:nvSpPr>
        <p:spPr bwMode="auto">
          <a:xfrm>
            <a:off x="2622550" y="3352800"/>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6" name="Line 12">
            <a:extLst>
              <a:ext uri="{FF2B5EF4-FFF2-40B4-BE49-F238E27FC236}">
                <a16:creationId xmlns:a16="http://schemas.microsoft.com/office/drawing/2014/main" id="{0345A390-3CC0-4DF1-9CE6-16D8DB630106}"/>
              </a:ext>
            </a:extLst>
          </p:cNvPr>
          <p:cNvSpPr>
            <a:spLocks noChangeShapeType="1"/>
          </p:cNvSpPr>
          <p:nvPr/>
        </p:nvSpPr>
        <p:spPr bwMode="auto">
          <a:xfrm>
            <a:off x="2622550" y="4419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7" name="Line 13">
            <a:extLst>
              <a:ext uri="{FF2B5EF4-FFF2-40B4-BE49-F238E27FC236}">
                <a16:creationId xmlns:a16="http://schemas.microsoft.com/office/drawing/2014/main" id="{70C9536F-9C68-485B-9593-A38CF55DDBA0}"/>
              </a:ext>
            </a:extLst>
          </p:cNvPr>
          <p:cNvSpPr>
            <a:spLocks noChangeShapeType="1"/>
          </p:cNvSpPr>
          <p:nvPr/>
        </p:nvSpPr>
        <p:spPr bwMode="auto">
          <a:xfrm>
            <a:off x="3613150" y="4419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8" name="Line 14">
            <a:extLst>
              <a:ext uri="{FF2B5EF4-FFF2-40B4-BE49-F238E27FC236}">
                <a16:creationId xmlns:a16="http://schemas.microsoft.com/office/drawing/2014/main" id="{4F100369-5CC5-49F8-AD9D-A48596173A87}"/>
              </a:ext>
            </a:extLst>
          </p:cNvPr>
          <p:cNvSpPr>
            <a:spLocks noChangeShapeType="1"/>
          </p:cNvSpPr>
          <p:nvPr/>
        </p:nvSpPr>
        <p:spPr bwMode="auto">
          <a:xfrm>
            <a:off x="4603750" y="33528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3BE181D-DA1F-4480-8AA6-970892B3E76F}"/>
              </a:ext>
            </a:extLst>
          </p:cNvPr>
          <p:cNvSpPr>
            <a:spLocks noGrp="1" noChangeArrowheads="1"/>
          </p:cNvSpPr>
          <p:nvPr>
            <p:ph type="title"/>
          </p:nvPr>
        </p:nvSpPr>
        <p:spPr/>
        <p:txBody>
          <a:bodyPr/>
          <a:lstStyle/>
          <a:p>
            <a:pPr eaLnBrk="1" hangingPunct="1"/>
            <a:r>
              <a:rPr lang="en-US" altLang="en-US"/>
              <a:t>Nondeterministic TM</a:t>
            </a:r>
          </a:p>
        </p:txBody>
      </p:sp>
      <p:sp>
        <p:nvSpPr>
          <p:cNvPr id="22531" name="Rectangle 3">
            <a:extLst>
              <a:ext uri="{FF2B5EF4-FFF2-40B4-BE49-F238E27FC236}">
                <a16:creationId xmlns:a16="http://schemas.microsoft.com/office/drawing/2014/main" id="{13DB6F1D-7E9E-4BC5-B57D-B02CECC76D11}"/>
              </a:ext>
            </a:extLst>
          </p:cNvPr>
          <p:cNvSpPr>
            <a:spLocks noGrp="1" noChangeArrowheads="1"/>
          </p:cNvSpPr>
          <p:nvPr>
            <p:ph type="body" idx="1"/>
          </p:nvPr>
        </p:nvSpPr>
        <p:spPr/>
        <p:txBody>
          <a:bodyPr/>
          <a:lstStyle/>
          <a:p>
            <a:pPr eaLnBrk="1" hangingPunct="1"/>
            <a:r>
              <a:rPr lang="en-US" altLang="en-US" sz="2800"/>
              <a:t> After we’re done with a single move in ID1, which may result in increasing the length of ID1 and storing it back to the tape, we move on to ID2:</a:t>
            </a:r>
          </a:p>
        </p:txBody>
      </p:sp>
      <p:sp>
        <p:nvSpPr>
          <p:cNvPr id="22532" name="Line 4">
            <a:extLst>
              <a:ext uri="{FF2B5EF4-FFF2-40B4-BE49-F238E27FC236}">
                <a16:creationId xmlns:a16="http://schemas.microsoft.com/office/drawing/2014/main" id="{B063BE34-E604-46D3-857D-8E61FC8F6B48}"/>
              </a:ext>
            </a:extLst>
          </p:cNvPr>
          <p:cNvSpPr>
            <a:spLocks noChangeShapeType="1"/>
          </p:cNvSpPr>
          <p:nvPr/>
        </p:nvSpPr>
        <p:spPr bwMode="auto">
          <a:xfrm>
            <a:off x="3019425" y="4156075"/>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3" name="Line 5">
            <a:extLst>
              <a:ext uri="{FF2B5EF4-FFF2-40B4-BE49-F238E27FC236}">
                <a16:creationId xmlns:a16="http://schemas.microsoft.com/office/drawing/2014/main" id="{1623A5BA-E0AA-44E9-9014-9C5D61C53600}"/>
              </a:ext>
            </a:extLst>
          </p:cNvPr>
          <p:cNvSpPr>
            <a:spLocks noChangeShapeType="1"/>
          </p:cNvSpPr>
          <p:nvPr/>
        </p:nvSpPr>
        <p:spPr bwMode="auto">
          <a:xfrm>
            <a:off x="3019425" y="4689475"/>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4" name="Text Box 6">
            <a:extLst>
              <a:ext uri="{FF2B5EF4-FFF2-40B4-BE49-F238E27FC236}">
                <a16:creationId xmlns:a16="http://schemas.microsoft.com/office/drawing/2014/main" id="{7FFC7421-2274-44B8-A995-496743E0CFD1}"/>
              </a:ext>
            </a:extLst>
          </p:cNvPr>
          <p:cNvSpPr txBox="1">
            <a:spLocks noChangeArrowheads="1"/>
          </p:cNvSpPr>
          <p:nvPr/>
        </p:nvSpPr>
        <p:spPr bwMode="auto">
          <a:xfrm>
            <a:off x="2774950" y="4121150"/>
            <a:ext cx="261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           Scratch Tape</a:t>
            </a:r>
          </a:p>
        </p:txBody>
      </p:sp>
      <p:sp>
        <p:nvSpPr>
          <p:cNvPr id="22535" name="Line 7">
            <a:extLst>
              <a:ext uri="{FF2B5EF4-FFF2-40B4-BE49-F238E27FC236}">
                <a16:creationId xmlns:a16="http://schemas.microsoft.com/office/drawing/2014/main" id="{C070521B-014B-40FF-8457-A89CB53FC892}"/>
              </a:ext>
            </a:extLst>
          </p:cNvPr>
          <p:cNvSpPr>
            <a:spLocks noChangeShapeType="1"/>
          </p:cNvSpPr>
          <p:nvPr/>
        </p:nvSpPr>
        <p:spPr bwMode="auto">
          <a:xfrm>
            <a:off x="2987675" y="5486400"/>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6" name="Line 8">
            <a:extLst>
              <a:ext uri="{FF2B5EF4-FFF2-40B4-BE49-F238E27FC236}">
                <a16:creationId xmlns:a16="http://schemas.microsoft.com/office/drawing/2014/main" id="{81EB21C6-9C5B-42F1-A1F0-C32E0B655F69}"/>
              </a:ext>
            </a:extLst>
          </p:cNvPr>
          <p:cNvSpPr>
            <a:spLocks noChangeShapeType="1"/>
          </p:cNvSpPr>
          <p:nvPr/>
        </p:nvSpPr>
        <p:spPr bwMode="auto">
          <a:xfrm>
            <a:off x="2987675" y="6019800"/>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7" name="Text Box 9">
            <a:extLst>
              <a:ext uri="{FF2B5EF4-FFF2-40B4-BE49-F238E27FC236}">
                <a16:creationId xmlns:a16="http://schemas.microsoft.com/office/drawing/2014/main" id="{6E05408F-DD8D-439D-A969-56FCC32CACC2}"/>
              </a:ext>
            </a:extLst>
          </p:cNvPr>
          <p:cNvSpPr txBox="1">
            <a:spLocks noChangeArrowheads="1"/>
          </p:cNvSpPr>
          <p:nvPr/>
        </p:nvSpPr>
        <p:spPr bwMode="auto">
          <a:xfrm>
            <a:off x="2743200" y="5451475"/>
            <a:ext cx="3360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  ID1   #  ID2*   # ID3  </a:t>
            </a:r>
          </a:p>
        </p:txBody>
      </p:sp>
      <p:sp>
        <p:nvSpPr>
          <p:cNvPr id="22538" name="Rectangle 10">
            <a:extLst>
              <a:ext uri="{FF2B5EF4-FFF2-40B4-BE49-F238E27FC236}">
                <a16:creationId xmlns:a16="http://schemas.microsoft.com/office/drawing/2014/main" id="{C8CDC3DC-39D1-45A3-8932-2E5F3340887D}"/>
              </a:ext>
            </a:extLst>
          </p:cNvPr>
          <p:cNvSpPr>
            <a:spLocks noChangeArrowheads="1"/>
          </p:cNvSpPr>
          <p:nvPr/>
        </p:nvSpPr>
        <p:spPr bwMode="auto">
          <a:xfrm>
            <a:off x="1250950" y="3927475"/>
            <a:ext cx="13716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t>D</a:t>
            </a:r>
          </a:p>
        </p:txBody>
      </p:sp>
      <p:sp>
        <p:nvSpPr>
          <p:cNvPr id="22539" name="Line 11">
            <a:extLst>
              <a:ext uri="{FF2B5EF4-FFF2-40B4-BE49-F238E27FC236}">
                <a16:creationId xmlns:a16="http://schemas.microsoft.com/office/drawing/2014/main" id="{FB66079A-BEF5-4EA7-9D2B-62D1BBFFA24E}"/>
              </a:ext>
            </a:extLst>
          </p:cNvPr>
          <p:cNvSpPr>
            <a:spLocks noChangeShapeType="1"/>
          </p:cNvSpPr>
          <p:nvPr/>
        </p:nvSpPr>
        <p:spPr bwMode="auto">
          <a:xfrm>
            <a:off x="2622550" y="4003675"/>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0" name="Line 12">
            <a:extLst>
              <a:ext uri="{FF2B5EF4-FFF2-40B4-BE49-F238E27FC236}">
                <a16:creationId xmlns:a16="http://schemas.microsoft.com/office/drawing/2014/main" id="{D2133617-119F-4592-A3A6-651A3CCC2EDB}"/>
              </a:ext>
            </a:extLst>
          </p:cNvPr>
          <p:cNvSpPr>
            <a:spLocks noChangeShapeType="1"/>
          </p:cNvSpPr>
          <p:nvPr/>
        </p:nvSpPr>
        <p:spPr bwMode="auto">
          <a:xfrm>
            <a:off x="2622550" y="5070475"/>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1" name="Line 13">
            <a:extLst>
              <a:ext uri="{FF2B5EF4-FFF2-40B4-BE49-F238E27FC236}">
                <a16:creationId xmlns:a16="http://schemas.microsoft.com/office/drawing/2014/main" id="{E25F67CE-8A47-479C-BC21-7246532F2161}"/>
              </a:ext>
            </a:extLst>
          </p:cNvPr>
          <p:cNvSpPr>
            <a:spLocks noChangeShapeType="1"/>
          </p:cNvSpPr>
          <p:nvPr/>
        </p:nvSpPr>
        <p:spPr bwMode="auto">
          <a:xfrm>
            <a:off x="3613150" y="507047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42" name="Line 14">
            <a:extLst>
              <a:ext uri="{FF2B5EF4-FFF2-40B4-BE49-F238E27FC236}">
                <a16:creationId xmlns:a16="http://schemas.microsoft.com/office/drawing/2014/main" id="{CC62B5CA-0BA5-4476-907B-BFA3665B5322}"/>
              </a:ext>
            </a:extLst>
          </p:cNvPr>
          <p:cNvSpPr>
            <a:spLocks noChangeShapeType="1"/>
          </p:cNvSpPr>
          <p:nvPr/>
        </p:nvSpPr>
        <p:spPr bwMode="auto">
          <a:xfrm>
            <a:off x="4603750" y="4003675"/>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A92CD60-1AAF-4EC5-8EE3-0E2C95317648}"/>
              </a:ext>
            </a:extLst>
          </p:cNvPr>
          <p:cNvSpPr>
            <a:spLocks noGrp="1" noChangeArrowheads="1"/>
          </p:cNvSpPr>
          <p:nvPr>
            <p:ph type="title"/>
          </p:nvPr>
        </p:nvSpPr>
        <p:spPr>
          <a:xfrm>
            <a:off x="685800" y="304800"/>
            <a:ext cx="7772400" cy="1143000"/>
          </a:xfrm>
        </p:spPr>
        <p:txBody>
          <a:bodyPr/>
          <a:lstStyle/>
          <a:p>
            <a:pPr eaLnBrk="1" hangingPunct="1"/>
            <a:r>
              <a:rPr lang="en-US" altLang="en-US"/>
              <a:t>Nondeterministic TM</a:t>
            </a:r>
          </a:p>
        </p:txBody>
      </p:sp>
      <p:sp>
        <p:nvSpPr>
          <p:cNvPr id="23555" name="Rectangle 3">
            <a:extLst>
              <a:ext uri="{FF2B5EF4-FFF2-40B4-BE49-F238E27FC236}">
                <a16:creationId xmlns:a16="http://schemas.microsoft.com/office/drawing/2014/main" id="{63ECC0DC-B3EA-4C09-A4DC-622DA8269E0D}"/>
              </a:ext>
            </a:extLst>
          </p:cNvPr>
          <p:cNvSpPr>
            <a:spLocks noGrp="1" noChangeArrowheads="1"/>
          </p:cNvSpPr>
          <p:nvPr>
            <p:ph type="body" idx="1"/>
          </p:nvPr>
        </p:nvSpPr>
        <p:spPr>
          <a:xfrm>
            <a:off x="381000" y="1905000"/>
            <a:ext cx="8382000" cy="4495800"/>
          </a:xfrm>
        </p:spPr>
        <p:txBody>
          <a:bodyPr/>
          <a:lstStyle/>
          <a:p>
            <a:pPr eaLnBrk="1" hangingPunct="1">
              <a:lnSpc>
                <a:spcPct val="80000"/>
              </a:lnSpc>
            </a:pPr>
            <a:r>
              <a:rPr lang="en-US" altLang="en-US" sz="2400" dirty="0"/>
              <a:t>If any one of these states is accepting in an ID, then the machine quits and accepts.</a:t>
            </a:r>
          </a:p>
          <a:p>
            <a:pPr eaLnBrk="1" hangingPunct="1">
              <a:lnSpc>
                <a:spcPct val="80000"/>
              </a:lnSpc>
            </a:pPr>
            <a:r>
              <a:rPr lang="en-US" altLang="en-US" sz="2400" dirty="0"/>
              <a:t>If we ever reach the last ID, then we repeat back with the first ID.</a:t>
            </a:r>
          </a:p>
          <a:p>
            <a:pPr eaLnBrk="1" hangingPunct="1">
              <a:lnSpc>
                <a:spcPct val="80000"/>
              </a:lnSpc>
            </a:pPr>
            <a:r>
              <a:rPr lang="en-US" altLang="en-US" sz="2400" dirty="0"/>
              <a:t>Note that although the constructed deterministic TM is equivalent to accepting the same language as a nondeterministic TM, the deterministic TM might take exponentially more time than the nondeterministic TM.  </a:t>
            </a:r>
          </a:p>
          <a:p>
            <a:pPr lvl="1" eaLnBrk="1" hangingPunct="1">
              <a:lnSpc>
                <a:spcPct val="80000"/>
              </a:lnSpc>
            </a:pPr>
            <a:r>
              <a:rPr lang="en-US" altLang="en-US" sz="2000" dirty="0"/>
              <a:t>It is unknown if this exponential slowdown is necessary.  We’ll come back to this in the discussion of P vs. NP.</a:t>
            </a:r>
          </a:p>
          <a:p>
            <a:pPr eaLnBrk="1" hangingPunct="1">
              <a:lnSpc>
                <a:spcPct val="80000"/>
              </a:lnSpc>
            </a:pPr>
            <a:r>
              <a:rPr lang="en-US" altLang="en-US" sz="2400" dirty="0"/>
              <a:t>Theorem:  Since any deterministic Turing Machine is also nondeterministic (there just happens to be no nondeterministic moves), there exists a nondeterministic TM for every deterministic TM.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D8C97FA-1C4D-4CEB-83C3-055034BCE74D}"/>
              </a:ext>
            </a:extLst>
          </p:cNvPr>
          <p:cNvSpPr>
            <a:spLocks noGrp="1" noChangeArrowheads="1"/>
          </p:cNvSpPr>
          <p:nvPr>
            <p:ph type="title"/>
          </p:nvPr>
        </p:nvSpPr>
        <p:spPr/>
        <p:txBody>
          <a:bodyPr/>
          <a:lstStyle/>
          <a:p>
            <a:pPr eaLnBrk="1" hangingPunct="1"/>
            <a:r>
              <a:rPr lang="en-US" altLang="en-US" sz="4000" dirty="0"/>
              <a:t>Equivalence of TM’s and Computers</a:t>
            </a:r>
          </a:p>
        </p:txBody>
      </p:sp>
      <p:sp>
        <p:nvSpPr>
          <p:cNvPr id="24579" name="Rectangle 3">
            <a:extLst>
              <a:ext uri="{FF2B5EF4-FFF2-40B4-BE49-F238E27FC236}">
                <a16:creationId xmlns:a16="http://schemas.microsoft.com/office/drawing/2014/main" id="{42ADA365-1EF7-476F-B838-5C64F9A6623E}"/>
              </a:ext>
            </a:extLst>
          </p:cNvPr>
          <p:cNvSpPr>
            <a:spLocks noGrp="1" noChangeArrowheads="1"/>
          </p:cNvSpPr>
          <p:nvPr>
            <p:ph type="body" idx="1"/>
          </p:nvPr>
        </p:nvSpPr>
        <p:spPr/>
        <p:txBody>
          <a:bodyPr/>
          <a:lstStyle/>
          <a:p>
            <a:pPr eaLnBrk="1" hangingPunct="1">
              <a:lnSpc>
                <a:spcPct val="90000"/>
              </a:lnSpc>
            </a:pPr>
            <a:r>
              <a:rPr lang="en-US" altLang="en-US" sz="2800" dirty="0"/>
              <a:t>In one sense, a real computer has a finite amount of memory, and thus is </a:t>
            </a:r>
            <a:r>
              <a:rPr lang="en-US" altLang="en-US" sz="2800" b="1" dirty="0"/>
              <a:t>weaker</a:t>
            </a:r>
            <a:r>
              <a:rPr lang="en-US" altLang="en-US" sz="2800" dirty="0"/>
              <a:t> than a TM.</a:t>
            </a:r>
          </a:p>
          <a:p>
            <a:pPr eaLnBrk="1" hangingPunct="1">
              <a:lnSpc>
                <a:spcPct val="90000"/>
              </a:lnSpc>
            </a:pPr>
            <a:r>
              <a:rPr lang="en-US" altLang="en-US" sz="2800" dirty="0"/>
              <a:t>But, we can postulate an infinite supply of tapes, disks, or some peripheral storage device to simulate an infinite TM tape.  Additionally, we can assume there is a human operator to mount disks, keep them stacked neatly on the sides of the computer, etc.</a:t>
            </a:r>
          </a:p>
          <a:p>
            <a:pPr eaLnBrk="1" hangingPunct="1">
              <a:lnSpc>
                <a:spcPct val="90000"/>
              </a:lnSpc>
            </a:pPr>
            <a:r>
              <a:rPr lang="en-US" altLang="en-US" sz="2800" dirty="0"/>
              <a:t>Need to show both directions, a TM can simulate a computer and that a computer can simulate a TM</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07F17FC4-0763-4854-A616-23E88B1157AC}"/>
              </a:ext>
            </a:extLst>
          </p:cNvPr>
          <p:cNvSpPr txBox="1">
            <a:spLocks noChangeArrowheads="1"/>
          </p:cNvSpPr>
          <p:nvPr/>
        </p:nvSpPr>
        <p:spPr bwMode="auto">
          <a:xfrm>
            <a:off x="457200" y="1905000"/>
            <a:ext cx="8229600" cy="250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800" dirty="0">
                <a:solidFill>
                  <a:schemeClr val="tx1"/>
                </a:solidFill>
                <a:latin typeface="+mn-lt"/>
              </a:rPr>
              <a:t>Linear Bounded Automata (LBAs) are the same as Turing Machines  with one difference:</a:t>
            </a:r>
          </a:p>
          <a:p>
            <a:r>
              <a:rPr lang="en-US" altLang="en-US" sz="2800" dirty="0">
                <a:solidFill>
                  <a:schemeClr val="tx1"/>
                </a:solidFill>
                <a:latin typeface="+mn-lt"/>
              </a:rPr>
              <a:t>The input string tape space is the only tape space the machine is allowed to use</a:t>
            </a:r>
          </a:p>
          <a:p>
            <a:endParaRPr lang="en-US" altLang="en-US" sz="2800" dirty="0">
              <a:solidFill>
                <a:schemeClr val="tx1"/>
              </a:solidFill>
              <a:latin typeface="+mn-lt"/>
            </a:endParaRPr>
          </a:p>
        </p:txBody>
      </p:sp>
      <p:sp>
        <p:nvSpPr>
          <p:cNvPr id="6" name="TextBox 5">
            <a:extLst>
              <a:ext uri="{FF2B5EF4-FFF2-40B4-BE49-F238E27FC236}">
                <a16:creationId xmlns:a16="http://schemas.microsoft.com/office/drawing/2014/main" id="{7B7CB9FC-3C75-4CFF-9E6A-12BC011367FB}"/>
              </a:ext>
            </a:extLst>
          </p:cNvPr>
          <p:cNvSpPr txBox="1"/>
          <p:nvPr/>
        </p:nvSpPr>
        <p:spPr>
          <a:xfrm>
            <a:off x="457200" y="585857"/>
            <a:ext cx="7391400" cy="707886"/>
          </a:xfrm>
          <a:prstGeom prst="rect">
            <a:avLst/>
          </a:prstGeom>
          <a:noFill/>
        </p:spPr>
        <p:txBody>
          <a:bodyPr wrap="square">
            <a:spAutoFit/>
          </a:bodyPr>
          <a:lstStyle/>
          <a:p>
            <a:r>
              <a:rPr lang="en-US" altLang="en-US" sz="4000" dirty="0">
                <a:solidFill>
                  <a:schemeClr val="tx2"/>
                </a:solidFill>
                <a:latin typeface="+mj-lt"/>
                <a:ea typeface="+mj-ea"/>
                <a:cs typeface="+mj-cs"/>
              </a:rPr>
              <a:t>Linear Bounded Automata (LBAs)</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Box 3">
            <a:extLst>
              <a:ext uri="{FF2B5EF4-FFF2-40B4-BE49-F238E27FC236}">
                <a16:creationId xmlns:a16="http://schemas.microsoft.com/office/drawing/2014/main" id="{D1577922-908A-4B8F-B3D0-DECD614BEBBC}"/>
              </a:ext>
            </a:extLst>
          </p:cNvPr>
          <p:cNvSpPr txBox="1">
            <a:spLocks noChangeArrowheads="1"/>
          </p:cNvSpPr>
          <p:nvPr/>
        </p:nvSpPr>
        <p:spPr bwMode="auto">
          <a:xfrm>
            <a:off x="539750" y="2011572"/>
            <a:ext cx="8299450" cy="404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lgn="just">
              <a:spcBef>
                <a:spcPct val="0"/>
              </a:spcBef>
            </a:pPr>
            <a:r>
              <a:rPr lang="en-US" altLang="en-US" dirty="0">
                <a:solidFill>
                  <a:schemeClr val="bg2">
                    <a:lumMod val="50000"/>
                  </a:schemeClr>
                </a:solidFill>
              </a:rPr>
              <a:t>A </a:t>
            </a:r>
            <a:r>
              <a:rPr lang="en-US" altLang="en-US" sz="2500" dirty="0">
                <a:solidFill>
                  <a:schemeClr val="bg2">
                    <a:lumMod val="50000"/>
                  </a:schemeClr>
                </a:solidFill>
              </a:rPr>
              <a:t>linear bounded automaton is a nondeterministic Turing machine M = (Q, Σ, </a:t>
            </a:r>
            <a:r>
              <a:rPr lang="en-US" altLang="en-US" sz="2500" dirty="0" err="1">
                <a:solidFill>
                  <a:schemeClr val="bg2">
                    <a:lumMod val="50000"/>
                  </a:schemeClr>
                </a:solidFill>
              </a:rPr>
              <a:t>Γ,δ</a:t>
            </a:r>
            <a:r>
              <a:rPr lang="en-US" altLang="en-US" sz="2500" dirty="0">
                <a:solidFill>
                  <a:schemeClr val="bg2">
                    <a:lumMod val="50000"/>
                  </a:schemeClr>
                </a:solidFill>
              </a:rPr>
              <a:t>, q0 , B,F), subject to the restriction that Σ must contain two special symbols </a:t>
            </a:r>
            <a:r>
              <a:rPr lang="en-US" altLang="en-US" sz="2500" b="1" dirty="0">
                <a:solidFill>
                  <a:srgbClr val="FF0000"/>
                </a:solidFill>
              </a:rPr>
              <a:t>[ </a:t>
            </a:r>
            <a:r>
              <a:rPr lang="en-US" altLang="en-US" sz="2500" dirty="0">
                <a:solidFill>
                  <a:schemeClr val="bg2">
                    <a:lumMod val="50000"/>
                  </a:schemeClr>
                </a:solidFill>
              </a:rPr>
              <a:t>and </a:t>
            </a:r>
            <a:r>
              <a:rPr lang="en-US" altLang="en-US" sz="2500" b="1" dirty="0">
                <a:solidFill>
                  <a:srgbClr val="FF0000"/>
                </a:solidFill>
              </a:rPr>
              <a:t>]</a:t>
            </a:r>
            <a:r>
              <a:rPr lang="en-US" altLang="en-US" sz="2500" dirty="0">
                <a:solidFill>
                  <a:schemeClr val="tx2">
                    <a:lumMod val="90000"/>
                    <a:lumOff val="10000"/>
                  </a:schemeClr>
                </a:solidFill>
              </a:rPr>
              <a:t>,</a:t>
            </a:r>
            <a:r>
              <a:rPr lang="en-US" altLang="en-US" sz="2500" dirty="0">
                <a:solidFill>
                  <a:schemeClr val="bg2">
                    <a:lumMod val="50000"/>
                  </a:schemeClr>
                </a:solidFill>
              </a:rPr>
              <a:t> such that δ (qi ,[) can contain only elements of the form (</a:t>
            </a:r>
            <a:r>
              <a:rPr lang="en-US" altLang="en-US" sz="2500" dirty="0" err="1">
                <a:solidFill>
                  <a:schemeClr val="bg2">
                    <a:lumMod val="50000"/>
                  </a:schemeClr>
                </a:solidFill>
              </a:rPr>
              <a:t>qj</a:t>
            </a:r>
            <a:r>
              <a:rPr lang="en-US" altLang="en-US" sz="2500" dirty="0">
                <a:solidFill>
                  <a:schemeClr val="bg2">
                    <a:lumMod val="50000"/>
                  </a:schemeClr>
                </a:solidFill>
              </a:rPr>
              <a:t> , [,R), and δ (qi , ]) can contain only elements of the form (</a:t>
            </a:r>
            <a:r>
              <a:rPr lang="en-US" altLang="en-US" sz="2500" dirty="0" err="1">
                <a:solidFill>
                  <a:schemeClr val="bg2">
                    <a:lumMod val="50000"/>
                  </a:schemeClr>
                </a:solidFill>
              </a:rPr>
              <a:t>qj</a:t>
            </a:r>
            <a:r>
              <a:rPr lang="en-US" altLang="en-US" sz="2500" dirty="0">
                <a:solidFill>
                  <a:schemeClr val="bg2">
                    <a:lumMod val="50000"/>
                  </a:schemeClr>
                </a:solidFill>
              </a:rPr>
              <a:t> , ],L).</a:t>
            </a:r>
          </a:p>
          <a:p>
            <a:pPr algn="just">
              <a:spcBef>
                <a:spcPct val="0"/>
              </a:spcBef>
            </a:pPr>
            <a:endParaRPr lang="en-IN" altLang="en-US" sz="2500" dirty="0">
              <a:solidFill>
                <a:schemeClr val="bg2">
                  <a:lumMod val="50000"/>
                </a:schemeClr>
              </a:solidFill>
            </a:endParaRPr>
          </a:p>
          <a:p>
            <a:pPr algn="just">
              <a:spcBef>
                <a:spcPct val="0"/>
              </a:spcBef>
            </a:pPr>
            <a:endParaRPr lang="en-IN" altLang="en-US" sz="2500" dirty="0">
              <a:solidFill>
                <a:schemeClr val="bg2">
                  <a:lumMod val="50000"/>
                </a:schemeClr>
              </a:solidFill>
            </a:endParaRPr>
          </a:p>
          <a:p>
            <a:pPr algn="just">
              <a:spcBef>
                <a:spcPct val="0"/>
              </a:spcBef>
            </a:pPr>
            <a:r>
              <a:rPr lang="en-US" altLang="en-US" sz="2500" dirty="0">
                <a:solidFill>
                  <a:schemeClr val="bg2">
                    <a:lumMod val="50000"/>
                  </a:schemeClr>
                </a:solidFill>
              </a:rPr>
              <a:t>for some </a:t>
            </a:r>
            <a:r>
              <a:rPr lang="en-US" altLang="en-US" sz="2500" dirty="0" err="1">
                <a:solidFill>
                  <a:schemeClr val="bg2">
                    <a:lumMod val="50000"/>
                  </a:schemeClr>
                </a:solidFill>
              </a:rPr>
              <a:t>qf</a:t>
            </a:r>
            <a:r>
              <a:rPr lang="en-US" altLang="en-US" sz="2500" dirty="0">
                <a:solidFill>
                  <a:schemeClr val="bg2">
                    <a:lumMod val="50000"/>
                  </a:schemeClr>
                </a:solidFill>
              </a:rPr>
              <a:t> ∈ F, x1 , x2 ∈ Γ*.</a:t>
            </a:r>
            <a:endParaRPr lang="en-IN" altLang="en-US" sz="2500" dirty="0">
              <a:solidFill>
                <a:schemeClr val="bg2">
                  <a:lumMod val="50000"/>
                </a:schemeClr>
              </a:solidFill>
            </a:endParaRPr>
          </a:p>
          <a:p>
            <a:pPr algn="just">
              <a:spcBef>
                <a:spcPct val="0"/>
              </a:spcBef>
            </a:pPr>
            <a:endParaRPr lang="en-IN" altLang="en-US" sz="2500" dirty="0"/>
          </a:p>
        </p:txBody>
      </p:sp>
      <p:pic>
        <p:nvPicPr>
          <p:cNvPr id="6" name="Picture 7">
            <a:extLst>
              <a:ext uri="{FF2B5EF4-FFF2-40B4-BE49-F238E27FC236}">
                <a16:creationId xmlns:a16="http://schemas.microsoft.com/office/drawing/2014/main" id="{8F21AC9B-A0BA-4E6F-BD7F-DDECE48B83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521409"/>
            <a:ext cx="26479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9A6BDD91-D8D0-49EF-87E3-3C70AF3B1FB7}"/>
              </a:ext>
            </a:extLst>
          </p:cNvPr>
          <p:cNvSpPr txBox="1"/>
          <p:nvPr/>
        </p:nvSpPr>
        <p:spPr>
          <a:xfrm>
            <a:off x="457200" y="585857"/>
            <a:ext cx="7391400" cy="707886"/>
          </a:xfrm>
          <a:prstGeom prst="rect">
            <a:avLst/>
          </a:prstGeom>
          <a:noFill/>
        </p:spPr>
        <p:txBody>
          <a:bodyPr wrap="square">
            <a:spAutoFit/>
          </a:bodyPr>
          <a:lstStyle/>
          <a:p>
            <a:r>
              <a:rPr lang="en-US" altLang="en-US" sz="4000" dirty="0">
                <a:solidFill>
                  <a:schemeClr val="tx2"/>
                </a:solidFill>
                <a:latin typeface="+mj-lt"/>
                <a:ea typeface="+mj-ea"/>
                <a:cs typeface="+mj-cs"/>
              </a:rPr>
              <a:t>Linear Bounded Automata (LBAs)</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4D1745-81BB-4B3E-812B-57DE779AC6A9}"/>
              </a:ext>
            </a:extLst>
          </p:cNvPr>
          <p:cNvGrpSpPr/>
          <p:nvPr/>
        </p:nvGrpSpPr>
        <p:grpSpPr>
          <a:xfrm>
            <a:off x="0" y="1945481"/>
            <a:ext cx="9142413" cy="3678238"/>
            <a:chOff x="0" y="990600"/>
            <a:chExt cx="9142413" cy="3678238"/>
          </a:xfrm>
        </p:grpSpPr>
        <p:sp>
          <p:nvSpPr>
            <p:cNvPr id="5145" name="Text Box 25">
              <a:extLst>
                <a:ext uri="{FF2B5EF4-FFF2-40B4-BE49-F238E27FC236}">
                  <a16:creationId xmlns:a16="http://schemas.microsoft.com/office/drawing/2014/main" id="{BD0DF7D5-1581-4100-B646-F0B216A29FB1}"/>
                </a:ext>
              </a:extLst>
            </p:cNvPr>
            <p:cNvSpPr txBox="1">
              <a:spLocks noChangeArrowheads="1"/>
            </p:cNvSpPr>
            <p:nvPr/>
          </p:nvSpPr>
          <p:spPr bwMode="auto">
            <a:xfrm>
              <a:off x="7104063" y="3505200"/>
              <a:ext cx="2038350"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dirty="0">
                  <a:solidFill>
                    <a:schemeClr val="tx2"/>
                  </a:solidFill>
                </a:rPr>
                <a:t>Right-end</a:t>
              </a:r>
            </a:p>
            <a:p>
              <a:r>
                <a:rPr lang="en-US" altLang="en-US" dirty="0">
                  <a:solidFill>
                    <a:schemeClr val="tx2"/>
                  </a:solidFill>
                </a:rPr>
                <a:t>marker</a:t>
              </a:r>
            </a:p>
          </p:txBody>
        </p:sp>
        <p:grpSp>
          <p:nvGrpSpPr>
            <p:cNvPr id="3" name="Group 2">
              <a:extLst>
                <a:ext uri="{FF2B5EF4-FFF2-40B4-BE49-F238E27FC236}">
                  <a16:creationId xmlns:a16="http://schemas.microsoft.com/office/drawing/2014/main" id="{0728ADD2-F64C-42BB-9C77-9A1CBDD7F748}"/>
                </a:ext>
              </a:extLst>
            </p:cNvPr>
            <p:cNvGrpSpPr/>
            <p:nvPr/>
          </p:nvGrpSpPr>
          <p:grpSpPr>
            <a:xfrm>
              <a:off x="0" y="990600"/>
              <a:ext cx="7391400" cy="3602038"/>
              <a:chOff x="0" y="990600"/>
              <a:chExt cx="7391400" cy="3602038"/>
            </a:xfrm>
          </p:grpSpPr>
          <p:sp>
            <p:nvSpPr>
              <p:cNvPr id="5143" name="Text Box 23">
                <a:extLst>
                  <a:ext uri="{FF2B5EF4-FFF2-40B4-BE49-F238E27FC236}">
                    <a16:creationId xmlns:a16="http://schemas.microsoft.com/office/drawing/2014/main" id="{514FF240-4E0B-4DC7-A84A-418C4350CC3D}"/>
                  </a:ext>
                </a:extLst>
              </p:cNvPr>
              <p:cNvSpPr txBox="1">
                <a:spLocks noChangeArrowheads="1"/>
              </p:cNvSpPr>
              <p:nvPr/>
            </p:nvSpPr>
            <p:spPr bwMode="auto">
              <a:xfrm>
                <a:off x="0" y="3429000"/>
                <a:ext cx="1871663"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dirty="0">
                    <a:solidFill>
                      <a:schemeClr val="tx2"/>
                    </a:solidFill>
                  </a:rPr>
                  <a:t>Left-end</a:t>
                </a:r>
              </a:p>
              <a:p>
                <a:r>
                  <a:rPr lang="en-US" altLang="en-US" dirty="0">
                    <a:solidFill>
                      <a:schemeClr val="tx2"/>
                    </a:solidFill>
                  </a:rPr>
                  <a:t>marker</a:t>
                </a:r>
              </a:p>
            </p:txBody>
          </p:sp>
          <p:grpSp>
            <p:nvGrpSpPr>
              <p:cNvPr id="2" name="Group 1">
                <a:extLst>
                  <a:ext uri="{FF2B5EF4-FFF2-40B4-BE49-F238E27FC236}">
                    <a16:creationId xmlns:a16="http://schemas.microsoft.com/office/drawing/2014/main" id="{8428E511-610E-43DD-A73C-D613BD343EDF}"/>
                  </a:ext>
                </a:extLst>
              </p:cNvPr>
              <p:cNvGrpSpPr/>
              <p:nvPr/>
            </p:nvGrpSpPr>
            <p:grpSpPr>
              <a:xfrm>
                <a:off x="1295400" y="990600"/>
                <a:ext cx="6096000" cy="3221038"/>
                <a:chOff x="1295400" y="990600"/>
                <a:chExt cx="6096000" cy="3221038"/>
              </a:xfrm>
            </p:grpSpPr>
            <p:sp>
              <p:nvSpPr>
                <p:cNvPr id="5122" name="Line 2">
                  <a:extLst>
                    <a:ext uri="{FF2B5EF4-FFF2-40B4-BE49-F238E27FC236}">
                      <a16:creationId xmlns:a16="http://schemas.microsoft.com/office/drawing/2014/main" id="{4B330BDD-B1AB-4A41-9761-E387C2C895FF}"/>
                    </a:ext>
                  </a:extLst>
                </p:cNvPr>
                <p:cNvSpPr>
                  <a:spLocks noChangeShapeType="1"/>
                </p:cNvSpPr>
                <p:nvPr/>
              </p:nvSpPr>
              <p:spPr bwMode="auto">
                <a:xfrm>
                  <a:off x="1447800" y="1676400"/>
                  <a:ext cx="5715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123" name="Line 3">
                  <a:extLst>
                    <a:ext uri="{FF2B5EF4-FFF2-40B4-BE49-F238E27FC236}">
                      <a16:creationId xmlns:a16="http://schemas.microsoft.com/office/drawing/2014/main" id="{CB07540D-7E32-47B6-94AE-99955418A4F3}"/>
                    </a:ext>
                  </a:extLst>
                </p:cNvPr>
                <p:cNvSpPr>
                  <a:spLocks noChangeShapeType="1"/>
                </p:cNvSpPr>
                <p:nvPr/>
              </p:nvSpPr>
              <p:spPr bwMode="auto">
                <a:xfrm>
                  <a:off x="1447800" y="2362200"/>
                  <a:ext cx="5715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124" name="Line 4">
                  <a:extLst>
                    <a:ext uri="{FF2B5EF4-FFF2-40B4-BE49-F238E27FC236}">
                      <a16:creationId xmlns:a16="http://schemas.microsoft.com/office/drawing/2014/main" id="{120E16DF-4D06-4961-9507-972D80EFE096}"/>
                    </a:ext>
                  </a:extLst>
                </p:cNvPr>
                <p:cNvSpPr>
                  <a:spLocks noChangeShapeType="1"/>
                </p:cNvSpPr>
                <p:nvPr/>
              </p:nvSpPr>
              <p:spPr bwMode="auto">
                <a:xfrm>
                  <a:off x="1905000" y="1676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125" name="Line 5">
                  <a:extLst>
                    <a:ext uri="{FF2B5EF4-FFF2-40B4-BE49-F238E27FC236}">
                      <a16:creationId xmlns:a16="http://schemas.microsoft.com/office/drawing/2014/main" id="{E6AADA70-92BA-4D4C-9DF1-554512CFBB75}"/>
                    </a:ext>
                  </a:extLst>
                </p:cNvPr>
                <p:cNvSpPr>
                  <a:spLocks noChangeShapeType="1"/>
                </p:cNvSpPr>
                <p:nvPr/>
              </p:nvSpPr>
              <p:spPr bwMode="auto">
                <a:xfrm>
                  <a:off x="2438400" y="1676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126" name="Line 6">
                  <a:extLst>
                    <a:ext uri="{FF2B5EF4-FFF2-40B4-BE49-F238E27FC236}">
                      <a16:creationId xmlns:a16="http://schemas.microsoft.com/office/drawing/2014/main" id="{FC76BB65-4AF4-4B15-AB08-6D6E488265EA}"/>
                    </a:ext>
                  </a:extLst>
                </p:cNvPr>
                <p:cNvSpPr>
                  <a:spLocks noChangeShapeType="1"/>
                </p:cNvSpPr>
                <p:nvPr/>
              </p:nvSpPr>
              <p:spPr bwMode="auto">
                <a:xfrm>
                  <a:off x="2971800" y="1676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127" name="Line 7">
                  <a:extLst>
                    <a:ext uri="{FF2B5EF4-FFF2-40B4-BE49-F238E27FC236}">
                      <a16:creationId xmlns:a16="http://schemas.microsoft.com/office/drawing/2014/main" id="{BFC32C48-F86D-4FFF-B90F-D7346A7B3FBB}"/>
                    </a:ext>
                  </a:extLst>
                </p:cNvPr>
                <p:cNvSpPr>
                  <a:spLocks noChangeShapeType="1"/>
                </p:cNvSpPr>
                <p:nvPr/>
              </p:nvSpPr>
              <p:spPr bwMode="auto">
                <a:xfrm>
                  <a:off x="3505200" y="1676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128" name="Line 8">
                  <a:extLst>
                    <a:ext uri="{FF2B5EF4-FFF2-40B4-BE49-F238E27FC236}">
                      <a16:creationId xmlns:a16="http://schemas.microsoft.com/office/drawing/2014/main" id="{3F254A70-5A0F-4AB1-81B6-23F168C021FC}"/>
                    </a:ext>
                  </a:extLst>
                </p:cNvPr>
                <p:cNvSpPr>
                  <a:spLocks noChangeShapeType="1"/>
                </p:cNvSpPr>
                <p:nvPr/>
              </p:nvSpPr>
              <p:spPr bwMode="auto">
                <a:xfrm>
                  <a:off x="4038600" y="1676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129" name="Line 9">
                  <a:extLst>
                    <a:ext uri="{FF2B5EF4-FFF2-40B4-BE49-F238E27FC236}">
                      <a16:creationId xmlns:a16="http://schemas.microsoft.com/office/drawing/2014/main" id="{2B69024A-ECD1-453A-A83F-FE4D5713B7E9}"/>
                    </a:ext>
                  </a:extLst>
                </p:cNvPr>
                <p:cNvSpPr>
                  <a:spLocks noChangeShapeType="1"/>
                </p:cNvSpPr>
                <p:nvPr/>
              </p:nvSpPr>
              <p:spPr bwMode="auto">
                <a:xfrm>
                  <a:off x="4572000" y="1676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130" name="Line 10">
                  <a:extLst>
                    <a:ext uri="{FF2B5EF4-FFF2-40B4-BE49-F238E27FC236}">
                      <a16:creationId xmlns:a16="http://schemas.microsoft.com/office/drawing/2014/main" id="{0F6503DE-1B69-4DF0-BD29-2EB5D37C799E}"/>
                    </a:ext>
                  </a:extLst>
                </p:cNvPr>
                <p:cNvSpPr>
                  <a:spLocks noChangeShapeType="1"/>
                </p:cNvSpPr>
                <p:nvPr/>
              </p:nvSpPr>
              <p:spPr bwMode="auto">
                <a:xfrm>
                  <a:off x="5105400" y="1676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131" name="Line 11">
                  <a:extLst>
                    <a:ext uri="{FF2B5EF4-FFF2-40B4-BE49-F238E27FC236}">
                      <a16:creationId xmlns:a16="http://schemas.microsoft.com/office/drawing/2014/main" id="{E7C831C5-D0C6-48D0-8CB3-D9D6954FCA95}"/>
                    </a:ext>
                  </a:extLst>
                </p:cNvPr>
                <p:cNvSpPr>
                  <a:spLocks noChangeShapeType="1"/>
                </p:cNvSpPr>
                <p:nvPr/>
              </p:nvSpPr>
              <p:spPr bwMode="auto">
                <a:xfrm>
                  <a:off x="5638800" y="1676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132" name="Line 12">
                  <a:extLst>
                    <a:ext uri="{FF2B5EF4-FFF2-40B4-BE49-F238E27FC236}">
                      <a16:creationId xmlns:a16="http://schemas.microsoft.com/office/drawing/2014/main" id="{34136179-D08C-486B-A3E4-F9BCD0FE8B6F}"/>
                    </a:ext>
                  </a:extLst>
                </p:cNvPr>
                <p:cNvSpPr>
                  <a:spLocks noChangeShapeType="1"/>
                </p:cNvSpPr>
                <p:nvPr/>
              </p:nvSpPr>
              <p:spPr bwMode="auto">
                <a:xfrm>
                  <a:off x="6172200" y="1676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133" name="Line 13">
                  <a:extLst>
                    <a:ext uri="{FF2B5EF4-FFF2-40B4-BE49-F238E27FC236}">
                      <a16:creationId xmlns:a16="http://schemas.microsoft.com/office/drawing/2014/main" id="{79FFE324-CB15-4A9D-BF6E-13210067D664}"/>
                    </a:ext>
                  </a:extLst>
                </p:cNvPr>
                <p:cNvSpPr>
                  <a:spLocks noChangeShapeType="1"/>
                </p:cNvSpPr>
                <p:nvPr/>
              </p:nvSpPr>
              <p:spPr bwMode="auto">
                <a:xfrm>
                  <a:off x="6705600" y="1676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5134" name="Object 14">
                  <a:extLst>
                    <a:ext uri="{FF2B5EF4-FFF2-40B4-BE49-F238E27FC236}">
                      <a16:creationId xmlns:a16="http://schemas.microsoft.com/office/drawing/2014/main" id="{01180730-31C7-4AD8-B887-AF483A752FC1}"/>
                    </a:ext>
                  </a:extLst>
                </p:cNvPr>
                <p:cNvGraphicFramePr>
                  <a:graphicFrameLocks noChangeAspect="1"/>
                </p:cNvGraphicFramePr>
                <p:nvPr>
                  <p:extLst>
                    <p:ext uri="{D42A27DB-BD31-4B8C-83A1-F6EECF244321}">
                      <p14:modId xmlns:p14="http://schemas.microsoft.com/office/powerpoint/2010/main" val="903240652"/>
                    </p:ext>
                  </p:extLst>
                </p:nvPr>
              </p:nvGraphicFramePr>
              <p:xfrm>
                <a:off x="2667000" y="1828800"/>
                <a:ext cx="150813" cy="469900"/>
              </p:xfrm>
              <a:graphic>
                <a:graphicData uri="http://schemas.openxmlformats.org/presentationml/2006/ole">
                  <mc:AlternateContent xmlns:mc="http://schemas.openxmlformats.org/markup-compatibility/2006">
                    <mc:Choice xmlns:v="urn:schemas-microsoft-com:vml" Requires="v">
                      <p:oleObj spid="_x0000_s7170" name="Equation" r:id="rId3" imgW="152334" imgH="469696" progId="Equation.3">
                        <p:embed/>
                      </p:oleObj>
                    </mc:Choice>
                    <mc:Fallback>
                      <p:oleObj name="Equation" r:id="rId3" imgW="152334" imgH="469696" progId="Equation.3">
                        <p:embed/>
                        <p:pic>
                          <p:nvPicPr>
                            <p:cNvPr id="5134" name="Object 14">
                              <a:extLst>
                                <a:ext uri="{FF2B5EF4-FFF2-40B4-BE49-F238E27FC236}">
                                  <a16:creationId xmlns:a16="http://schemas.microsoft.com/office/drawing/2014/main" id="{01180730-31C7-4AD8-B887-AF483A752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828800"/>
                              <a:ext cx="150813"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5" name="Object 15">
                  <a:extLst>
                    <a:ext uri="{FF2B5EF4-FFF2-40B4-BE49-F238E27FC236}">
                      <a16:creationId xmlns:a16="http://schemas.microsoft.com/office/drawing/2014/main" id="{C654D2CE-D2DE-43D1-9ADD-D9D311BFF2ED}"/>
                    </a:ext>
                  </a:extLst>
                </p:cNvPr>
                <p:cNvGraphicFramePr>
                  <a:graphicFrameLocks noChangeAspect="1"/>
                </p:cNvGraphicFramePr>
                <p:nvPr>
                  <p:extLst>
                    <p:ext uri="{D42A27DB-BD31-4B8C-83A1-F6EECF244321}">
                      <p14:modId xmlns:p14="http://schemas.microsoft.com/office/powerpoint/2010/main" val="1883131137"/>
                    </p:ext>
                  </p:extLst>
                </p:nvPr>
              </p:nvGraphicFramePr>
              <p:xfrm>
                <a:off x="5791200" y="1828800"/>
                <a:ext cx="150813" cy="469900"/>
              </p:xfrm>
              <a:graphic>
                <a:graphicData uri="http://schemas.openxmlformats.org/presentationml/2006/ole">
                  <mc:AlternateContent xmlns:mc="http://schemas.openxmlformats.org/markup-compatibility/2006">
                    <mc:Choice xmlns:v="urn:schemas-microsoft-com:vml" Requires="v">
                      <p:oleObj spid="_x0000_s7171" name="Equation" r:id="rId5" imgW="152334" imgH="469696" progId="Equation.3">
                        <p:embed/>
                      </p:oleObj>
                    </mc:Choice>
                    <mc:Fallback>
                      <p:oleObj name="Equation" r:id="rId5" imgW="152334" imgH="469696" progId="Equation.3">
                        <p:embed/>
                        <p:pic>
                          <p:nvPicPr>
                            <p:cNvPr id="5135" name="Object 15">
                              <a:extLst>
                                <a:ext uri="{FF2B5EF4-FFF2-40B4-BE49-F238E27FC236}">
                                  <a16:creationId xmlns:a16="http://schemas.microsoft.com/office/drawing/2014/main" id="{C654D2CE-D2DE-43D1-9ADD-D9D311BFF2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1828800"/>
                              <a:ext cx="150813"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6" name="Object 16">
                  <a:extLst>
                    <a:ext uri="{FF2B5EF4-FFF2-40B4-BE49-F238E27FC236}">
                      <a16:creationId xmlns:a16="http://schemas.microsoft.com/office/drawing/2014/main" id="{FA3D8DBB-EF2C-49C5-AA51-113DAFE185A2}"/>
                    </a:ext>
                  </a:extLst>
                </p:cNvPr>
                <p:cNvGraphicFramePr>
                  <a:graphicFrameLocks noChangeAspect="1"/>
                </p:cNvGraphicFramePr>
                <p:nvPr>
                  <p:extLst>
                    <p:ext uri="{D42A27DB-BD31-4B8C-83A1-F6EECF244321}">
                      <p14:modId xmlns:p14="http://schemas.microsoft.com/office/powerpoint/2010/main" val="469335036"/>
                    </p:ext>
                  </p:extLst>
                </p:nvPr>
              </p:nvGraphicFramePr>
              <p:xfrm>
                <a:off x="3124200" y="1905000"/>
                <a:ext cx="265113" cy="279400"/>
              </p:xfrm>
              <a:graphic>
                <a:graphicData uri="http://schemas.openxmlformats.org/presentationml/2006/ole">
                  <mc:AlternateContent xmlns:mc="http://schemas.openxmlformats.org/markup-compatibility/2006">
                    <mc:Choice xmlns:v="urn:schemas-microsoft-com:vml" Requires="v">
                      <p:oleObj spid="_x0000_s7172" name="Equation" r:id="rId7" imgW="266584" imgH="279279" progId="Equation.3">
                        <p:embed/>
                      </p:oleObj>
                    </mc:Choice>
                    <mc:Fallback>
                      <p:oleObj name="Equation" r:id="rId7" imgW="266584" imgH="279279" progId="Equation.3">
                        <p:embed/>
                        <p:pic>
                          <p:nvPicPr>
                            <p:cNvPr id="5136" name="Object 16">
                              <a:extLst>
                                <a:ext uri="{FF2B5EF4-FFF2-40B4-BE49-F238E27FC236}">
                                  <a16:creationId xmlns:a16="http://schemas.microsoft.com/office/drawing/2014/main" id="{FA3D8DBB-EF2C-49C5-AA51-113DAFE185A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19050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7" name="Object 17">
                  <a:extLst>
                    <a:ext uri="{FF2B5EF4-FFF2-40B4-BE49-F238E27FC236}">
                      <a16:creationId xmlns:a16="http://schemas.microsoft.com/office/drawing/2014/main" id="{6F04F7EE-9C66-48B2-B079-05F3BC973848}"/>
                    </a:ext>
                  </a:extLst>
                </p:cNvPr>
                <p:cNvGraphicFramePr>
                  <a:graphicFrameLocks noChangeAspect="1"/>
                </p:cNvGraphicFramePr>
                <p:nvPr>
                  <p:extLst>
                    <p:ext uri="{D42A27DB-BD31-4B8C-83A1-F6EECF244321}">
                      <p14:modId xmlns:p14="http://schemas.microsoft.com/office/powerpoint/2010/main" val="2696683652"/>
                    </p:ext>
                  </p:extLst>
                </p:nvPr>
              </p:nvGraphicFramePr>
              <p:xfrm>
                <a:off x="3657600" y="1828800"/>
                <a:ext cx="252413" cy="392113"/>
              </p:xfrm>
              <a:graphic>
                <a:graphicData uri="http://schemas.openxmlformats.org/presentationml/2006/ole">
                  <mc:AlternateContent xmlns:mc="http://schemas.openxmlformats.org/markup-compatibility/2006">
                    <mc:Choice xmlns:v="urn:schemas-microsoft-com:vml" Requires="v">
                      <p:oleObj spid="_x0000_s7173" name="Equation" r:id="rId9" imgW="253890" imgH="393529" progId="Equation.3">
                        <p:embed/>
                      </p:oleObj>
                    </mc:Choice>
                    <mc:Fallback>
                      <p:oleObj name="Equation" r:id="rId9" imgW="253890" imgH="393529" progId="Equation.3">
                        <p:embed/>
                        <p:pic>
                          <p:nvPicPr>
                            <p:cNvPr id="5137" name="Object 17">
                              <a:extLst>
                                <a:ext uri="{FF2B5EF4-FFF2-40B4-BE49-F238E27FC236}">
                                  <a16:creationId xmlns:a16="http://schemas.microsoft.com/office/drawing/2014/main" id="{6F04F7EE-9C66-48B2-B079-05F3BC97384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7600" y="18288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8" name="Object 18">
                  <a:extLst>
                    <a:ext uri="{FF2B5EF4-FFF2-40B4-BE49-F238E27FC236}">
                      <a16:creationId xmlns:a16="http://schemas.microsoft.com/office/drawing/2014/main" id="{504BAE23-A43D-4790-98FC-F6DCC8F16FE6}"/>
                    </a:ext>
                  </a:extLst>
                </p:cNvPr>
                <p:cNvGraphicFramePr>
                  <a:graphicFrameLocks noChangeAspect="1"/>
                </p:cNvGraphicFramePr>
                <p:nvPr>
                  <p:extLst>
                    <p:ext uri="{D42A27DB-BD31-4B8C-83A1-F6EECF244321}">
                      <p14:modId xmlns:p14="http://schemas.microsoft.com/office/powerpoint/2010/main" val="460605960"/>
                    </p:ext>
                  </p:extLst>
                </p:nvPr>
              </p:nvGraphicFramePr>
              <p:xfrm>
                <a:off x="4191000" y="1905000"/>
                <a:ext cx="239713" cy="279400"/>
              </p:xfrm>
              <a:graphic>
                <a:graphicData uri="http://schemas.openxmlformats.org/presentationml/2006/ole">
                  <mc:AlternateContent xmlns:mc="http://schemas.openxmlformats.org/markup-compatibility/2006">
                    <mc:Choice xmlns:v="urn:schemas-microsoft-com:vml" Requires="v">
                      <p:oleObj spid="_x0000_s7174" name="Equation" r:id="rId11" imgW="241195" imgH="279279" progId="Equation.3">
                        <p:embed/>
                      </p:oleObj>
                    </mc:Choice>
                    <mc:Fallback>
                      <p:oleObj name="Equation" r:id="rId11" imgW="241195" imgH="279279" progId="Equation.3">
                        <p:embed/>
                        <p:pic>
                          <p:nvPicPr>
                            <p:cNvPr id="5138" name="Object 18">
                              <a:extLst>
                                <a:ext uri="{FF2B5EF4-FFF2-40B4-BE49-F238E27FC236}">
                                  <a16:creationId xmlns:a16="http://schemas.microsoft.com/office/drawing/2014/main" id="{504BAE23-A43D-4790-98FC-F6DCC8F16FE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1000" y="1905000"/>
                              <a:ext cx="2397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9" name="Object 19">
                  <a:extLst>
                    <a:ext uri="{FF2B5EF4-FFF2-40B4-BE49-F238E27FC236}">
                      <a16:creationId xmlns:a16="http://schemas.microsoft.com/office/drawing/2014/main" id="{B0C3051C-33E2-4984-9ADA-958D3EE45F90}"/>
                    </a:ext>
                  </a:extLst>
                </p:cNvPr>
                <p:cNvGraphicFramePr>
                  <a:graphicFrameLocks noChangeAspect="1"/>
                </p:cNvGraphicFramePr>
                <p:nvPr>
                  <p:extLst>
                    <p:ext uri="{D42A27DB-BD31-4B8C-83A1-F6EECF244321}">
                      <p14:modId xmlns:p14="http://schemas.microsoft.com/office/powerpoint/2010/main" val="3711091571"/>
                    </p:ext>
                  </p:extLst>
                </p:nvPr>
              </p:nvGraphicFramePr>
              <p:xfrm>
                <a:off x="4724400" y="1828800"/>
                <a:ext cx="303213" cy="392113"/>
              </p:xfrm>
              <a:graphic>
                <a:graphicData uri="http://schemas.openxmlformats.org/presentationml/2006/ole">
                  <mc:AlternateContent xmlns:mc="http://schemas.openxmlformats.org/markup-compatibility/2006">
                    <mc:Choice xmlns:v="urn:schemas-microsoft-com:vml" Requires="v">
                      <p:oleObj spid="_x0000_s7175" name="Equation" r:id="rId13" imgW="304536" imgH="393359" progId="Equation.3">
                        <p:embed/>
                      </p:oleObj>
                    </mc:Choice>
                    <mc:Fallback>
                      <p:oleObj name="Equation" r:id="rId13" imgW="304536" imgH="393359" progId="Equation.3">
                        <p:embed/>
                        <p:pic>
                          <p:nvPicPr>
                            <p:cNvPr id="5139" name="Object 19">
                              <a:extLst>
                                <a:ext uri="{FF2B5EF4-FFF2-40B4-BE49-F238E27FC236}">
                                  <a16:creationId xmlns:a16="http://schemas.microsoft.com/office/drawing/2014/main" id="{B0C3051C-33E2-4984-9ADA-958D3EE45F9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24400" y="1828800"/>
                              <a:ext cx="3032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40" name="Object 20">
                  <a:extLst>
                    <a:ext uri="{FF2B5EF4-FFF2-40B4-BE49-F238E27FC236}">
                      <a16:creationId xmlns:a16="http://schemas.microsoft.com/office/drawing/2014/main" id="{0167F7F3-A89A-45CA-AD78-E56C17DDA6C0}"/>
                    </a:ext>
                  </a:extLst>
                </p:cNvPr>
                <p:cNvGraphicFramePr>
                  <a:graphicFrameLocks noChangeAspect="1"/>
                </p:cNvGraphicFramePr>
                <p:nvPr>
                  <p:extLst>
                    <p:ext uri="{D42A27DB-BD31-4B8C-83A1-F6EECF244321}">
                      <p14:modId xmlns:p14="http://schemas.microsoft.com/office/powerpoint/2010/main" val="1832929715"/>
                    </p:ext>
                  </p:extLst>
                </p:nvPr>
              </p:nvGraphicFramePr>
              <p:xfrm>
                <a:off x="5257800" y="1905000"/>
                <a:ext cx="228600" cy="279400"/>
              </p:xfrm>
              <a:graphic>
                <a:graphicData uri="http://schemas.openxmlformats.org/presentationml/2006/ole">
                  <mc:AlternateContent xmlns:mc="http://schemas.openxmlformats.org/markup-compatibility/2006">
                    <mc:Choice xmlns:v="urn:schemas-microsoft-com:vml" Requires="v">
                      <p:oleObj spid="_x0000_s7176" name="Equation" r:id="rId15" imgW="228600" imgH="279400" progId="Equation.3">
                        <p:embed/>
                      </p:oleObj>
                    </mc:Choice>
                    <mc:Fallback>
                      <p:oleObj name="Equation" r:id="rId15" imgW="228600" imgH="279400" progId="Equation.3">
                        <p:embed/>
                        <p:pic>
                          <p:nvPicPr>
                            <p:cNvPr id="5140" name="Object 20">
                              <a:extLst>
                                <a:ext uri="{FF2B5EF4-FFF2-40B4-BE49-F238E27FC236}">
                                  <a16:creationId xmlns:a16="http://schemas.microsoft.com/office/drawing/2014/main" id="{0167F7F3-A89A-45CA-AD78-E56C17DDA6C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57800" y="1905000"/>
                              <a:ext cx="2286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1" name="Line 21">
                  <a:extLst>
                    <a:ext uri="{FF2B5EF4-FFF2-40B4-BE49-F238E27FC236}">
                      <a16:creationId xmlns:a16="http://schemas.microsoft.com/office/drawing/2014/main" id="{3DB157E9-B00E-4D71-9CED-D456DFA3F2CB}"/>
                    </a:ext>
                  </a:extLst>
                </p:cNvPr>
                <p:cNvSpPr>
                  <a:spLocks noChangeShapeType="1"/>
                </p:cNvSpPr>
                <p:nvPr/>
              </p:nvSpPr>
              <p:spPr bwMode="auto">
                <a:xfrm flipV="1">
                  <a:off x="1295400" y="2438400"/>
                  <a:ext cx="1295400" cy="1066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142" name="Line 22">
                  <a:extLst>
                    <a:ext uri="{FF2B5EF4-FFF2-40B4-BE49-F238E27FC236}">
                      <a16:creationId xmlns:a16="http://schemas.microsoft.com/office/drawing/2014/main" id="{112EF877-8295-4545-B026-F2AF5ED67077}"/>
                    </a:ext>
                  </a:extLst>
                </p:cNvPr>
                <p:cNvSpPr>
                  <a:spLocks noChangeShapeType="1"/>
                </p:cNvSpPr>
                <p:nvPr/>
              </p:nvSpPr>
              <p:spPr bwMode="auto">
                <a:xfrm flipH="1" flipV="1">
                  <a:off x="6019800" y="2438400"/>
                  <a:ext cx="1371600" cy="990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144" name="Text Box 24">
                  <a:extLst>
                    <a:ext uri="{FF2B5EF4-FFF2-40B4-BE49-F238E27FC236}">
                      <a16:creationId xmlns:a16="http://schemas.microsoft.com/office/drawing/2014/main" id="{96351DFF-6227-43F2-9389-4A9656F43047}"/>
                    </a:ext>
                  </a:extLst>
                </p:cNvPr>
                <p:cNvSpPr txBox="1">
                  <a:spLocks noChangeArrowheads="1"/>
                </p:cNvSpPr>
                <p:nvPr/>
              </p:nvSpPr>
              <p:spPr bwMode="auto">
                <a:xfrm>
                  <a:off x="3048000" y="990600"/>
                  <a:ext cx="24876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a:solidFill>
                        <a:srgbClr val="FF00FF"/>
                      </a:solidFill>
                    </a:rPr>
                    <a:t>Input string</a:t>
                  </a:r>
                </a:p>
              </p:txBody>
            </p:sp>
            <p:sp>
              <p:nvSpPr>
                <p:cNvPr id="5146" name="Text Box 26">
                  <a:extLst>
                    <a:ext uri="{FF2B5EF4-FFF2-40B4-BE49-F238E27FC236}">
                      <a16:creationId xmlns:a16="http://schemas.microsoft.com/office/drawing/2014/main" id="{07524FD3-12D3-4ECD-A55B-881B2D79E9EE}"/>
                    </a:ext>
                  </a:extLst>
                </p:cNvPr>
                <p:cNvSpPr txBox="1">
                  <a:spLocks noChangeArrowheads="1"/>
                </p:cNvSpPr>
                <p:nvPr/>
              </p:nvSpPr>
              <p:spPr bwMode="auto">
                <a:xfrm>
                  <a:off x="3124200" y="3048000"/>
                  <a:ext cx="2952750"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dirty="0">
                      <a:solidFill>
                        <a:srgbClr val="FF0000"/>
                      </a:solidFill>
                    </a:rPr>
                    <a:t>Working space</a:t>
                  </a:r>
                </a:p>
                <a:p>
                  <a:r>
                    <a:rPr lang="en-US" altLang="en-US" dirty="0">
                      <a:solidFill>
                        <a:srgbClr val="FF0000"/>
                      </a:solidFill>
                    </a:rPr>
                    <a:t> on tape</a:t>
                  </a:r>
                </a:p>
              </p:txBody>
            </p:sp>
            <p:sp>
              <p:nvSpPr>
                <p:cNvPr id="5147" name="AutoShape 27">
                  <a:extLst>
                    <a:ext uri="{FF2B5EF4-FFF2-40B4-BE49-F238E27FC236}">
                      <a16:creationId xmlns:a16="http://schemas.microsoft.com/office/drawing/2014/main" id="{7FB2BF5A-9D53-4491-8F16-33F712AB5B8C}"/>
                    </a:ext>
                  </a:extLst>
                </p:cNvPr>
                <p:cNvSpPr>
                  <a:spLocks/>
                </p:cNvSpPr>
                <p:nvPr/>
              </p:nvSpPr>
              <p:spPr bwMode="auto">
                <a:xfrm rot="5400000">
                  <a:off x="4114800" y="1447800"/>
                  <a:ext cx="381000" cy="2514600"/>
                </a:xfrm>
                <a:prstGeom prst="rightBrace">
                  <a:avLst>
                    <a:gd name="adj1" fmla="val 55000"/>
                    <a:gd name="adj2" fmla="val 50000"/>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IN" altLang="en-US"/>
                </a:p>
              </p:txBody>
            </p:sp>
          </p:grpSp>
        </p:grpSp>
      </p:grpSp>
      <p:sp>
        <p:nvSpPr>
          <p:cNvPr id="5148" name="Text Box 28">
            <a:extLst>
              <a:ext uri="{FF2B5EF4-FFF2-40B4-BE49-F238E27FC236}">
                <a16:creationId xmlns:a16="http://schemas.microsoft.com/office/drawing/2014/main" id="{DE854535-E39B-499F-BAEC-67E98B2ECCB9}"/>
              </a:ext>
            </a:extLst>
          </p:cNvPr>
          <p:cNvSpPr txBox="1">
            <a:spLocks noChangeArrowheads="1"/>
          </p:cNvSpPr>
          <p:nvPr/>
        </p:nvSpPr>
        <p:spPr bwMode="auto">
          <a:xfrm>
            <a:off x="67422" y="5623628"/>
            <a:ext cx="8840882"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dirty="0">
                <a:solidFill>
                  <a:schemeClr val="tx2">
                    <a:lumMod val="90000"/>
                    <a:lumOff val="10000"/>
                  </a:schemeClr>
                </a:solidFill>
              </a:rPr>
              <a:t>All computation is done between end markers</a:t>
            </a:r>
          </a:p>
        </p:txBody>
      </p:sp>
      <p:sp>
        <p:nvSpPr>
          <p:cNvPr id="5149" name="Text Box 29">
            <a:extLst>
              <a:ext uri="{FF2B5EF4-FFF2-40B4-BE49-F238E27FC236}">
                <a16:creationId xmlns:a16="http://schemas.microsoft.com/office/drawing/2014/main" id="{8C9CBBEC-1476-47EF-BD2D-8D6F4B251F98}"/>
              </a:ext>
            </a:extLst>
          </p:cNvPr>
          <p:cNvSpPr txBox="1">
            <a:spLocks noChangeArrowheads="1"/>
          </p:cNvSpPr>
          <p:nvPr/>
        </p:nvSpPr>
        <p:spPr bwMode="auto">
          <a:xfrm>
            <a:off x="976312" y="858043"/>
            <a:ext cx="66579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b="1" dirty="0">
                <a:solidFill>
                  <a:schemeClr val="tx2">
                    <a:lumMod val="90000"/>
                    <a:lumOff val="10000"/>
                  </a:schemeClr>
                </a:solidFill>
              </a:rPr>
              <a:t>Linear Bounded Automaton (LBA)</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AAA8A9ED-10AB-4DDB-B5FF-709B2C0C39BC}"/>
              </a:ext>
            </a:extLst>
          </p:cNvPr>
          <p:cNvSpPr txBox="1">
            <a:spLocks noChangeArrowheads="1"/>
          </p:cNvSpPr>
          <p:nvPr/>
        </p:nvSpPr>
        <p:spPr bwMode="auto">
          <a:xfrm>
            <a:off x="342275" y="1892055"/>
            <a:ext cx="7383753"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dirty="0">
                <a:solidFill>
                  <a:schemeClr val="tx2">
                    <a:lumMod val="90000"/>
                    <a:lumOff val="10000"/>
                  </a:schemeClr>
                </a:solidFill>
              </a:rPr>
              <a:t>Example languages accepted by LBAs:</a:t>
            </a:r>
          </a:p>
        </p:txBody>
      </p:sp>
      <p:graphicFrame>
        <p:nvGraphicFramePr>
          <p:cNvPr id="6147" name="Object 3">
            <a:extLst>
              <a:ext uri="{FF2B5EF4-FFF2-40B4-BE49-F238E27FC236}">
                <a16:creationId xmlns:a16="http://schemas.microsoft.com/office/drawing/2014/main" id="{5F545783-8BE0-4799-BBB7-41EDA3E65A54}"/>
              </a:ext>
            </a:extLst>
          </p:cNvPr>
          <p:cNvGraphicFramePr>
            <a:graphicFrameLocks noChangeAspect="1"/>
          </p:cNvGraphicFramePr>
          <p:nvPr>
            <p:extLst>
              <p:ext uri="{D42A27DB-BD31-4B8C-83A1-F6EECF244321}">
                <p14:modId xmlns:p14="http://schemas.microsoft.com/office/powerpoint/2010/main" val="1910868739"/>
              </p:ext>
            </p:extLst>
          </p:nvPr>
        </p:nvGraphicFramePr>
        <p:xfrm>
          <a:off x="762000" y="2699623"/>
          <a:ext cx="2730500" cy="711200"/>
        </p:xfrm>
        <a:graphic>
          <a:graphicData uri="http://schemas.openxmlformats.org/presentationml/2006/ole">
            <mc:AlternateContent xmlns:mc="http://schemas.openxmlformats.org/markup-compatibility/2006">
              <mc:Choice xmlns:v="urn:schemas-microsoft-com:vml" Requires="v">
                <p:oleObj spid="_x0000_s8194" name="Equation" r:id="rId3" imgW="2730500" imgH="711200" progId="Equation.3">
                  <p:embed/>
                </p:oleObj>
              </mc:Choice>
              <mc:Fallback>
                <p:oleObj name="Equation" r:id="rId3" imgW="2730500" imgH="711200" progId="Equation.3">
                  <p:embed/>
                  <p:pic>
                    <p:nvPicPr>
                      <p:cNvPr id="6147" name="Object 3">
                        <a:extLst>
                          <a:ext uri="{FF2B5EF4-FFF2-40B4-BE49-F238E27FC236}">
                            <a16:creationId xmlns:a16="http://schemas.microsoft.com/office/drawing/2014/main" id="{5F545783-8BE0-4799-BBB7-41EDA3E65A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699623"/>
                        <a:ext cx="27305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8" name="Text Box 5">
            <a:extLst>
              <a:ext uri="{FF2B5EF4-FFF2-40B4-BE49-F238E27FC236}">
                <a16:creationId xmlns:a16="http://schemas.microsoft.com/office/drawing/2014/main" id="{65BECD2E-2AA8-4C08-9807-5701125D4586}"/>
              </a:ext>
            </a:extLst>
          </p:cNvPr>
          <p:cNvSpPr txBox="1">
            <a:spLocks noChangeArrowheads="1"/>
          </p:cNvSpPr>
          <p:nvPr/>
        </p:nvSpPr>
        <p:spPr bwMode="auto">
          <a:xfrm>
            <a:off x="304800" y="3962400"/>
            <a:ext cx="7093609"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a:solidFill>
                  <a:schemeClr val="tx2">
                    <a:lumMod val="90000"/>
                    <a:lumOff val="10000"/>
                  </a:schemeClr>
                </a:solidFill>
              </a:rPr>
              <a:t>LBA’s have more power than NPDA’s</a:t>
            </a:r>
          </a:p>
        </p:txBody>
      </p:sp>
      <p:sp>
        <p:nvSpPr>
          <p:cNvPr id="6149" name="Text Box 7">
            <a:extLst>
              <a:ext uri="{FF2B5EF4-FFF2-40B4-BE49-F238E27FC236}">
                <a16:creationId xmlns:a16="http://schemas.microsoft.com/office/drawing/2014/main" id="{EE87F0AA-47C4-477E-ABF1-01AD73AA3457}"/>
              </a:ext>
            </a:extLst>
          </p:cNvPr>
          <p:cNvSpPr txBox="1">
            <a:spLocks noChangeArrowheads="1"/>
          </p:cNvSpPr>
          <p:nvPr/>
        </p:nvSpPr>
        <p:spPr bwMode="auto">
          <a:xfrm>
            <a:off x="152400" y="5098752"/>
            <a:ext cx="8610600" cy="1077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dirty="0">
                <a:solidFill>
                  <a:schemeClr val="tx2">
                    <a:lumMod val="90000"/>
                    <a:lumOff val="10000"/>
                  </a:schemeClr>
                </a:solidFill>
              </a:rPr>
              <a:t>LBA’s have also less power than Turing Machines </a:t>
            </a:r>
          </a:p>
        </p:txBody>
      </p:sp>
      <p:sp>
        <p:nvSpPr>
          <p:cNvPr id="7" name="TextBox 6">
            <a:extLst>
              <a:ext uri="{FF2B5EF4-FFF2-40B4-BE49-F238E27FC236}">
                <a16:creationId xmlns:a16="http://schemas.microsoft.com/office/drawing/2014/main" id="{55217401-5E45-4C02-8525-99A1C10EC7A0}"/>
              </a:ext>
            </a:extLst>
          </p:cNvPr>
          <p:cNvSpPr txBox="1"/>
          <p:nvPr/>
        </p:nvSpPr>
        <p:spPr>
          <a:xfrm>
            <a:off x="457200" y="585857"/>
            <a:ext cx="7391400" cy="707886"/>
          </a:xfrm>
          <a:prstGeom prst="rect">
            <a:avLst/>
          </a:prstGeom>
          <a:noFill/>
        </p:spPr>
        <p:txBody>
          <a:bodyPr wrap="square">
            <a:spAutoFit/>
          </a:bodyPr>
          <a:lstStyle/>
          <a:p>
            <a:r>
              <a:rPr lang="en-US" altLang="en-US" sz="4000" dirty="0">
                <a:solidFill>
                  <a:schemeClr val="tx2"/>
                </a:solidFill>
                <a:latin typeface="+mj-lt"/>
                <a:ea typeface="+mj-ea"/>
                <a:cs typeface="+mj-cs"/>
              </a:rPr>
              <a:t>Linear Bounded Automata (LBAs)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Rectangle 6">
            <a:extLst>
              <a:ext uri="{FF2B5EF4-FFF2-40B4-BE49-F238E27FC236}">
                <a16:creationId xmlns:a16="http://schemas.microsoft.com/office/drawing/2014/main" id="{3B9AB2C6-BDD4-405A-8DD4-7D38ED642DF5}"/>
              </a:ext>
            </a:extLst>
          </p:cNvPr>
          <p:cNvSpPr>
            <a:spLocks noChangeArrowheads="1"/>
          </p:cNvSpPr>
          <p:nvPr/>
        </p:nvSpPr>
        <p:spPr bwMode="auto">
          <a:xfrm>
            <a:off x="533400" y="685800"/>
            <a:ext cx="845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altLang="en-US" sz="3600" b="1" dirty="0" err="1"/>
              <a:t>Greibach</a:t>
            </a:r>
            <a:r>
              <a:rPr lang="en-US" altLang="en-US" sz="3600" b="1" dirty="0"/>
              <a:t> Normal Form</a:t>
            </a:r>
            <a:r>
              <a:rPr lang="en-US" altLang="en-US" sz="3600" dirty="0"/>
              <a:t> </a:t>
            </a:r>
          </a:p>
        </p:txBody>
      </p:sp>
      <p:sp>
        <p:nvSpPr>
          <p:cNvPr id="41991" name="Text Box 7">
            <a:extLst>
              <a:ext uri="{FF2B5EF4-FFF2-40B4-BE49-F238E27FC236}">
                <a16:creationId xmlns:a16="http://schemas.microsoft.com/office/drawing/2014/main" id="{D9557E2F-E20C-48FA-9A68-E5A94B51DCCA}"/>
              </a:ext>
            </a:extLst>
          </p:cNvPr>
          <p:cNvSpPr txBox="1">
            <a:spLocks noChangeArrowheads="1"/>
          </p:cNvSpPr>
          <p:nvPr/>
        </p:nvSpPr>
        <p:spPr bwMode="auto">
          <a:xfrm>
            <a:off x="533400" y="1981200"/>
            <a:ext cx="8077200" cy="545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lvl="1"/>
            <a:r>
              <a:rPr lang="en-US" altLang="en-US" sz="2200" dirty="0"/>
              <a:t>All rules are of the following form:</a:t>
            </a:r>
          </a:p>
          <a:p>
            <a:pPr lvl="1"/>
            <a:endParaRPr lang="en-US" altLang="en-US" sz="2200" i="1" dirty="0"/>
          </a:p>
          <a:p>
            <a:pPr lvl="1"/>
            <a:r>
              <a:rPr lang="en-US" altLang="en-US" dirty="0"/>
              <a:t>    ● </a:t>
            </a:r>
            <a:r>
              <a:rPr lang="en-US" altLang="en-US" sz="2200" i="1" dirty="0"/>
              <a:t>X</a:t>
            </a:r>
            <a:r>
              <a:rPr lang="en-US" altLang="en-US" sz="2200" dirty="0"/>
              <a:t> </a:t>
            </a:r>
            <a:r>
              <a:rPr lang="en-US" altLang="en-US" sz="2200" dirty="0">
                <a:sym typeface="Symbol" panose="05050102010706020507" pitchFamily="18" charset="2"/>
              </a:rPr>
              <a:t></a:t>
            </a:r>
            <a:r>
              <a:rPr lang="en-US" altLang="en-US" sz="2200" dirty="0"/>
              <a:t> </a:t>
            </a:r>
            <a:r>
              <a:rPr lang="en-US" altLang="en-US" sz="2200" i="1" dirty="0"/>
              <a:t>a</a:t>
            </a:r>
            <a:r>
              <a:rPr lang="en-US" altLang="en-US" sz="2200" dirty="0"/>
              <a:t> </a:t>
            </a:r>
            <a:r>
              <a:rPr lang="en-US" altLang="en-US" sz="2200" i="1" dirty="0" err="1"/>
              <a:t>A</a:t>
            </a:r>
            <a:r>
              <a:rPr lang="en-US" altLang="en-US" sz="2200" dirty="0"/>
              <a:t>, where </a:t>
            </a:r>
            <a:r>
              <a:rPr lang="en-US" altLang="en-US" sz="2200" i="1" dirty="0"/>
              <a:t>a</a:t>
            </a:r>
            <a:r>
              <a:rPr lang="en-US" altLang="en-US" sz="2200" dirty="0"/>
              <a:t> </a:t>
            </a:r>
            <a:r>
              <a:rPr lang="en-US" altLang="en-US" sz="2200" dirty="0">
                <a:sym typeface="Symbol" panose="05050102010706020507" pitchFamily="18" charset="2"/>
              </a:rPr>
              <a:t></a:t>
            </a:r>
            <a:r>
              <a:rPr lang="en-US" altLang="en-US" sz="2200" dirty="0"/>
              <a:t> </a:t>
            </a:r>
            <a:r>
              <a:rPr lang="en-US" altLang="en-US" sz="2200" dirty="0">
                <a:sym typeface="Symbol" panose="05050102010706020507" pitchFamily="18" charset="2"/>
              </a:rPr>
              <a:t></a:t>
            </a:r>
            <a:r>
              <a:rPr lang="en-US" altLang="en-US" sz="2200" dirty="0"/>
              <a:t> and </a:t>
            </a:r>
            <a:r>
              <a:rPr lang="en-US" altLang="en-US" sz="2200" i="1" dirty="0"/>
              <a:t>A</a:t>
            </a:r>
            <a:r>
              <a:rPr lang="en-US" altLang="en-US" sz="2200" dirty="0"/>
              <a:t> </a:t>
            </a:r>
            <a:r>
              <a:rPr lang="en-US" altLang="en-US" sz="2200" dirty="0">
                <a:sym typeface="Symbol" panose="05050102010706020507" pitchFamily="18" charset="2"/>
              </a:rPr>
              <a:t></a:t>
            </a:r>
            <a:r>
              <a:rPr lang="en-US" altLang="en-US" sz="2200" dirty="0"/>
              <a:t> (</a:t>
            </a:r>
            <a:r>
              <a:rPr lang="en-US" altLang="en-US" sz="2200" i="1" dirty="0"/>
              <a:t>V</a:t>
            </a:r>
            <a:r>
              <a:rPr lang="en-US" altLang="en-US" sz="2200" dirty="0"/>
              <a:t> - </a:t>
            </a:r>
            <a:r>
              <a:rPr lang="en-US" altLang="en-US" sz="2200" dirty="0">
                <a:sym typeface="Symbol" panose="05050102010706020507" pitchFamily="18" charset="2"/>
              </a:rPr>
              <a:t></a:t>
            </a:r>
            <a:r>
              <a:rPr lang="en-US" altLang="en-US" sz="2200" dirty="0"/>
              <a:t>)*.</a:t>
            </a:r>
          </a:p>
          <a:p>
            <a:pPr lvl="1"/>
            <a:endParaRPr lang="en-US" altLang="en-US" sz="2200" dirty="0"/>
          </a:p>
          <a:p>
            <a:pPr lvl="1"/>
            <a:r>
              <a:rPr lang="en-US" altLang="en-US" sz="2200" dirty="0"/>
              <a:t>No need to push the </a:t>
            </a:r>
            <a:r>
              <a:rPr lang="en-US" altLang="en-US" sz="2200" i="1" dirty="0"/>
              <a:t>a</a:t>
            </a:r>
            <a:r>
              <a:rPr lang="en-US" altLang="en-US" sz="2200" dirty="0"/>
              <a:t> and then immediately pop it.  </a:t>
            </a:r>
          </a:p>
          <a:p>
            <a:pPr lvl="1"/>
            <a:endParaRPr lang="en-US" altLang="en-US" sz="2200" dirty="0"/>
          </a:p>
          <a:p>
            <a:pPr lvl="1"/>
            <a:r>
              <a:rPr lang="en-US" altLang="en-US" sz="2200" dirty="0"/>
              <a:t>So </a:t>
            </a:r>
            <a:r>
              <a:rPr lang="en-US" altLang="en-US" sz="2200" i="1" dirty="0"/>
              <a:t>M</a:t>
            </a:r>
            <a:r>
              <a:rPr lang="en-US" altLang="en-US" sz="2200" dirty="0"/>
              <a:t> = ({</a:t>
            </a:r>
            <a:r>
              <a:rPr lang="en-US" altLang="en-US" sz="2200" i="1" dirty="0"/>
              <a:t>p</a:t>
            </a:r>
            <a:r>
              <a:rPr lang="en-US" altLang="en-US" sz="2200" dirty="0"/>
              <a:t>, </a:t>
            </a:r>
            <a:r>
              <a:rPr lang="en-US" altLang="en-US" sz="2200" i="1" dirty="0"/>
              <a:t>q</a:t>
            </a:r>
            <a:r>
              <a:rPr lang="en-US" altLang="en-US" sz="2200" dirty="0"/>
              <a:t>}, </a:t>
            </a:r>
            <a:r>
              <a:rPr lang="en-US" altLang="en-US" sz="2200" dirty="0">
                <a:sym typeface="Symbol" panose="05050102010706020507" pitchFamily="18" charset="2"/>
              </a:rPr>
              <a:t></a:t>
            </a:r>
            <a:r>
              <a:rPr lang="en-US" altLang="en-US" sz="2200" dirty="0"/>
              <a:t>, </a:t>
            </a:r>
            <a:r>
              <a:rPr lang="en-US" altLang="en-US" sz="2200" i="1" dirty="0"/>
              <a:t>V</a:t>
            </a:r>
            <a:r>
              <a:rPr lang="en-US" altLang="en-US" sz="2200" dirty="0"/>
              <a:t>, </a:t>
            </a:r>
            <a:r>
              <a:rPr lang="en-US" altLang="en-US" sz="2200" dirty="0">
                <a:sym typeface="Symbol" panose="05050102010706020507" pitchFamily="18" charset="2"/>
              </a:rPr>
              <a:t></a:t>
            </a:r>
            <a:r>
              <a:rPr lang="en-US" altLang="en-US" sz="2200" dirty="0"/>
              <a:t>, </a:t>
            </a:r>
            <a:r>
              <a:rPr lang="en-US" altLang="en-US" sz="2200" i="1" dirty="0"/>
              <a:t>p</a:t>
            </a:r>
            <a:r>
              <a:rPr lang="en-US" altLang="en-US" sz="2200" dirty="0"/>
              <a:t>, {</a:t>
            </a:r>
            <a:r>
              <a:rPr lang="en-US" altLang="en-US" sz="2200" i="1" dirty="0"/>
              <a:t>q</a:t>
            </a:r>
            <a:r>
              <a:rPr lang="en-US" altLang="en-US" sz="2200" dirty="0"/>
              <a:t>}), where </a:t>
            </a:r>
            <a:r>
              <a:rPr lang="en-US" altLang="en-US" sz="2200" dirty="0">
                <a:sym typeface="Symbol" panose="05050102010706020507" pitchFamily="18" charset="2"/>
              </a:rPr>
              <a:t></a:t>
            </a:r>
            <a:r>
              <a:rPr lang="en-US" altLang="en-US" sz="2200" dirty="0"/>
              <a:t> contains:</a:t>
            </a:r>
          </a:p>
          <a:p>
            <a:pPr lvl="1"/>
            <a:endParaRPr lang="en-US" altLang="en-US" sz="2200" dirty="0"/>
          </a:p>
          <a:p>
            <a:pPr lvl="1"/>
            <a:r>
              <a:rPr lang="en-US" altLang="en-US" sz="2200" dirty="0"/>
              <a:t>    1. The start-up transitions:  </a:t>
            </a:r>
          </a:p>
          <a:p>
            <a:pPr lvl="1"/>
            <a:r>
              <a:rPr lang="en-US" altLang="en-US" sz="2200" dirty="0"/>
              <a:t>			For each rule </a:t>
            </a:r>
            <a:r>
              <a:rPr lang="en-US" altLang="en-US" sz="2200" i="1" dirty="0"/>
              <a:t>S</a:t>
            </a:r>
            <a:r>
              <a:rPr lang="en-US" altLang="en-US" sz="2200" dirty="0"/>
              <a:t> </a:t>
            </a:r>
            <a:r>
              <a:rPr lang="en-US" altLang="en-US" sz="2200" dirty="0">
                <a:sym typeface="Symbol" panose="05050102010706020507" pitchFamily="18" charset="2"/>
              </a:rPr>
              <a:t></a:t>
            </a:r>
            <a:r>
              <a:rPr lang="en-US" altLang="en-US" sz="2200" dirty="0"/>
              <a:t> </a:t>
            </a:r>
            <a:r>
              <a:rPr lang="en-US" altLang="en-US" sz="2200" i="1" dirty="0"/>
              <a:t>cs</a:t>
            </a:r>
            <a:r>
              <a:rPr lang="en-US" altLang="en-US" sz="2200" baseline="-25000" dirty="0"/>
              <a:t>2</a:t>
            </a:r>
            <a:r>
              <a:rPr lang="en-US" altLang="en-US" sz="2200" dirty="0"/>
              <a:t>…</a:t>
            </a:r>
            <a:r>
              <a:rPr lang="en-US" altLang="en-US" sz="2200" i="1" dirty="0" err="1"/>
              <a:t>s</a:t>
            </a:r>
            <a:r>
              <a:rPr lang="en-US" altLang="en-US" sz="2200" i="1" baseline="-25000" dirty="0" err="1"/>
              <a:t>n</a:t>
            </a:r>
            <a:r>
              <a:rPr lang="en-US" altLang="en-US" sz="2200" dirty="0"/>
              <a:t>, the transition:</a:t>
            </a:r>
          </a:p>
          <a:p>
            <a:pPr lvl="1"/>
            <a:r>
              <a:rPr lang="en-US" altLang="en-US" sz="2200" dirty="0"/>
              <a:t>       	    	((</a:t>
            </a:r>
            <a:r>
              <a:rPr lang="en-US" altLang="en-US" sz="2200" i="1" dirty="0"/>
              <a:t>p</a:t>
            </a:r>
            <a:r>
              <a:rPr lang="en-US" altLang="en-US" sz="2200" dirty="0"/>
              <a:t>, </a:t>
            </a:r>
            <a:r>
              <a:rPr lang="en-US" altLang="en-US" sz="2200" i="1" dirty="0"/>
              <a:t>c</a:t>
            </a:r>
            <a:r>
              <a:rPr lang="en-US" altLang="en-US" sz="2200" dirty="0"/>
              <a:t>, </a:t>
            </a:r>
            <a:r>
              <a:rPr lang="en-US" altLang="en-US" sz="2200" dirty="0">
                <a:sym typeface="Symbol" panose="05050102010706020507" pitchFamily="18" charset="2"/>
              </a:rPr>
              <a:t></a:t>
            </a:r>
            <a:r>
              <a:rPr lang="en-US" altLang="en-US" sz="2200" dirty="0"/>
              <a:t>), (</a:t>
            </a:r>
            <a:r>
              <a:rPr lang="en-US" altLang="en-US" sz="2200" i="1" dirty="0"/>
              <a:t>q</a:t>
            </a:r>
            <a:r>
              <a:rPr lang="en-US" altLang="en-US" sz="2200" dirty="0"/>
              <a:t>, </a:t>
            </a:r>
            <a:r>
              <a:rPr lang="en-US" altLang="en-US" sz="2200" i="1" dirty="0"/>
              <a:t>s</a:t>
            </a:r>
            <a:r>
              <a:rPr lang="en-US" altLang="en-US" sz="2200" baseline="-25000" dirty="0"/>
              <a:t>2</a:t>
            </a:r>
            <a:r>
              <a:rPr lang="en-US" altLang="en-US" sz="2200" dirty="0"/>
              <a:t>…</a:t>
            </a:r>
            <a:r>
              <a:rPr lang="en-US" altLang="en-US" sz="2200" i="1" dirty="0" err="1"/>
              <a:t>s</a:t>
            </a:r>
            <a:r>
              <a:rPr lang="en-US" altLang="en-US" sz="2200" i="1" baseline="-25000" dirty="0" err="1"/>
              <a:t>n</a:t>
            </a:r>
            <a:r>
              <a:rPr lang="en-US" altLang="en-US" sz="2200" dirty="0"/>
              <a:t>)).</a:t>
            </a:r>
          </a:p>
          <a:p>
            <a:pPr lvl="1"/>
            <a:endParaRPr lang="en-US" altLang="en-US" sz="2200" dirty="0"/>
          </a:p>
          <a:p>
            <a:pPr lvl="1"/>
            <a:r>
              <a:rPr lang="en-US" altLang="en-US" sz="2200" dirty="0"/>
              <a:t>    2. For each rule </a:t>
            </a:r>
            <a:r>
              <a:rPr lang="en-US" altLang="en-US" sz="2200" i="1" dirty="0"/>
              <a:t>X</a:t>
            </a:r>
            <a:r>
              <a:rPr lang="en-US" altLang="en-US" sz="2200" dirty="0"/>
              <a:t> </a:t>
            </a:r>
            <a:r>
              <a:rPr lang="en-US" altLang="en-US" sz="2200" dirty="0">
                <a:sym typeface="Symbol" panose="05050102010706020507" pitchFamily="18" charset="2"/>
              </a:rPr>
              <a:t></a:t>
            </a:r>
            <a:r>
              <a:rPr lang="en-US" altLang="en-US" sz="2200" dirty="0"/>
              <a:t> </a:t>
            </a:r>
            <a:r>
              <a:rPr lang="en-US" altLang="en-US" sz="2200" i="1" dirty="0"/>
              <a:t>cs</a:t>
            </a:r>
            <a:r>
              <a:rPr lang="en-US" altLang="en-US" sz="2200" baseline="-25000" dirty="0"/>
              <a:t>2</a:t>
            </a:r>
            <a:r>
              <a:rPr lang="en-US" altLang="en-US" sz="2200" dirty="0"/>
              <a:t>…</a:t>
            </a:r>
            <a:r>
              <a:rPr lang="en-US" altLang="en-US" sz="2200" i="1" dirty="0" err="1"/>
              <a:t>s</a:t>
            </a:r>
            <a:r>
              <a:rPr lang="en-US" altLang="en-US" sz="2200" i="1" baseline="-25000" dirty="0" err="1"/>
              <a:t>n</a:t>
            </a:r>
            <a:r>
              <a:rPr lang="en-US" altLang="en-US" sz="2200" dirty="0"/>
              <a:t> (where </a:t>
            </a:r>
            <a:r>
              <a:rPr lang="en-US" altLang="en-US" sz="2200" i="1" dirty="0"/>
              <a:t>c</a:t>
            </a:r>
            <a:r>
              <a:rPr lang="en-US" altLang="en-US" sz="2200" dirty="0"/>
              <a:t> </a:t>
            </a:r>
            <a:r>
              <a:rPr lang="en-US" altLang="en-US" sz="2200" dirty="0">
                <a:sym typeface="Symbol" panose="05050102010706020507" pitchFamily="18" charset="2"/>
              </a:rPr>
              <a:t></a:t>
            </a:r>
            <a:r>
              <a:rPr lang="en-US" altLang="en-US" sz="2200" dirty="0"/>
              <a:t> </a:t>
            </a:r>
            <a:r>
              <a:rPr lang="en-US" altLang="en-US" sz="2200" dirty="0">
                <a:sym typeface="Symbol" panose="05050102010706020507" pitchFamily="18" charset="2"/>
              </a:rPr>
              <a:t></a:t>
            </a:r>
            <a:r>
              <a:rPr lang="en-US" altLang="en-US" sz="2200" dirty="0"/>
              <a:t> and </a:t>
            </a:r>
            <a:r>
              <a:rPr lang="en-US" altLang="en-US" sz="2200" i="1" dirty="0"/>
              <a:t>s</a:t>
            </a:r>
            <a:r>
              <a:rPr lang="en-US" altLang="en-US" sz="2200" baseline="-25000" dirty="0"/>
              <a:t>2</a:t>
            </a:r>
            <a:r>
              <a:rPr lang="en-US" altLang="en-US" sz="2200" dirty="0"/>
              <a:t> </a:t>
            </a:r>
          </a:p>
          <a:p>
            <a:pPr lvl="1"/>
            <a:r>
              <a:rPr lang="en-US" altLang="en-US" sz="2200" dirty="0"/>
              <a:t>			through </a:t>
            </a:r>
            <a:r>
              <a:rPr lang="en-US" altLang="en-US" sz="2200" i="1" dirty="0" err="1"/>
              <a:t>s</a:t>
            </a:r>
            <a:r>
              <a:rPr lang="en-US" altLang="en-US" sz="2200" i="1" baseline="-25000" dirty="0" err="1"/>
              <a:t>n</a:t>
            </a:r>
            <a:r>
              <a:rPr lang="en-US" altLang="en-US" sz="2200" dirty="0"/>
              <a:t> are elements of </a:t>
            </a:r>
            <a:r>
              <a:rPr lang="en-US" altLang="en-US" sz="2200" i="1" dirty="0"/>
              <a:t>V</a:t>
            </a:r>
            <a:r>
              <a:rPr lang="en-US" altLang="en-US" sz="2200" dirty="0"/>
              <a:t> - </a:t>
            </a:r>
            <a:r>
              <a:rPr lang="en-US" altLang="en-US" sz="2200" dirty="0">
                <a:sym typeface="Symbol" panose="05050102010706020507" pitchFamily="18" charset="2"/>
              </a:rPr>
              <a:t></a:t>
            </a:r>
            <a:r>
              <a:rPr lang="en-US" altLang="en-US" sz="2200" dirty="0"/>
              <a:t>), the transition:</a:t>
            </a:r>
          </a:p>
          <a:p>
            <a:pPr lvl="1"/>
            <a:endParaRPr lang="en-US" altLang="en-US" sz="2200" dirty="0"/>
          </a:p>
          <a:p>
            <a:pPr lvl="1"/>
            <a:r>
              <a:rPr lang="en-US" altLang="en-US" sz="2200" dirty="0"/>
              <a:t>      		 ((</a:t>
            </a:r>
            <a:r>
              <a:rPr lang="en-US" altLang="en-US" sz="2200" i="1" dirty="0"/>
              <a:t>q</a:t>
            </a:r>
            <a:r>
              <a:rPr lang="en-US" altLang="en-US" sz="2200" dirty="0"/>
              <a:t>, </a:t>
            </a:r>
            <a:r>
              <a:rPr lang="en-US" altLang="en-US" sz="2200" i="1" dirty="0"/>
              <a:t>c</a:t>
            </a:r>
            <a:r>
              <a:rPr lang="en-US" altLang="en-US" sz="2200" dirty="0"/>
              <a:t>, </a:t>
            </a:r>
            <a:r>
              <a:rPr lang="en-US" altLang="en-US" sz="2200" i="1" dirty="0"/>
              <a:t>X</a:t>
            </a:r>
            <a:r>
              <a:rPr lang="en-US" altLang="en-US" sz="2200" dirty="0"/>
              <a:t>), (</a:t>
            </a:r>
            <a:r>
              <a:rPr lang="en-US" altLang="en-US" sz="2200" i="1" dirty="0"/>
              <a:t>q</a:t>
            </a:r>
            <a:r>
              <a:rPr lang="en-US" altLang="en-US" sz="2200" dirty="0"/>
              <a:t>, </a:t>
            </a:r>
            <a:r>
              <a:rPr lang="en-US" altLang="en-US" sz="2200" i="1" dirty="0"/>
              <a:t>s</a:t>
            </a:r>
            <a:r>
              <a:rPr lang="en-US" altLang="en-US" sz="2200" baseline="-25000" dirty="0"/>
              <a:t>2</a:t>
            </a:r>
            <a:r>
              <a:rPr lang="en-US" altLang="en-US" sz="2200" dirty="0"/>
              <a:t>…</a:t>
            </a:r>
            <a:r>
              <a:rPr lang="en-US" altLang="en-US" sz="2200" i="1" dirty="0" err="1"/>
              <a:t>s</a:t>
            </a:r>
            <a:r>
              <a:rPr lang="en-US" altLang="en-US" sz="2200" i="1" baseline="-25000" dirty="0" err="1"/>
              <a:t>n</a:t>
            </a:r>
            <a:r>
              <a:rPr lang="en-US" altLang="en-US" sz="2200" dirty="0"/>
              <a:t>))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Box 4">
            <a:extLst>
              <a:ext uri="{FF2B5EF4-FFF2-40B4-BE49-F238E27FC236}">
                <a16:creationId xmlns:a16="http://schemas.microsoft.com/office/drawing/2014/main" id="{93146C6D-588F-4A37-ABB4-2E23A9767C04}"/>
              </a:ext>
            </a:extLst>
          </p:cNvPr>
          <p:cNvSpPr txBox="1">
            <a:spLocks noChangeArrowheads="1"/>
          </p:cNvSpPr>
          <p:nvPr/>
        </p:nvSpPr>
        <p:spPr bwMode="auto">
          <a:xfrm>
            <a:off x="381000" y="2057400"/>
            <a:ext cx="80645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dirty="0"/>
              <a:t>LBA for L={</a:t>
            </a:r>
            <a:r>
              <a:rPr lang="en-US" altLang="en-US" sz="4400" dirty="0" err="1">
                <a:latin typeface="Calibri" panose="020F0502020204030204" pitchFamily="34" charset="0"/>
                <a:ea typeface="Calibri" panose="020F0502020204030204" pitchFamily="34" charset="0"/>
                <a:cs typeface="Times New Roman" panose="02020603050405020304" pitchFamily="18" charset="0"/>
              </a:rPr>
              <a:t>a</a:t>
            </a:r>
            <a:r>
              <a:rPr lang="en-US" altLang="en-US" sz="4400" baseline="30000" dirty="0" err="1">
                <a:latin typeface="Calibri" panose="020F0502020204030204" pitchFamily="34" charset="0"/>
                <a:ea typeface="Calibri" panose="020F0502020204030204" pitchFamily="34" charset="0"/>
                <a:cs typeface="Times New Roman" panose="02020603050405020304" pitchFamily="18" charset="0"/>
              </a:rPr>
              <a:t>n</a:t>
            </a:r>
            <a:r>
              <a:rPr lang="en-US" altLang="en-US" sz="4400" dirty="0" err="1">
                <a:latin typeface="Calibri" panose="020F0502020204030204" pitchFamily="34" charset="0"/>
                <a:ea typeface="Calibri" panose="020F0502020204030204" pitchFamily="34" charset="0"/>
                <a:cs typeface="Times New Roman" panose="02020603050405020304" pitchFamily="18" charset="0"/>
              </a:rPr>
              <a:t>b</a:t>
            </a:r>
            <a:r>
              <a:rPr lang="en-US" altLang="en-US" sz="4400" baseline="30000" dirty="0" err="1">
                <a:latin typeface="Calibri" panose="020F0502020204030204" pitchFamily="34" charset="0"/>
                <a:ea typeface="Calibri" panose="020F0502020204030204" pitchFamily="34" charset="0"/>
                <a:cs typeface="Times New Roman" panose="02020603050405020304" pitchFamily="18" charset="0"/>
              </a:rPr>
              <a:t>n</a:t>
            </a:r>
            <a:r>
              <a:rPr lang="en-US" altLang="en-US" dirty="0"/>
              <a:t>  | n&gt;=1}</a:t>
            </a:r>
            <a:endParaRPr lang="en-IN" altLang="en-US" sz="2500" dirty="0"/>
          </a:p>
        </p:txBody>
      </p:sp>
      <p:sp>
        <p:nvSpPr>
          <p:cNvPr id="4" name="TextBox 3">
            <a:extLst>
              <a:ext uri="{FF2B5EF4-FFF2-40B4-BE49-F238E27FC236}">
                <a16:creationId xmlns:a16="http://schemas.microsoft.com/office/drawing/2014/main" id="{0E29CE60-6247-4EDE-9C0F-AB6240F17580}"/>
              </a:ext>
            </a:extLst>
          </p:cNvPr>
          <p:cNvSpPr txBox="1"/>
          <p:nvPr/>
        </p:nvSpPr>
        <p:spPr>
          <a:xfrm>
            <a:off x="457200" y="585857"/>
            <a:ext cx="7391400" cy="707886"/>
          </a:xfrm>
          <a:prstGeom prst="rect">
            <a:avLst/>
          </a:prstGeom>
          <a:noFill/>
        </p:spPr>
        <p:txBody>
          <a:bodyPr wrap="square">
            <a:spAutoFit/>
          </a:bodyPr>
          <a:lstStyle/>
          <a:p>
            <a:r>
              <a:rPr lang="en-US" altLang="en-US" sz="4000" dirty="0">
                <a:solidFill>
                  <a:schemeClr val="tx2"/>
                </a:solidFill>
                <a:latin typeface="+mj-lt"/>
                <a:ea typeface="+mj-ea"/>
                <a:cs typeface="+mj-cs"/>
              </a:rPr>
              <a:t>Linear Bounded Automata (LBAs)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A308EF6-D8E0-47FF-9EFE-D25576AE1F0C}"/>
              </a:ext>
            </a:extLst>
          </p:cNvPr>
          <p:cNvSpPr>
            <a:spLocks noGrp="1" noChangeArrowheads="1"/>
          </p:cNvSpPr>
          <p:nvPr>
            <p:ph type="title"/>
          </p:nvPr>
        </p:nvSpPr>
        <p:spPr/>
        <p:txBody>
          <a:bodyPr/>
          <a:lstStyle/>
          <a:p>
            <a:pPr eaLnBrk="1" hangingPunct="1"/>
            <a:r>
              <a:rPr lang="en-US" altLang="en-US"/>
              <a:t>Computer Simulate a TM</a:t>
            </a:r>
          </a:p>
        </p:txBody>
      </p:sp>
      <p:sp>
        <p:nvSpPr>
          <p:cNvPr id="25603" name="Rectangle 3">
            <a:extLst>
              <a:ext uri="{FF2B5EF4-FFF2-40B4-BE49-F238E27FC236}">
                <a16:creationId xmlns:a16="http://schemas.microsoft.com/office/drawing/2014/main" id="{433DDEFC-8A52-499E-805B-83A49B627531}"/>
              </a:ext>
            </a:extLst>
          </p:cNvPr>
          <p:cNvSpPr>
            <a:spLocks noGrp="1" noChangeArrowheads="1"/>
          </p:cNvSpPr>
          <p:nvPr>
            <p:ph type="body" idx="1"/>
          </p:nvPr>
        </p:nvSpPr>
        <p:spPr/>
        <p:txBody>
          <a:bodyPr/>
          <a:lstStyle/>
          <a:p>
            <a:pPr eaLnBrk="1" hangingPunct="1"/>
            <a:r>
              <a:rPr lang="en-US" altLang="en-US" sz="2800"/>
              <a:t>This direction is fairly easy - Given a computer with a modern programming language, certainly, we can write a computer program that emulates the finite control of the TM.  </a:t>
            </a:r>
          </a:p>
          <a:p>
            <a:pPr eaLnBrk="1" hangingPunct="1"/>
            <a:r>
              <a:rPr lang="en-US" altLang="en-US" sz="2800"/>
              <a:t>The only issue remains the infinite tape.  Our program must map cells in the tape to storage locations in a disk.  When the disk becomes full, we must be able to map to a different disk in the stack of disks mounted by the human operator.</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26BFFF9-0C36-4E66-AE4C-DEF36BCC79CE}"/>
              </a:ext>
            </a:extLst>
          </p:cNvPr>
          <p:cNvSpPr>
            <a:spLocks noGrp="1" noChangeArrowheads="1"/>
          </p:cNvSpPr>
          <p:nvPr>
            <p:ph type="title"/>
          </p:nvPr>
        </p:nvSpPr>
        <p:spPr/>
        <p:txBody>
          <a:bodyPr/>
          <a:lstStyle/>
          <a:p>
            <a:pPr eaLnBrk="1" hangingPunct="1"/>
            <a:r>
              <a:rPr lang="en-US" altLang="en-US"/>
              <a:t>TM Simulate a Computer</a:t>
            </a:r>
          </a:p>
        </p:txBody>
      </p:sp>
      <p:sp>
        <p:nvSpPr>
          <p:cNvPr id="26627" name="Rectangle 3">
            <a:extLst>
              <a:ext uri="{FF2B5EF4-FFF2-40B4-BE49-F238E27FC236}">
                <a16:creationId xmlns:a16="http://schemas.microsoft.com/office/drawing/2014/main" id="{389330AE-FBF3-49B9-8BDE-7F99A30F21A1}"/>
              </a:ext>
            </a:extLst>
          </p:cNvPr>
          <p:cNvSpPr>
            <a:spLocks noGrp="1" noChangeArrowheads="1"/>
          </p:cNvSpPr>
          <p:nvPr>
            <p:ph type="body" idx="1"/>
          </p:nvPr>
        </p:nvSpPr>
        <p:spPr>
          <a:xfrm>
            <a:off x="457200" y="1981200"/>
            <a:ext cx="8001000" cy="4572000"/>
          </a:xfrm>
        </p:spPr>
        <p:txBody>
          <a:bodyPr/>
          <a:lstStyle/>
          <a:p>
            <a:pPr marL="457200" indent="-457200" eaLnBrk="1" hangingPunct="1">
              <a:lnSpc>
                <a:spcPct val="90000"/>
              </a:lnSpc>
            </a:pPr>
            <a:r>
              <a:rPr lang="en-US" altLang="en-US" sz="2400"/>
              <a:t>In this exercise the simulation is performed at the level of stored instructions and accessing words of main memory.</a:t>
            </a:r>
          </a:p>
          <a:p>
            <a:pPr marL="838200" lvl="1" indent="-381000" eaLnBrk="1" hangingPunct="1">
              <a:lnSpc>
                <a:spcPct val="90000"/>
              </a:lnSpc>
            </a:pPr>
            <a:r>
              <a:rPr lang="en-US" altLang="en-US" sz="2000"/>
              <a:t>TM has one tape that holds all the used memory locations and their contents.</a:t>
            </a:r>
          </a:p>
          <a:p>
            <a:pPr marL="838200" lvl="1" indent="-381000" eaLnBrk="1" hangingPunct="1">
              <a:lnSpc>
                <a:spcPct val="90000"/>
              </a:lnSpc>
            </a:pPr>
            <a:r>
              <a:rPr lang="en-US" altLang="en-US" sz="2000"/>
              <a:t>Other TM tapes hold the instruction counter, memory address, computer input file, and scratch data.</a:t>
            </a:r>
          </a:p>
          <a:p>
            <a:pPr marL="838200" lvl="1" indent="-381000" eaLnBrk="1" hangingPunct="1">
              <a:lnSpc>
                <a:spcPct val="90000"/>
              </a:lnSpc>
            </a:pPr>
            <a:r>
              <a:rPr lang="en-US" altLang="en-US" sz="2000"/>
              <a:t>The computer’s instruction cycle is simulated by:</a:t>
            </a:r>
          </a:p>
          <a:p>
            <a:pPr marL="838200" lvl="1" indent="-381000" eaLnBrk="1" hangingPunct="1">
              <a:lnSpc>
                <a:spcPct val="90000"/>
              </a:lnSpc>
              <a:buFontTx/>
              <a:buAutoNum type="arabicPeriod"/>
            </a:pPr>
            <a:r>
              <a:rPr lang="en-US" altLang="en-US" sz="2000"/>
              <a:t> Find the word indicated by the instruction counter on the memory tape.</a:t>
            </a:r>
          </a:p>
          <a:p>
            <a:pPr marL="838200" lvl="1" indent="-381000" eaLnBrk="1" hangingPunct="1">
              <a:lnSpc>
                <a:spcPct val="90000"/>
              </a:lnSpc>
              <a:buFontTx/>
              <a:buAutoNum type="arabicPeriod"/>
            </a:pPr>
            <a:r>
              <a:rPr lang="en-US" altLang="en-US" sz="2000"/>
              <a:t> Examine the instruction code (a finite set of options), and get the contents of any memory words mentioned in the instruction, using the scratch tape. </a:t>
            </a:r>
          </a:p>
          <a:p>
            <a:pPr marL="838200" lvl="1" indent="-381000" eaLnBrk="1" hangingPunct="1">
              <a:lnSpc>
                <a:spcPct val="90000"/>
              </a:lnSpc>
              <a:buFontTx/>
              <a:buAutoNum type="arabicPeriod"/>
            </a:pPr>
            <a:r>
              <a:rPr lang="en-US" altLang="en-US" sz="2000"/>
              <a:t> Perform the instruction, changing any words' values as needed, and adding new address-value pairs to the memory tape, if needed.</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295CB1C-A7F9-4EBD-B494-FDBAF4075F93}"/>
              </a:ext>
            </a:extLst>
          </p:cNvPr>
          <p:cNvSpPr>
            <a:spLocks noGrp="1" noChangeArrowheads="1"/>
          </p:cNvSpPr>
          <p:nvPr>
            <p:ph type="title"/>
          </p:nvPr>
        </p:nvSpPr>
        <p:spPr/>
        <p:txBody>
          <a:bodyPr/>
          <a:lstStyle/>
          <a:p>
            <a:pPr eaLnBrk="1" hangingPunct="1"/>
            <a:r>
              <a:rPr lang="en-US" altLang="en-US"/>
              <a:t>TM/Computer Equivalence</a:t>
            </a:r>
          </a:p>
        </p:txBody>
      </p:sp>
      <p:sp>
        <p:nvSpPr>
          <p:cNvPr id="27651" name="Rectangle 3">
            <a:extLst>
              <a:ext uri="{FF2B5EF4-FFF2-40B4-BE49-F238E27FC236}">
                <a16:creationId xmlns:a16="http://schemas.microsoft.com/office/drawing/2014/main" id="{FC393087-16FC-4B3F-9E9B-1646C4704301}"/>
              </a:ext>
            </a:extLst>
          </p:cNvPr>
          <p:cNvSpPr>
            <a:spLocks noGrp="1" noChangeArrowheads="1"/>
          </p:cNvSpPr>
          <p:nvPr>
            <p:ph type="body" idx="1"/>
          </p:nvPr>
        </p:nvSpPr>
        <p:spPr>
          <a:xfrm>
            <a:off x="685800" y="1981200"/>
            <a:ext cx="8001000" cy="4495800"/>
          </a:xfrm>
        </p:spPr>
        <p:txBody>
          <a:bodyPr/>
          <a:lstStyle/>
          <a:p>
            <a:pPr eaLnBrk="1" hangingPunct="1">
              <a:lnSpc>
                <a:spcPct val="80000"/>
              </a:lnSpc>
            </a:pPr>
            <a:r>
              <a:rPr lang="en-US" altLang="en-US" sz="2400"/>
              <a:t>Anything a computer can do, a TM can do, and vice versa</a:t>
            </a:r>
          </a:p>
          <a:p>
            <a:pPr eaLnBrk="1" hangingPunct="1">
              <a:lnSpc>
                <a:spcPct val="80000"/>
              </a:lnSpc>
            </a:pPr>
            <a:r>
              <a:rPr lang="en-US" altLang="en-US" sz="2400"/>
              <a:t>TM is much slower than the computer, though</a:t>
            </a:r>
          </a:p>
          <a:p>
            <a:pPr lvl="1" eaLnBrk="1" hangingPunct="1">
              <a:lnSpc>
                <a:spcPct val="80000"/>
              </a:lnSpc>
            </a:pPr>
            <a:r>
              <a:rPr lang="en-US" altLang="en-US" sz="2000"/>
              <a:t>But the difference in speed is polynomial</a:t>
            </a:r>
          </a:p>
          <a:p>
            <a:pPr lvl="1" eaLnBrk="1" hangingPunct="1">
              <a:lnSpc>
                <a:spcPct val="80000"/>
              </a:lnSpc>
            </a:pPr>
            <a:r>
              <a:rPr lang="en-US" altLang="en-US" sz="2000"/>
              <a:t>Each step done on the computer can be completed in O(n</a:t>
            </a:r>
            <a:r>
              <a:rPr lang="en-US" altLang="en-US" sz="2000" baseline="30000"/>
              <a:t>2</a:t>
            </a:r>
            <a:r>
              <a:rPr lang="en-US" altLang="en-US" sz="2000"/>
              <a:t>) steps on the TM (see book for details of proof).   </a:t>
            </a:r>
          </a:p>
          <a:p>
            <a:pPr eaLnBrk="1" hangingPunct="1">
              <a:lnSpc>
                <a:spcPct val="80000"/>
              </a:lnSpc>
            </a:pPr>
            <a:r>
              <a:rPr lang="en-US" altLang="en-US" sz="2400"/>
              <a:t>While slow, this is key information if we wish to make an analogy to modern computers. Anything that we can prove using Turing machines translates to modern computers with a polynomial time transformation. </a:t>
            </a:r>
          </a:p>
          <a:p>
            <a:pPr eaLnBrk="1" hangingPunct="1">
              <a:lnSpc>
                <a:spcPct val="80000"/>
              </a:lnSpc>
            </a:pPr>
            <a:r>
              <a:rPr lang="en-US" altLang="en-US" sz="2400"/>
              <a:t>Whenever we talk about defining algorithms to solve problems, we can equivalently talk about how to construct a TM to solve the problem.  If a TM cannot be built to solve a particular problem, then it means our modern computer cannot solve the problem either.</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dirty="0"/>
              <a:t>Summary</a:t>
            </a:r>
          </a:p>
        </p:txBody>
      </p:sp>
      <p:sp>
        <p:nvSpPr>
          <p:cNvPr id="29700" name="Rectangle 3"/>
          <p:cNvSpPr>
            <a:spLocks noGrp="1" noChangeArrowheads="1"/>
          </p:cNvSpPr>
          <p:nvPr>
            <p:ph idx="1"/>
          </p:nvPr>
        </p:nvSpPr>
        <p:spPr/>
        <p:txBody>
          <a:bodyPr>
            <a:normAutofit fontScale="92500" lnSpcReduction="10000"/>
          </a:bodyPr>
          <a:lstStyle/>
          <a:p>
            <a:pPr eaLnBrk="1" hangingPunct="1">
              <a:lnSpc>
                <a:spcPct val="90000"/>
              </a:lnSpc>
              <a:defRPr/>
            </a:pPr>
            <a:r>
              <a:rPr lang="en-US" sz="2800" dirty="0"/>
              <a:t>TMs == Recursively Enumerable languages</a:t>
            </a:r>
          </a:p>
          <a:p>
            <a:pPr eaLnBrk="1" hangingPunct="1">
              <a:lnSpc>
                <a:spcPct val="90000"/>
              </a:lnSpc>
              <a:defRPr/>
            </a:pPr>
            <a:r>
              <a:rPr lang="en-US" sz="2800" dirty="0"/>
              <a:t>TMs can be used as both:</a:t>
            </a:r>
          </a:p>
          <a:p>
            <a:pPr lvl="1" eaLnBrk="1" hangingPunct="1">
              <a:lnSpc>
                <a:spcPct val="90000"/>
              </a:lnSpc>
              <a:defRPr/>
            </a:pPr>
            <a:r>
              <a:rPr lang="en-US" sz="2400" dirty="0"/>
              <a:t>Language recognizers</a:t>
            </a:r>
          </a:p>
          <a:p>
            <a:pPr lvl="1" eaLnBrk="1" hangingPunct="1">
              <a:lnSpc>
                <a:spcPct val="90000"/>
              </a:lnSpc>
              <a:defRPr/>
            </a:pPr>
            <a:r>
              <a:rPr lang="en-US" sz="2400" dirty="0"/>
              <a:t>Calculators/computers</a:t>
            </a:r>
          </a:p>
          <a:p>
            <a:pPr eaLnBrk="1" hangingPunct="1">
              <a:lnSpc>
                <a:spcPct val="90000"/>
              </a:lnSpc>
              <a:defRPr/>
            </a:pPr>
            <a:r>
              <a:rPr lang="en-US" sz="2800" b="1" i="1" dirty="0"/>
              <a:t>Basic TM is </a:t>
            </a:r>
            <a:r>
              <a:rPr lang="en-US" sz="2800" b="1" i="1" u="sng" dirty="0"/>
              <a:t>equivalent</a:t>
            </a:r>
            <a:r>
              <a:rPr lang="en-US" sz="2800" b="1" i="1" dirty="0"/>
              <a:t> to all the below:</a:t>
            </a:r>
          </a:p>
          <a:p>
            <a:pPr marL="914400" lvl="1" indent="-457200" eaLnBrk="1" hangingPunct="1">
              <a:lnSpc>
                <a:spcPct val="90000"/>
              </a:lnSpc>
              <a:buFont typeface="+mj-lt"/>
              <a:buAutoNum type="arabicPeriod"/>
              <a:defRPr/>
            </a:pPr>
            <a:r>
              <a:rPr lang="en-US" sz="2400" i="1" dirty="0"/>
              <a:t>TM + storage</a:t>
            </a:r>
          </a:p>
          <a:p>
            <a:pPr marL="914400" lvl="1" indent="-457200" eaLnBrk="1" hangingPunct="1">
              <a:lnSpc>
                <a:spcPct val="90000"/>
              </a:lnSpc>
              <a:buFont typeface="+mj-lt"/>
              <a:buAutoNum type="arabicPeriod"/>
              <a:defRPr/>
            </a:pPr>
            <a:r>
              <a:rPr lang="en-US" sz="2400" i="1" dirty="0"/>
              <a:t>Multi-track TM </a:t>
            </a:r>
          </a:p>
          <a:p>
            <a:pPr marL="914400" lvl="1" indent="-457200" eaLnBrk="1" hangingPunct="1">
              <a:lnSpc>
                <a:spcPct val="90000"/>
              </a:lnSpc>
              <a:buFont typeface="+mj-lt"/>
              <a:buAutoNum type="arabicPeriod"/>
              <a:defRPr/>
            </a:pPr>
            <a:r>
              <a:rPr lang="en-US" sz="2400" i="1" dirty="0"/>
              <a:t>Multi-tape TM</a:t>
            </a:r>
          </a:p>
          <a:p>
            <a:pPr marL="914400" lvl="1" indent="-457200" eaLnBrk="1" hangingPunct="1">
              <a:lnSpc>
                <a:spcPct val="90000"/>
              </a:lnSpc>
              <a:buFont typeface="+mj-lt"/>
              <a:buAutoNum type="arabicPeriod"/>
              <a:defRPr/>
            </a:pPr>
            <a:r>
              <a:rPr lang="en-US" sz="2400" i="1" dirty="0"/>
              <a:t>Non-deterministic TM</a:t>
            </a:r>
          </a:p>
          <a:p>
            <a:pPr eaLnBrk="1" hangingPunct="1">
              <a:lnSpc>
                <a:spcPct val="90000"/>
              </a:lnSpc>
              <a:defRPr/>
            </a:pPr>
            <a:r>
              <a:rPr lang="en-US" sz="2800" dirty="0"/>
              <a:t>TMs are like universal computing machines with unbounded storage</a:t>
            </a:r>
          </a:p>
          <a:p>
            <a:pPr eaLnBrk="1" hangingPunct="1">
              <a:lnSpc>
                <a:spcPct val="90000"/>
              </a:lnSpc>
              <a:buFont typeface="Wingdings" pitchFamily="28" charset="2"/>
              <a:buNone/>
              <a:defRPr/>
            </a:pPr>
            <a:endParaRPr lang="en-US" sz="2800" dirty="0"/>
          </a:p>
        </p:txBody>
      </p:sp>
      <p:sp>
        <p:nvSpPr>
          <p:cNvPr id="29698" name="Slide Number Placeholder 5"/>
          <p:cNvSpPr>
            <a:spLocks noGrp="1"/>
          </p:cNvSpPr>
          <p:nvPr>
            <p:ph type="sldNum" sz="quarter" idx="12"/>
          </p:nvPr>
        </p:nvSpPr>
        <p:spPr>
          <a:noFill/>
        </p:spPr>
        <p:txBody>
          <a:bodyPr/>
          <a:lstStyle/>
          <a:p>
            <a:fld id="{00423473-30AB-48C6-92C4-9F80F1BE12F1}" type="slidenum">
              <a:rPr lang="en-US" smtClean="0"/>
              <a:pPr/>
              <a:t>84</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6" name="Rectangle 8">
            <a:extLst>
              <a:ext uri="{FF2B5EF4-FFF2-40B4-BE49-F238E27FC236}">
                <a16:creationId xmlns:a16="http://schemas.microsoft.com/office/drawing/2014/main" id="{AB382D19-7AD9-4A4E-A73B-9B3FA98723E8}"/>
              </a:ext>
            </a:extLst>
          </p:cNvPr>
          <p:cNvSpPr>
            <a:spLocks noChangeArrowheads="1"/>
          </p:cNvSpPr>
          <p:nvPr/>
        </p:nvSpPr>
        <p:spPr bwMode="auto">
          <a:xfrm>
            <a:off x="457200" y="685800"/>
            <a:ext cx="845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altLang="en-US" sz="3400" b="1" dirty="0"/>
              <a:t>A PDA Without </a:t>
            </a:r>
            <a:r>
              <a:rPr lang="en-US" altLang="en-US" sz="3400" b="1" dirty="0">
                <a:sym typeface="Symbol" panose="05050102010706020507" pitchFamily="18" charset="2"/>
              </a:rPr>
              <a:t></a:t>
            </a:r>
            <a:r>
              <a:rPr lang="en-US" altLang="en-US" sz="3400" b="1" dirty="0"/>
              <a:t>-Transitions Must Halt</a:t>
            </a:r>
            <a:r>
              <a:rPr lang="en-US" altLang="en-US" sz="3400" dirty="0"/>
              <a:t> </a:t>
            </a:r>
          </a:p>
        </p:txBody>
      </p:sp>
      <p:sp>
        <p:nvSpPr>
          <p:cNvPr id="43018" name="Text Box 10">
            <a:extLst>
              <a:ext uri="{FF2B5EF4-FFF2-40B4-BE49-F238E27FC236}">
                <a16:creationId xmlns:a16="http://schemas.microsoft.com/office/drawing/2014/main" id="{75D625C2-7C57-47D4-B384-F06245574817}"/>
              </a:ext>
            </a:extLst>
          </p:cNvPr>
          <p:cNvSpPr txBox="1">
            <a:spLocks noChangeArrowheads="1"/>
          </p:cNvSpPr>
          <p:nvPr/>
        </p:nvSpPr>
        <p:spPr bwMode="auto">
          <a:xfrm>
            <a:off x="838200" y="1931857"/>
            <a:ext cx="76962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t>Consider the execution of </a:t>
            </a:r>
            <a:r>
              <a:rPr lang="en-US" altLang="en-US" sz="2400" i="1" dirty="0"/>
              <a:t>M</a:t>
            </a:r>
            <a:r>
              <a:rPr lang="en-US" altLang="en-US" sz="2400" dirty="0"/>
              <a:t> on input </a:t>
            </a:r>
            <a:r>
              <a:rPr lang="en-US" altLang="en-US" sz="2400" i="1" dirty="0"/>
              <a:t>w</a:t>
            </a:r>
            <a:r>
              <a:rPr lang="en-US" altLang="en-US" sz="2400" dirty="0"/>
              <a:t>:</a:t>
            </a:r>
          </a:p>
          <a:p>
            <a:endParaRPr lang="en-US" altLang="en-US" sz="2400" dirty="0"/>
          </a:p>
          <a:p>
            <a:r>
              <a:rPr lang="en-US" altLang="en-US" dirty="0"/>
              <a:t>    ● </a:t>
            </a:r>
            <a:r>
              <a:rPr lang="en-US" altLang="en-US" sz="2400" dirty="0"/>
              <a:t>Each individual path of </a:t>
            </a:r>
            <a:r>
              <a:rPr lang="en-US" altLang="en-US" sz="2400" i="1" dirty="0"/>
              <a:t>M</a:t>
            </a:r>
            <a:r>
              <a:rPr lang="en-US" altLang="en-US" sz="2400" dirty="0"/>
              <a:t> must halt within |</a:t>
            </a:r>
            <a:r>
              <a:rPr lang="en-US" altLang="en-US" sz="2400" i="1" dirty="0"/>
              <a:t>w</a:t>
            </a:r>
            <a:r>
              <a:rPr lang="en-US" altLang="en-US" sz="2400" dirty="0"/>
              <a:t>| steps.  </a:t>
            </a:r>
          </a:p>
          <a:p>
            <a:endParaRPr lang="en-US" altLang="en-US" sz="2400" dirty="0"/>
          </a:p>
          <a:p>
            <a:r>
              <a:rPr lang="en-US" altLang="en-US" dirty="0"/>
              <a:t>    ● </a:t>
            </a:r>
            <a:r>
              <a:rPr lang="en-US" altLang="en-US" sz="2400" dirty="0"/>
              <a:t>The total number of paths pursued by </a:t>
            </a:r>
            <a:r>
              <a:rPr lang="en-US" altLang="en-US" sz="2400" i="1" dirty="0"/>
              <a:t>M</a:t>
            </a:r>
            <a:r>
              <a:rPr lang="en-US" altLang="en-US" sz="2400" dirty="0"/>
              <a:t> must be </a:t>
            </a:r>
          </a:p>
          <a:p>
            <a:r>
              <a:rPr lang="en-US" altLang="en-US" sz="2400" dirty="0"/>
              <a:t>      less than or equal to </a:t>
            </a:r>
            <a:r>
              <a:rPr lang="en-US" altLang="en-US" sz="2400" i="1" dirty="0"/>
              <a:t>P</a:t>
            </a:r>
            <a:r>
              <a:rPr lang="en-US" altLang="en-US" sz="2400" dirty="0"/>
              <a:t> = </a:t>
            </a:r>
            <a:r>
              <a:rPr lang="en-US" altLang="en-US" sz="2400" i="1" dirty="0" err="1"/>
              <a:t>B</a:t>
            </a:r>
            <a:r>
              <a:rPr lang="en-US" altLang="en-US" sz="2400" baseline="30000" dirty="0" err="1"/>
              <a:t>|</a:t>
            </a:r>
            <a:r>
              <a:rPr lang="en-US" altLang="en-US" sz="2400" i="1" baseline="30000" dirty="0" err="1"/>
              <a:t>w</a:t>
            </a:r>
            <a:r>
              <a:rPr lang="en-US" altLang="en-US" sz="2400" baseline="30000" dirty="0"/>
              <a:t>|</a:t>
            </a:r>
            <a:r>
              <a:rPr lang="en-US" altLang="en-US" sz="2400" dirty="0"/>
              <a:t>, where </a:t>
            </a:r>
            <a:r>
              <a:rPr lang="en-US" altLang="en-US" sz="2400" i="1" dirty="0"/>
              <a:t>B</a:t>
            </a:r>
            <a:r>
              <a:rPr lang="en-US" altLang="en-US" sz="2400" dirty="0"/>
              <a:t> is the </a:t>
            </a:r>
          </a:p>
          <a:p>
            <a:r>
              <a:rPr lang="en-US" altLang="en-US" sz="2400" dirty="0"/>
              <a:t>      maximum number of competing transitions from </a:t>
            </a:r>
          </a:p>
          <a:p>
            <a:r>
              <a:rPr lang="en-US" altLang="en-US" sz="2400" dirty="0"/>
              <a:t>      any state in </a:t>
            </a:r>
            <a:r>
              <a:rPr lang="en-US" altLang="en-US" sz="2400" i="1" dirty="0"/>
              <a:t>M</a:t>
            </a:r>
            <a:r>
              <a:rPr lang="en-US" altLang="en-US" sz="2400" dirty="0"/>
              <a:t>.</a:t>
            </a:r>
          </a:p>
          <a:p>
            <a:endParaRPr lang="en-US" altLang="en-US" sz="2400" dirty="0"/>
          </a:p>
          <a:p>
            <a:r>
              <a:rPr lang="en-US" altLang="en-US" dirty="0"/>
              <a:t>    ● </a:t>
            </a:r>
            <a:r>
              <a:rPr lang="en-US" altLang="en-US" sz="2400" dirty="0"/>
              <a:t>The total number of steps that will be executed by    </a:t>
            </a:r>
          </a:p>
          <a:p>
            <a:r>
              <a:rPr lang="en-US" altLang="en-US" sz="2400" dirty="0"/>
              <a:t>      all paths of </a:t>
            </a:r>
            <a:r>
              <a:rPr lang="en-US" altLang="en-US" sz="2400" i="1" dirty="0"/>
              <a:t>M</a:t>
            </a:r>
            <a:r>
              <a:rPr lang="en-US" altLang="en-US" sz="2400" dirty="0"/>
              <a:t> is bounded by </a:t>
            </a:r>
            <a:r>
              <a:rPr lang="en-US" altLang="en-US" sz="2400" i="1" dirty="0"/>
              <a:t>P</a:t>
            </a:r>
            <a:r>
              <a:rPr lang="en-US" altLang="en-US" sz="2400" dirty="0"/>
              <a:t> </a:t>
            </a:r>
            <a:r>
              <a:rPr lang="en-US" altLang="en-US" sz="2400" dirty="0">
                <a:sym typeface="Symbol" panose="05050102010706020507" pitchFamily="18" charset="2"/>
              </a:rPr>
              <a:t></a:t>
            </a:r>
            <a:r>
              <a:rPr lang="en-US" altLang="en-US" sz="2400" dirty="0"/>
              <a:t> |</a:t>
            </a:r>
            <a:r>
              <a:rPr lang="en-US" altLang="en-US" sz="2400" i="1" dirty="0"/>
              <a:t>w</a:t>
            </a:r>
            <a:r>
              <a:rPr lang="en-US" altLang="en-US" sz="2400" dirty="0"/>
              <a:t>|.</a:t>
            </a:r>
          </a:p>
          <a:p>
            <a:endParaRPr lang="en-US" altLang="en-US" sz="2400" dirty="0"/>
          </a:p>
          <a:p>
            <a:r>
              <a:rPr lang="en-US" altLang="en-US" sz="2400" dirty="0"/>
              <a:t>So all paths must eventually halt.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3">
  <a:themeElements>
    <a:clrScheme name="Office Theme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Office Theme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Office Theme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Office Theme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Office Theme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Office Theme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1919</TotalTime>
  <Words>5241</Words>
  <Application>Microsoft Office PowerPoint</Application>
  <PresentationFormat>On-screen Show (4:3)</PresentationFormat>
  <Paragraphs>1060</Paragraphs>
  <Slides>84</Slides>
  <Notes>48</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84</vt:i4>
      </vt:variant>
    </vt:vector>
  </HeadingPairs>
  <TitlesOfParts>
    <vt:vector size="99" baseType="lpstr">
      <vt:lpstr>ＭＳ Ｐゴシック</vt:lpstr>
      <vt:lpstr>Arial</vt:lpstr>
      <vt:lpstr>Calibri</vt:lpstr>
      <vt:lpstr>Cambria</vt:lpstr>
      <vt:lpstr>Comic Sans MS</vt:lpstr>
      <vt:lpstr>Courier New</vt:lpstr>
      <vt:lpstr>Gungsuh</vt:lpstr>
      <vt:lpstr>Open Sans</vt:lpstr>
      <vt:lpstr>Symbol</vt:lpstr>
      <vt:lpstr>Times New Roman</vt:lpstr>
      <vt:lpstr>urw-din</vt:lpstr>
      <vt:lpstr>Wingdings</vt:lpstr>
      <vt:lpstr>Theme3</vt:lpstr>
      <vt:lpstr>CorelPhotoPaint.Image.10</vt:lpstr>
      <vt:lpstr>Equation</vt:lpstr>
      <vt:lpstr>Module-4(Part-1)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MODULE-4 (part-2)  Turing Machines</vt:lpstr>
      <vt:lpstr>Turing Machines are…</vt:lpstr>
      <vt:lpstr>A Turing Machine (TM)</vt:lpstr>
      <vt:lpstr>Transition function </vt:lpstr>
      <vt:lpstr>ID of a TM</vt:lpstr>
      <vt:lpstr>PowerPoint Presentation</vt:lpstr>
      <vt:lpstr>Way to check for Membership</vt:lpstr>
      <vt:lpstr>PowerPoint Presentation</vt:lpstr>
      <vt:lpstr>Example: L = {0n1n | n≥1}</vt:lpstr>
      <vt:lpstr>TM for {0n1n | n≥1} </vt:lpstr>
      <vt:lpstr>PowerPoint Presentation</vt:lpstr>
      <vt:lpstr>TM for {0n1n | n≥1} </vt:lpstr>
      <vt:lpstr>PowerPoint Presentation</vt:lpstr>
      <vt:lpstr>TMs for calculations</vt:lpstr>
      <vt:lpstr>Example 1: Addition</vt:lpstr>
      <vt:lpstr>Example 1: Addition</vt:lpstr>
      <vt:lpstr> </vt:lpstr>
      <vt:lpstr>Example 2: Subtraction</vt:lpstr>
      <vt:lpstr>Example 2: Subtraction</vt:lpstr>
      <vt:lpstr>Example 2: Subtraction</vt:lpstr>
      <vt:lpstr>Turing Machine for copying data</vt:lpstr>
      <vt:lpstr>Example 3: Multiplication</vt:lpstr>
      <vt:lpstr>Exercises</vt:lpstr>
      <vt:lpstr>Techniques for constructing Turing machine</vt:lpstr>
      <vt:lpstr>Techniques for constructing Turing machine</vt:lpstr>
      <vt:lpstr>Turing Machine with Stationary Head </vt:lpstr>
      <vt:lpstr>Turing Machines with Stay-Option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Storage in the State </vt:lpstr>
      <vt:lpstr>TMs with storage</vt:lpstr>
      <vt:lpstr>Standard TMs are equivalent to TMs with storage - Proof</vt:lpstr>
      <vt:lpstr>Multi-track Turing Machines</vt:lpstr>
      <vt:lpstr>Multi-Track TMs</vt:lpstr>
      <vt:lpstr>Multi-track TMs are equivalent to basic (single-track) TMs</vt:lpstr>
      <vt:lpstr>Multi-track TM ==&gt; TM (proof)</vt:lpstr>
      <vt:lpstr>Subroutines</vt:lpstr>
      <vt:lpstr>Variants of Turing Machines</vt:lpstr>
      <vt:lpstr>Turing Machine Variants</vt:lpstr>
      <vt:lpstr>Multitape Turing Machines</vt:lpstr>
      <vt:lpstr>Multi-tape Turing Machines</vt:lpstr>
      <vt:lpstr>On how a Multi-tape TM would operate</vt:lpstr>
      <vt:lpstr>Multitape Turing Machine</vt:lpstr>
      <vt:lpstr>Multitape TMs  Basic TMs</vt:lpstr>
      <vt:lpstr>Multitape TMs  Basic TMs …</vt:lpstr>
      <vt:lpstr>Multitape Machine</vt:lpstr>
      <vt:lpstr>Single Tape Equivalent</vt:lpstr>
      <vt:lpstr>Nondeterministic TM</vt:lpstr>
      <vt:lpstr>Non-deterministic TMs</vt:lpstr>
      <vt:lpstr>Nondeterministic TM</vt:lpstr>
      <vt:lpstr>Nondeterministic TM</vt:lpstr>
      <vt:lpstr>Nondeterministic TM</vt:lpstr>
      <vt:lpstr>Nondeterministic TM</vt:lpstr>
      <vt:lpstr>Nondeterministic TM</vt:lpstr>
      <vt:lpstr>Equivalence of TM’s and Computers</vt:lpstr>
      <vt:lpstr>PowerPoint Presentation</vt:lpstr>
      <vt:lpstr>PowerPoint Presentation</vt:lpstr>
      <vt:lpstr>PowerPoint Presentation</vt:lpstr>
      <vt:lpstr>PowerPoint Presentation</vt:lpstr>
      <vt:lpstr>PowerPoint Presentation</vt:lpstr>
      <vt:lpstr>Computer Simulate a TM</vt:lpstr>
      <vt:lpstr>TM Simulate a Computer</vt:lpstr>
      <vt:lpstr>TM/Computer Equivalence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MODULE-4  Turing Machines</dc:title>
  <dc:creator>Sampada K S</dc:creator>
  <cp:lastModifiedBy>DELL XPS</cp:lastModifiedBy>
  <cp:revision>19</cp:revision>
  <dcterms:created xsi:type="dcterms:W3CDTF">2021-01-10T09:30:15Z</dcterms:created>
  <dcterms:modified xsi:type="dcterms:W3CDTF">2022-01-11T10:35:50Z</dcterms:modified>
</cp:coreProperties>
</file>