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FD2E3-CDF2-4FB6-86A6-28696D1A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3D2FFA-CD43-48FD-89F8-39242CEB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DB8-DBB7-48FC-A42B-D0EAD9F16D7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98C772-A6AE-4D74-B4E3-EE6124B0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473A4F-0C12-4A90-96E4-5EE9B9A9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53AD-B55E-4AC7-BB94-FD5A46FE04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0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C57FFF-8037-4949-8020-988CFF82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4B750-88EA-4B21-9A04-7DE03BA9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AAC08-2DC4-4CBD-A0D3-F4FD23B4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7DB8-DBB7-48FC-A42B-D0EAD9F16D7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821B5-A1D3-45D8-94F9-E28C5F1F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D6578-81BF-4DDD-AC50-078BC885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53AD-B55E-4AC7-BB94-FD5A46FE04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86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058C6B3-157A-4FD2-BCF1-1CDC83A2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Machine LEARNING Project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05A621-1615-40AE-92F3-7DE141954F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9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4AC7BA4-EA3B-4E4B-BDFD-91B96066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Confusion</a:t>
            </a:r>
            <a:r>
              <a:rPr lang="en-US"/>
              <a:t> </a:t>
            </a:r>
            <a:r>
              <a:rPr lang="en-US" sz="2800"/>
              <a:t>matrix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34D563-539B-449C-953A-2892AB8DCB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11AE223-827B-476F-B62C-6D835F45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undersampling</a:t>
            </a:r>
            <a:endParaRPr lang="en-U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3611A7-CABE-4A89-ABF6-8B977D7F3D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5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3B855C4-488B-4790-BD19-CFE49927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Undersampling results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45B9BF-A61D-4C2A-A07B-09F3C941A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77AE5F5-F48E-4663-BEA4-5E87737F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Which one? Under or over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C7BC1-6A12-45CB-9C91-39B42B37C5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261C5C7-33F5-49E3-BCB0-816F723D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Feature importance (oversampling)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958927-4ADF-4F1A-A1D6-A9F0ABFF1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C7E3431-20EC-46B4-9F52-C1CA94D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</a:t>
            </a:r>
            <a:r>
              <a:rPr lang="es-ES"/>
              <a:t> </a:t>
            </a:r>
            <a:r>
              <a:rPr lang="en-US"/>
              <a:t>results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6565E0-1E98-4C9D-B491-C011A5A007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425732F-4845-4CFF-9F93-D658FD7F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DATASET USED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C8D8B8-9F94-4666-947A-2009B79BC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A85EB0F-8FE3-4928-9E37-54BD33ED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93442C-07D9-49EA-9B11-C919188C6A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B44D797-BE4A-4998-A723-100E9D3E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800"/>
              <a:t>Rain today and rain tomorrow columns transformed to binary (no=0, yes=1)</a:t>
            </a:r>
            <a:br>
              <a:rPr lang="en-US" sz="1800"/>
            </a:br>
            <a:br>
              <a:rPr lang="en-US" sz="1800"/>
            </a:br>
            <a:r>
              <a:rPr lang="en-US" sz="1800"/>
              <a:t>now, is my target (rain tomorrow) balanced or unbalanced in my dataset?</a:t>
            </a:r>
            <a:br>
              <a:rPr lang="en-US" sz="2000"/>
            </a:br>
            <a:endParaRPr lang="en-U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1676D-D60A-4FB2-9C4E-10CC54B408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24110CA-FC4D-4026-9B40-E5E76D57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Possible solutions?</a:t>
            </a:r>
            <a:endParaRPr lang="en-U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E57DA7-6410-490E-BE00-8749EAE93D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E37EA80-B041-4F14-B4E7-92E08297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Oversampling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CEC963-E608-41E9-B0E0-6CE8EAF651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1748CC6-2D22-4CBC-877B-53CCE3F4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Dataset is clean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9C1B31-6AB0-4E99-8D5A-389E53CFA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25725AE-F6D2-4FFF-BFD0-598DEDA8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models</a:t>
            </a:r>
            <a:endParaRPr lang="en-U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53615F-E547-490D-8092-DACB26FD93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43ADE89-FEC7-4161-B559-79115283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Oversampling results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A5DE0A-3AA5-4102-85A5-28F6344037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Machine LEARNING Project</vt:lpstr>
      <vt:lpstr>DATASET USED</vt:lpstr>
      <vt:lpstr>characteristics</vt:lpstr>
      <vt:lpstr>Rain today and rain tomorrow columns transformed to binary (no=0, yes=1)  now, is my target (rain tomorrow) balanced or unbalanced in my dataset? </vt:lpstr>
      <vt:lpstr>Possible solutions?</vt:lpstr>
      <vt:lpstr>Oversampling</vt:lpstr>
      <vt:lpstr>Dataset is clean</vt:lpstr>
      <vt:lpstr>models</vt:lpstr>
      <vt:lpstr>Oversampling results</vt:lpstr>
      <vt:lpstr>Confusion matrix</vt:lpstr>
      <vt:lpstr>undersampling</vt:lpstr>
      <vt:lpstr>Undersampling results</vt:lpstr>
      <vt:lpstr>Which one? Under or over</vt:lpstr>
      <vt:lpstr>Feature importance (oversampling)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angeljavierpizarro@gmail.com</dc:creator>
  <cp:lastModifiedBy>angeljavierpizarro@gmail.com</cp:lastModifiedBy>
  <cp:revision>1</cp:revision>
  <dcterms:created xsi:type="dcterms:W3CDTF">2021-09-24T11:06:15Z</dcterms:created>
  <dcterms:modified xsi:type="dcterms:W3CDTF">2021-09-24T11:06:15Z</dcterms:modified>
</cp:coreProperties>
</file>