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69" r:id="rId2"/>
    <p:sldId id="271" r:id="rId3"/>
    <p:sldId id="275" r:id="rId4"/>
    <p:sldId id="273" r:id="rId5"/>
    <p:sldId id="276" r:id="rId6"/>
    <p:sldId id="272" r:id="rId7"/>
  </p:sldIdLst>
  <p:sldSz cx="18288000" cy="10282238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Roboto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 snapToGrid="0">
      <p:cViewPr>
        <p:scale>
          <a:sx n="54" d="100"/>
          <a:sy n="54" d="100"/>
        </p:scale>
        <p:origin x="-276" y="-24"/>
      </p:cViewPr>
      <p:guideLst>
        <p:guide orient="horz" pos="3239"/>
        <p:guide pos="576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14583" y="3574905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US" sz="6600" dirty="0"/>
              <a:t>Comparative Study of Databases for Storage</a:t>
            </a:r>
            <a:endParaRPr lang="en" sz="6600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 smtClean="0"/>
              <a:t>Pros of Relational Databases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Pros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MySQL is available for free and offers a lot of functionality even for a free database design.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Microsoft SQL Server is very stable and Fast.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PostgreSQL is a database management which is scalable and can handle terabytes of data.</a:t>
            </a:r>
          </a:p>
          <a:p>
            <a:pPr marL="203101">
              <a:buClr>
                <a:srgbClr val="434343"/>
              </a:buClr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 smtClean="0"/>
              <a:t>Cons of Relational Databases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Cons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MySQL has no built in support for XML or OLAP.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For Microsoft SQL server enterprise pricing may be beyond what many organizations can afford.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PostgreSQL configurations can be very confusing.</a:t>
            </a:r>
          </a:p>
          <a:p>
            <a:pPr marL="203101">
              <a:buClr>
                <a:srgbClr val="434343"/>
              </a:buClr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 smtClean="0"/>
              <a:t>Pros  of Non Relational Databases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Pros</a:t>
            </a:r>
            <a:endParaRPr lang="en-IN" sz="3999" dirty="0" smtClean="0">
              <a:solidFill>
                <a:srgbClr val="434343"/>
              </a:solidFill>
            </a:endParaRP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Mongo DB is fast and easy to use.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Mongo DB supports JSON and other NoSQL Documents.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Storing Data In Neo4j(Another Non-relational database) helps you to think in </a:t>
            </a:r>
          </a:p>
          <a:p>
            <a:pPr marL="203101">
              <a:buClr>
                <a:srgbClr val="434343"/>
              </a:buClr>
            </a:pPr>
            <a:r>
              <a:rPr lang="en-IN" sz="3999" dirty="0">
                <a:solidFill>
                  <a:srgbClr val="434343"/>
                </a:solidFill>
              </a:rPr>
              <a:t> </a:t>
            </a:r>
            <a:r>
              <a:rPr lang="en-IN" sz="3999" dirty="0" smtClean="0">
                <a:solidFill>
                  <a:srgbClr val="434343"/>
                </a:solidFill>
              </a:rPr>
              <a:t>      object oriente</a:t>
            </a:r>
            <a:r>
              <a:rPr lang="en-IN" sz="3999" dirty="0" smtClean="0">
                <a:solidFill>
                  <a:srgbClr val="434343"/>
                </a:solidFill>
              </a:rPr>
              <a:t>d way.</a:t>
            </a:r>
            <a:endParaRPr lang="en-IN" sz="3999" dirty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 smtClean="0"/>
              <a:t>Cons  of Non Relational Databases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Cons</a:t>
            </a:r>
            <a:endParaRPr lang="en-IN" sz="3999" dirty="0" smtClean="0">
              <a:solidFill>
                <a:srgbClr val="434343"/>
              </a:solidFill>
            </a:endParaRP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Mongo DB default settings are not secure.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SQL is not as a query language for Mongo DB</a:t>
            </a:r>
            <a:r>
              <a:rPr lang="en-IN" sz="3999" dirty="0" smtClean="0">
                <a:solidFill>
                  <a:srgbClr val="434343"/>
                </a:solidFill>
              </a:rPr>
              <a:t>.</a:t>
            </a: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r>
              <a:rPr lang="en-IN" sz="3999" dirty="0" smtClean="0">
                <a:solidFill>
                  <a:srgbClr val="434343"/>
                </a:solidFill>
              </a:rPr>
              <a:t>Less number of qualified job developers In job market as compared to SQL(In case of Neo4j).</a:t>
            </a:r>
            <a:endParaRPr lang="en-IN" sz="3999" dirty="0" smtClean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endParaRPr lang="en-IN" sz="3999" dirty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203101">
              <a:buClr>
                <a:srgbClr val="434343"/>
              </a:buClr>
            </a:pPr>
            <a:endParaRPr lang="en-IN" sz="3999" dirty="0" smtClean="0">
              <a:solidFill>
                <a:srgbClr val="434343"/>
              </a:solidFill>
            </a:endParaRPr>
          </a:p>
          <a:p>
            <a:pPr marL="946051" indent="-742950">
              <a:buClr>
                <a:srgbClr val="434343"/>
              </a:buClr>
              <a:buFont typeface="+mj-lt"/>
              <a:buAutoNum type="arabicPeriod"/>
            </a:pP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" sz="8000" dirty="0" smtClean="0"/>
              <a:t>The most Important Step in Data Analysis</a:t>
            </a:r>
            <a:endParaRPr lang="en" sz="8000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183</Words>
  <Application>Microsoft Office PowerPoint</Application>
  <PresentationFormat>Custom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Packt</vt:lpstr>
      <vt:lpstr>Comparative Study of Databases for Storage</vt:lpstr>
      <vt:lpstr>Pros of Relational Databases</vt:lpstr>
      <vt:lpstr>Cons of Relational Databases</vt:lpstr>
      <vt:lpstr>Pros  of Non Relational Databases</vt:lpstr>
      <vt:lpstr>Cons  of Non Relational Databases</vt:lpstr>
      <vt:lpstr>The most Important Step in Data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MUSA SHAH</cp:lastModifiedBy>
  <cp:revision>42</cp:revision>
  <dcterms:modified xsi:type="dcterms:W3CDTF">2019-01-20T12:37:08Z</dcterms:modified>
</cp:coreProperties>
</file>