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ink/ink3.xml" ContentType="application/inkml+xml"/>
  <Override PartName="/ppt/ink/ink4.xml" ContentType="application/inkml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65" r:id="rId17"/>
    <p:sldId id="273" r:id="rId18"/>
    <p:sldId id="274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724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6:02:07.655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6:02:25.743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26 1,'-11'0,"-3"0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6:02:25.96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5T16:02:40.67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pPr/>
              <a:t>02-07-2025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6761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pPr/>
              <a:t>02-07-2025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1006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pPr/>
              <a:t>02-07-2025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643400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pPr/>
              <a:t>02-07-2025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96033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pPr/>
              <a:t>02-07-2025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035961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pPr/>
              <a:t>02-07-2025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26660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pPr/>
              <a:t>02-07-2025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43602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pPr/>
              <a:t>02-07-2025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8603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pPr/>
              <a:t>02-07-2025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329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pPr/>
              <a:t>02-07-2025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01185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pPr/>
              <a:t>02-07-2025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3265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pPr/>
              <a:t>02-07-2025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5159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pPr/>
              <a:t>02-07-2025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5186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pPr/>
              <a:t>02-07-2025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9306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pPr/>
              <a:t>02-07-2025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7442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4A950-7B04-4989-AC8D-F2CFCE4A592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EBF0C-9AE1-48EE-BC34-CBBEA1F13899}" type="datetimeFigureOut">
              <a:rPr lang="en-IN" smtClean="0"/>
              <a:pPr/>
              <a:t>02-07-2025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3989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EBF0C-9AE1-48EE-BC34-CBBEA1F13899}" type="datetimeFigureOut">
              <a:rPr lang="en-IN" smtClean="0"/>
              <a:pPr/>
              <a:t>02-07-2025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A4A950-7B04-4989-AC8D-F2CFCE4A592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4555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937" r:id="rId12"/>
    <p:sldLayoutId id="2147483938" r:id="rId13"/>
    <p:sldLayoutId id="2147483939" r:id="rId14"/>
    <p:sldLayoutId id="2147483940" r:id="rId15"/>
    <p:sldLayoutId id="21474839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8A9A9-356C-4BF8-52EB-98FD13478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6417" y="2661499"/>
            <a:ext cx="7380668" cy="767141"/>
          </a:xfrm>
        </p:spPr>
        <p:txBody>
          <a:bodyPr/>
          <a:lstStyle/>
          <a:p>
            <a:r>
              <a:rPr lang="en-IN" sz="36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Car-Dheko-Used-Car-Price-Prediction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xmlns=""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6A7E99-A5CB-1A70-5C21-CD74A305407C}"/>
                  </a:ext>
                </a:extLst>
              </p14:cNvPr>
              <p14:cNvContentPartPr/>
              <p14:nvPr/>
            </p14:nvContentPartPr>
            <p14:xfrm>
              <a:off x="4267357" y="3610477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xmlns="" xmlns:aink="http://schemas.microsoft.com/office/drawing/2016/ink" xmlns:p14="http://schemas.microsoft.com/office/powerpoint/2010/main" id="{836A7E99-A5CB-1A70-5C21-CD74A305407C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258357" y="3556837"/>
                <a:ext cx="18000" cy="10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5FBCAF67-3235-B7D4-D7E7-3FCFC7E7C3F9}"/>
              </a:ext>
            </a:extLst>
          </p:cNvPr>
          <p:cNvGrpSpPr/>
          <p:nvPr/>
        </p:nvGrpSpPr>
        <p:grpSpPr>
          <a:xfrm>
            <a:off x="4290397" y="3598597"/>
            <a:ext cx="23760" cy="360"/>
            <a:chOff x="4290397" y="3598597"/>
            <a:chExt cx="23760" cy="3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xmlns="" Requires="p14 aink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1BB0B3D-502B-89AC-B59B-F351AD57C86F}"/>
                    </a:ext>
                  </a:extLst>
                </p14:cNvPr>
                <p14:cNvContentPartPr/>
                <p14:nvPr/>
              </p14:nvContentPartPr>
              <p14:xfrm>
                <a:off x="4304437" y="3598597"/>
                <a:ext cx="972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xmlns="" xmlns:aink="http://schemas.microsoft.com/office/drawing/2016/ink" xmlns:p14="http://schemas.microsoft.com/office/powerpoint/2010/main" id="{81BB0B3D-502B-89AC-B59B-F351AD57C86F}"/>
                    </a:ext>
                  </a:extLst>
                </p:cNvPr>
                <p:cNvPicPr/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4295797" y="3544957"/>
                  <a:ext cx="273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xmlns=""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0D2996E-ABFF-4B02-5221-295DBF6D3F59}"/>
                    </a:ext>
                  </a:extLst>
                </p14:cNvPr>
                <p14:cNvContentPartPr/>
                <p14:nvPr/>
              </p14:nvContentPartPr>
              <p14:xfrm>
                <a:off x="4290397" y="3598597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xmlns="" xmlns:aink="http://schemas.microsoft.com/office/drawing/2016/ink" xmlns:p14="http://schemas.microsoft.com/office/powerpoint/2010/main" id="{50D2996E-ABFF-4B02-5221-295DBF6D3F59}"/>
                    </a:ext>
                  </a:extLst>
                </p:cNvPr>
                <p:cNvPicPr/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4281397" y="354495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xmlns="" Requires="p14 aink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955FE0E-1CE3-F97B-0701-D50BD5A48D0A}"/>
                  </a:ext>
                </a:extLst>
              </p14:cNvPr>
              <p14:cNvContentPartPr/>
              <p14:nvPr/>
            </p14:nvContentPartPr>
            <p14:xfrm>
              <a:off x="-668243" y="70237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xmlns="" xmlns:aink="http://schemas.microsoft.com/office/drawing/2016/ink" xmlns:p14="http://schemas.microsoft.com/office/powerpoint/2010/main" id="{B955FE0E-1CE3-F97B-0701-D50BD5A48D0A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-677243" y="16597"/>
                <a:ext cx="18000" cy="1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xmlns="" val="2449686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8AB67D-555F-57DA-0645-45DF02E1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Gradient Boost Model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5C1CF-8639-565D-3516-8AE712E94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Gradient Boosting is an ensemble machine learning technique that combines multiple weak learners (typically decision trees) to create a strong predictive model. 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builds models sequentially, with each new model trying to correct the errors of the previous ones.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4972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C40ABD-6DFA-9F70-9949-ABA9476C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ideas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672FD1-78B5-807E-EE73-401D5B502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Boosting: Combining weak learners to create a strong learner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Gradient: Using gradient descent to minimize a loss function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Additive model: Each new model adds to the predictions of previous models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6127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B92A77-DDD1-A1AE-749A-2ABC1DA7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199753-7944-FABA-85D7-F7FD86424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Gradient Boosting is widely used in various fields due to its high performance and flexibility.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 tasks :</a:t>
            </a: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Regression: Predicting continuous values (e.g., house prices, stock prices)</a:t>
            </a: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Classification: Predicting categories (e.g., spam detection, customer churn)</a:t>
            </a: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Ranking: Ordering items (e.g., search engine results, product recommendations)</a:t>
            </a:r>
          </a:p>
        </p:txBody>
      </p:sp>
    </p:spTree>
    <p:extLst>
      <p:ext uri="{BB962C8B-B14F-4D97-AF65-F5344CB8AC3E}">
        <p14:creationId xmlns:p14="http://schemas.microsoft.com/office/powerpoint/2010/main" xmlns="" val="2738973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376DA3-46C9-E9EE-FC9C-CA3E5AACA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importance :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Gradient Boosting models can provide insights into which features are most important for predictions.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mixed data types :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works well with both numerical and categorical data without extensive preprocessing.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3601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B48584-A8E1-9478-E815-FD5B96A4F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Robustness to outliers :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iterative nature of the algorithm makes it less sensitive to outliers compared to some other methods.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Industry applications :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Finance: Credit scoring, fraud detection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Marketing: Customer segmentation, conversion prediction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Healthcare: Disease risk prediction, patient outcome analysis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Environment: Climate modeling, species distribution prediction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4539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EFDF8F-3FDC-F20C-98A4-7E2035178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Advantages :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predictive accuracy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Handles non-linear relationships well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capture complex interactions between features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Less prone to overfitting compared to other boosting methods (when properly tuned)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4331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C216D2-F2C2-E95D-3D2C-7FECABD4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Enhancements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69CF53-A9D0-A3EF-773F-01E314A58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Integration with real-time market data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Expansion to include more cities and car models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Advanced features like price trend forecasting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4771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7B605C-AAB7-4C72-3A57-761E84B2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Advantages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EB1386-FEB7-F34D-DE3F-FEE8C90BD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Data-Driven Decision Making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Efficiency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Scalability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Accessibility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Insights</a:t>
            </a:r>
          </a:p>
        </p:txBody>
      </p:sp>
    </p:spTree>
    <p:extLst>
      <p:ext uri="{BB962C8B-B14F-4D97-AF65-F5344CB8AC3E}">
        <p14:creationId xmlns:p14="http://schemas.microsoft.com/office/powerpoint/2010/main" xmlns="" val="3817818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655F6E-DAE7-50DB-F2D6-1AFA3E05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5ACD2B-3600-8B40-1706-129EF71AD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Consumers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 Dealerships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 Car Marketplaces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Insurance Companies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Banks and Financial Institutions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 Researchers</a:t>
            </a:r>
          </a:p>
          <a:p>
            <a:r>
              <a:rPr lang="en-IN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Government Agencies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914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8B8A36-3FB7-722D-7B5B-26C8D7571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E0A676-8CBF-9EDB-9F3D-566BDC730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Transforming the used car market with data-driven insights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Empowering users with accurate and instant price estimates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Driving innovation in automotive industry through machine learning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562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7BD12B-9520-6BB2-4040-BACAB8C7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endParaRPr lang="en-IN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95C46E-9C08-5A22-E858-1040C5A1D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main objective is to create an accurate and user-friendly Streamlit tool that predicts the prices of used cars based on various features, enhancing customer experience and streamlining the pricing process.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371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79FA6B-1859-4871-B6C2-CEBF1247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Purpose :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B3CD86-21D5-586C-BD33-B112F2A15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provide accurate price predictions for used cars.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assist buyers and sellers in making informed decisions.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analyze factors affecting car prices.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customer experience in the used car market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Streamline pricing process for both buyers and sellers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Leverage data-driven insights for fair and competitive pricing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9160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40823-43C9-A912-FD69-5CD99B12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Concept :</a:t>
            </a:r>
            <a:endParaRPr lang="en-IN" sz="32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5BDA4C-279E-7EDC-5132-1ACFEB56B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Utilizes machine learning algorithms to analyze historical data of used cars.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 include car specifications, market trends, and historical prices.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learns patterns from the data to predict future prices.</a:t>
            </a:r>
          </a:p>
        </p:txBody>
      </p:sp>
    </p:spTree>
    <p:extLst>
      <p:ext uri="{BB962C8B-B14F-4D97-AF65-F5344CB8AC3E}">
        <p14:creationId xmlns:p14="http://schemas.microsoft.com/office/powerpoint/2010/main" xmlns="" val="396431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CB86A0-4EE7-48EF-C2AD-2ED27B59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it works :</a:t>
            </a:r>
            <a:endParaRPr lang="en-IN" sz="3200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4618C1-3E11-CCAE-77F6-4E1FDE3BA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Collection: Gathering used car data from multiple cities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Preprocessing: Cleaning, structuring, and preparing the data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Analysis: Uncovering patterns and relationships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Development: Training machine learning algorithms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Evaluation: Selecting the best-performing model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Deployment: Creating an interactive web application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820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9492ED-209A-BA99-444C-3CA8BD89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 and Capabilities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3281A4-AC8C-F492-FE4D-6675F1553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Multi-city data analysis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Comprehensive feature set (make, model, year, fuel type, etc.)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price predictions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User-friendly interface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5621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BF8232-09EB-6E8E-7AE3-3E2BF14C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and Benefits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5BB58D-C9AA-E62F-1726-27CE1DC21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Customers:</a:t>
            </a:r>
          </a:p>
          <a:p>
            <a:r>
              <a:rPr lang="en-IN" sz="24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informed purchasing decisions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 prices across different cities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 factors affecting car prices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5249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DAC6C2-341B-F0D9-CFFC-0F86AFA42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Dealerships :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 pricing strategies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inventory management</a:t>
            </a:r>
          </a:p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customer trust with transparent pricing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5729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B6D959-D25E-25FC-147E-519934F3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Implementation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D7128C-57B9-C1E3-EF33-530A9876C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Python-based data processing and analysis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libraries (e.g., Scikit-learn)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Streamlit for web application development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Continuous model updating and improvement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94391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16388</TotalTime>
  <Words>568</Words>
  <Application>Microsoft Office PowerPoint</Application>
  <PresentationFormat>Custom</PresentationFormat>
  <Paragraphs>93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Facet</vt:lpstr>
      <vt:lpstr>Car-Dheko-Used-Car-Price-Prediction</vt:lpstr>
      <vt:lpstr>Objective:</vt:lpstr>
      <vt:lpstr>Purpose :</vt:lpstr>
      <vt:lpstr>Key Concept :</vt:lpstr>
      <vt:lpstr>How it works :</vt:lpstr>
      <vt:lpstr>Features and Capabilities :</vt:lpstr>
      <vt:lpstr>Uses and Benefits :</vt:lpstr>
      <vt:lpstr>Slide 8</vt:lpstr>
      <vt:lpstr>Technical Implementation :</vt:lpstr>
      <vt:lpstr>Gradient Boost Model :</vt:lpstr>
      <vt:lpstr>Key ideas :</vt:lpstr>
      <vt:lpstr>Uses :</vt:lpstr>
      <vt:lpstr>Slide 13</vt:lpstr>
      <vt:lpstr>Slide 14</vt:lpstr>
      <vt:lpstr>Slide 15</vt:lpstr>
      <vt:lpstr>Future Enhancements :</vt:lpstr>
      <vt:lpstr>Advantages :</vt:lpstr>
      <vt:lpstr>Applications :</vt:lpstr>
      <vt:lpstr>Conclusion 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Car-Dheko-Used-Car-Price-Prediction</dc:title>
  <dc:creator>udhayakumar arumugam</dc:creator>
  <cp:lastModifiedBy>Divya</cp:lastModifiedBy>
  <cp:revision>4</cp:revision>
  <dcterms:created xsi:type="dcterms:W3CDTF">2024-09-15T15:53:22Z</dcterms:created>
  <dcterms:modified xsi:type="dcterms:W3CDTF">2025-07-13T18:26:43Z</dcterms:modified>
</cp:coreProperties>
</file>