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DEBTORS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4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FINANCIAL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</dc:title>
  <dc:creator>ssemco</dc:creator>
  <cp:lastModifiedBy>ssemco</cp:lastModifiedBy>
  <cp:revision>3</cp:revision>
  <dcterms:created xsi:type="dcterms:W3CDTF">2017-10-12T10:49:35Z</dcterms:created>
  <dcterms:modified xsi:type="dcterms:W3CDTF">2017-10-12T11:43:02Z</dcterms:modified>
</cp:coreProperties>
</file>