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5" r:id="rId9"/>
    <p:sldId id="262" r:id="rId10"/>
    <p:sldId id="263" r:id="rId11"/>
    <p:sldId id="271" r:id="rId12"/>
    <p:sldId id="272" r:id="rId13"/>
    <p:sldId id="267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6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0T14:21:58.300" idx="1">
    <p:pos x="5956" y="232"/>
    <p:text>HOME PAGE SHOULD NOT MOVE WHEN SCROLLING DOWN ,IT SHOULD BE FIXED.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0T14:41:10.221" idx="8">
    <p:pos x="1055" y="682"/>
    <p:text>Lenovo	10-Oct-22
When user clicks an image it should go to v live link of run bts channel</p:text>
    <p:extLst>
      <p:ext uri="{C676402C-5697-4E1C-873F-D02D1690AC5C}">
        <p15:threadingInfo xmlns:p15="http://schemas.microsoft.com/office/powerpoint/2012/main" timeZoneBias="-330"/>
      </p:ext>
    </p:extLst>
  </p:cm>
  <p:cm authorId="1" dt="2022-10-10T14:41:30.829" idx="9">
    <p:pos x="4004" y="682"/>
    <p:text>Lenovo	10-Oct-22
When user clicks an image it should go to link</p:text>
    <p:extLst>
      <p:ext uri="{C676402C-5697-4E1C-873F-D02D1690AC5C}">
        <p15:threadingInfo xmlns:p15="http://schemas.microsoft.com/office/powerpoint/2012/main" timeZoneBias="-330"/>
      </p:ext>
    </p:extLst>
  </p:cm>
  <p:cm authorId="1" dt="2022-10-10T14:41:44.381" idx="10">
    <p:pos x="7329" y="726"/>
    <p:text>Lenovo	10-Oct-22
When user clicks an image it should go to link</p:text>
    <p:extLst>
      <p:ext uri="{C676402C-5697-4E1C-873F-D02D1690AC5C}">
        <p15:threadingInfo xmlns:p15="http://schemas.microsoft.com/office/powerpoint/2012/main" timeZoneBias="-330"/>
      </p:ext>
    </p:extLst>
  </p:cm>
  <p:cm authorId="1" dt="2022-10-10T14:41:57.198" idx="11">
    <p:pos x="1436" y="1462"/>
    <p:text>Lenovo	10-Oct-22
When user clicks an image it should go to v live link of bts channel</p:text>
    <p:extLst>
      <p:ext uri="{C676402C-5697-4E1C-873F-D02D1690AC5C}">
        <p15:threadingInfo xmlns:p15="http://schemas.microsoft.com/office/powerpoint/2012/main" timeZoneBias="-330"/>
      </p:ext>
    </p:extLst>
  </p:cm>
  <p:cm authorId="1" dt="2022-10-10T15:17:55.822" idx="15">
    <p:pos x="6044" y="3386"/>
    <p:text>Make a drop down option to select countries in which they have went for concerts and while clicking that it should go to separate page that has video clips of concerts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0T16:55:05.662" idx="16">
    <p:pos x="480" y="373"/>
    <p:text>Each album image must be clickable one and it should open a new webpage and display info about album and all the track list and songs link that redirects to spotify (for mp3 ) and youtube (for music videos)</p:text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7T10:02:5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5CBB-3B05-41E0-913D-576990340E23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B52BA-1A96-4D1D-948E-DB61EFF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52BA-1A96-4D1D-948E-DB61EFFFBB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END OF HOME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52BA-1A96-4D1D-948E-DB61EFFFBB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ALBUM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52BA-1A96-4D1D-948E-DB61EFFFBB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Country flags moves up to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52BA-1A96-4D1D-948E-DB61EFFFBB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BAC7-A9CB-74E4-CCBC-E5E46680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090E4-9546-C549-62B4-B617EA4EA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5B46-AB29-DBFB-F54D-30309CE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DB14-31A4-89A8-5223-AEAAAFC8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7E16-E33A-0594-702D-7D4CBC26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A53-4E7E-AF73-C205-F3134CF4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AADD5-AC21-0242-AA1A-AEAE3CBD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1DC4-5916-B566-D039-4B75E09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EE2B-A043-76FE-A9E2-42A0D814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EA09-6269-C7D7-05BF-79628F3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4BDF6-520F-EBBE-6837-B40DDC17F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42D5-7836-8C60-E89C-B2705E7B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2F3E-7F4D-EF25-A840-D1639AEA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35EC-583A-42C0-5C2B-56D1C5C4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A9C0-2EFC-79E3-76A5-4BE0656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BC49-5CE7-9ADD-2425-E652E56F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143E-CF1B-9D62-4606-7687F82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7086-2BE7-68BE-DAB5-C288750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99BC-E25F-FAC0-34BB-8A04E460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F987-FD89-ADEB-4CB3-5D02C5AD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D48-7F96-4540-E5D7-0FAC7779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3055-D0CA-3C8A-2007-0FD6361B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3CDA-7F3A-24F0-8E4D-4D19D45E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3531-7FC9-7D6D-DC9D-CB3CFEAE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5CF-F4F9-8F95-1B2F-8DE63D10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CA42-BBD5-E59E-583D-154FCD3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0E26-4719-4CD3-4993-EC77FAEA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7AE3C-B362-A49C-B46F-CDE51F28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F5B0-EDAC-6B74-C5C2-4A81D2B5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20DB-E3FA-D595-A2E9-DD457C0D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06AC-D707-AD01-CF1B-88142C10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0075-9EAD-2FB0-04C6-29D3EB7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58EB-1747-C915-7189-B2DC103A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51577-1A60-78AB-5D75-7A0E59B70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C113C-7EB0-185A-7174-6C0C503C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C8365-4033-66C4-C99D-CA19F81CB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928F8-FCAA-E91E-3FC3-998A084F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F74DA-2363-D2C1-65A4-FA6DE261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4B50-B0B7-617D-8168-1D48CB53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C2D2-CCC1-55EC-5E03-BE99430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672D-43DD-F455-7E56-4A7699C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CEB13-FC22-DB38-323C-16485522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5916B-4991-30DD-2A41-DF90143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2F578-FA3B-2306-F0F3-FA4584D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C2785-52FD-E107-0231-25123362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7FD08-134C-C811-B4F3-A02B04EE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A6A4-3F6D-2BF8-FE0C-BF2B6E12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DE3E-3DD3-BCB1-C2AA-F1E8286F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A158-C1E2-F36F-69DB-74C902E6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2851-EDBA-6F9B-25C0-5E69F6A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2AE5-9421-BB89-8691-A560ACE3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457C-33DD-74F0-A400-5D018205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AFA-60B1-C833-46D1-3BDF3C53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ECAEC-0C1E-BEC4-9CE2-5943373A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AEBFD-271F-8C83-F267-177D4C8E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911B-7DDC-211B-2073-78F91DA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7122-70E5-63B4-0F29-277F71D2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3739-C031-974D-A1FF-34EF2A1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87D51-4F19-92C5-7CC7-8F4E32D5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91EA-B123-221F-56A4-71F8DC81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E8A-E996-EDF1-16F0-6903DE0B5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9FBC-69C7-4283-B11C-3C5AD6D5B854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442D-37DE-8F20-CD11-440936C0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585F-BED6-D60F-E175-2C1BF4F21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6445-8289-4418-9EA2-66D988FA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511C-F616-963E-C69F-E2A365748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C509-EB64-29E5-AFC2-84AB45E4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WEBSITE PROJECT</a:t>
            </a:r>
          </a:p>
        </p:txBody>
      </p:sp>
    </p:spTree>
    <p:extLst>
      <p:ext uri="{BB962C8B-B14F-4D97-AF65-F5344CB8AC3E}">
        <p14:creationId xmlns:p14="http://schemas.microsoft.com/office/powerpoint/2010/main" val="24067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90343-8BA8-1272-443A-424645480213}"/>
              </a:ext>
            </a:extLst>
          </p:cNvPr>
          <p:cNvSpPr/>
          <p:nvPr/>
        </p:nvSpPr>
        <p:spPr>
          <a:xfrm>
            <a:off x="1350498" y="422031"/>
            <a:ext cx="9861453" cy="745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AC8E3-D0A5-BCF8-2F24-CAF50701B336}"/>
              </a:ext>
            </a:extLst>
          </p:cNvPr>
          <p:cNvSpPr/>
          <p:nvPr/>
        </p:nvSpPr>
        <p:spPr>
          <a:xfrm>
            <a:off x="3833445" y="1703113"/>
            <a:ext cx="4895557" cy="4951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FORM</a:t>
            </a:r>
          </a:p>
        </p:txBody>
      </p:sp>
    </p:spTree>
    <p:extLst>
      <p:ext uri="{BB962C8B-B14F-4D97-AF65-F5344CB8AC3E}">
        <p14:creationId xmlns:p14="http://schemas.microsoft.com/office/powerpoint/2010/main" val="35384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F07AC-8888-B6E4-A780-AA0703F7DAC7}"/>
              </a:ext>
            </a:extLst>
          </p:cNvPr>
          <p:cNvSpPr/>
          <p:nvPr/>
        </p:nvSpPr>
        <p:spPr>
          <a:xfrm>
            <a:off x="1350498" y="422031"/>
            <a:ext cx="9861453" cy="745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A0309-17A7-FDAC-5B25-865E7FE0B3E9}"/>
              </a:ext>
            </a:extLst>
          </p:cNvPr>
          <p:cNvSpPr/>
          <p:nvPr/>
        </p:nvSpPr>
        <p:spPr>
          <a:xfrm>
            <a:off x="3833445" y="1703113"/>
            <a:ext cx="4895557" cy="4951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100645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D4B81-496A-C74A-018F-BDC56B809E11}"/>
              </a:ext>
            </a:extLst>
          </p:cNvPr>
          <p:cNvSpPr/>
          <p:nvPr/>
        </p:nvSpPr>
        <p:spPr>
          <a:xfrm>
            <a:off x="2855742" y="407963"/>
            <a:ext cx="7104184" cy="81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21576-6F53-4824-9B69-FD496081BF6C}"/>
              </a:ext>
            </a:extLst>
          </p:cNvPr>
          <p:cNvSpPr/>
          <p:nvPr/>
        </p:nvSpPr>
        <p:spPr>
          <a:xfrm>
            <a:off x="2855742" y="1772529"/>
            <a:ext cx="7104184" cy="436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  <a:p>
            <a:pPr algn="ctr"/>
            <a:r>
              <a:rPr lang="en-US" dirty="0"/>
              <a:t> (name , age , gender , country , email id , mobile number , query)</a:t>
            </a:r>
          </a:p>
        </p:txBody>
      </p:sp>
    </p:spTree>
    <p:extLst>
      <p:ext uri="{BB962C8B-B14F-4D97-AF65-F5344CB8AC3E}">
        <p14:creationId xmlns:p14="http://schemas.microsoft.com/office/powerpoint/2010/main" val="1271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FF54-7BD7-98EB-FA1D-FA3FDDC3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D264-EE42-2442-952E-726C2B46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CONCERTS AND TOURS IN HOME PAGE.</a:t>
            </a:r>
          </a:p>
          <a:p>
            <a:r>
              <a:rPr lang="en-US" dirty="0"/>
              <a:t>CREATE ABOUT PAGE.</a:t>
            </a:r>
          </a:p>
          <a:p>
            <a:r>
              <a:rPr lang="en-US" dirty="0"/>
              <a:t>MEMBERS INFORMATION IN ABOUT PAGE.(CREATE SMALL WIKIPEDIA PAGE FOR EACH MEMBER)</a:t>
            </a:r>
          </a:p>
          <a:p>
            <a:r>
              <a:rPr lang="en-US" dirty="0"/>
              <a:t>CREATE ALBUM PAGE.</a:t>
            </a:r>
          </a:p>
          <a:p>
            <a:r>
              <a:rPr lang="en-US" dirty="0"/>
              <a:t>ALBUMS IN ALBUM PAGE.(CREATE A WEB PAGE THAT HAS TRACK LIST OF THAT PARTICULAR ALBUM AND ADD NECESSARY AUDIO AND VIDEO LINKS)</a:t>
            </a:r>
          </a:p>
          <a:p>
            <a:r>
              <a:rPr lang="en-US" dirty="0"/>
              <a:t>CREATE CONTACT PAGE.</a:t>
            </a:r>
          </a:p>
          <a:p>
            <a:r>
              <a:rPr lang="en-US" dirty="0"/>
              <a:t>CREATE SIGN IN/SIGN UP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E6491-64FE-BF40-8EA5-8F3EBCBDB713}"/>
              </a:ext>
            </a:extLst>
          </p:cNvPr>
          <p:cNvSpPr/>
          <p:nvPr/>
        </p:nvSpPr>
        <p:spPr>
          <a:xfrm>
            <a:off x="1814732" y="281354"/>
            <a:ext cx="9200271" cy="669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CONCERTS AND TOURS WEB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07616B-3D3B-9C2E-E79C-5F9C556BFC35}"/>
              </a:ext>
            </a:extLst>
          </p:cNvPr>
          <p:cNvSpPr/>
          <p:nvPr/>
        </p:nvSpPr>
        <p:spPr>
          <a:xfrm>
            <a:off x="323557" y="1716258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C13EE-E325-6121-808A-7A6BC3BFE39E}"/>
              </a:ext>
            </a:extLst>
          </p:cNvPr>
          <p:cNvSpPr/>
          <p:nvPr/>
        </p:nvSpPr>
        <p:spPr>
          <a:xfrm>
            <a:off x="335282" y="3683390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25D45-EA73-773B-79CC-37EDCDC296D1}"/>
              </a:ext>
            </a:extLst>
          </p:cNvPr>
          <p:cNvSpPr/>
          <p:nvPr/>
        </p:nvSpPr>
        <p:spPr>
          <a:xfrm>
            <a:off x="3254981" y="1741375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SEOUL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12FBD-4820-7D61-9E61-7F07F3B5B7D4}"/>
              </a:ext>
            </a:extLst>
          </p:cNvPr>
          <p:cNvSpPr/>
          <p:nvPr/>
        </p:nvSpPr>
        <p:spPr>
          <a:xfrm>
            <a:off x="6253089" y="1736187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111D-33FA-05FE-7F16-75FFB3CE1F9D}"/>
              </a:ext>
            </a:extLst>
          </p:cNvPr>
          <p:cNvSpPr/>
          <p:nvPr/>
        </p:nvSpPr>
        <p:spPr>
          <a:xfrm>
            <a:off x="9217855" y="1736187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WALK CONCERT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19B3B-CA7B-8D39-69E6-2818F36A7B13}"/>
              </a:ext>
            </a:extLst>
          </p:cNvPr>
          <p:cNvSpPr/>
          <p:nvPr/>
        </p:nvSpPr>
        <p:spPr>
          <a:xfrm>
            <a:off x="3288323" y="3683390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43B19-7309-7BB3-891B-03092B2ADE1E}"/>
              </a:ext>
            </a:extLst>
          </p:cNvPr>
          <p:cNvSpPr/>
          <p:nvPr/>
        </p:nvSpPr>
        <p:spPr>
          <a:xfrm>
            <a:off x="6253089" y="3683390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9D99-6F0D-54F2-F97C-CC1DF695861E}"/>
              </a:ext>
            </a:extLst>
          </p:cNvPr>
          <p:cNvSpPr/>
          <p:nvPr/>
        </p:nvSpPr>
        <p:spPr>
          <a:xfrm>
            <a:off x="9206130" y="3683390"/>
            <a:ext cx="2349305" cy="1322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SAUDI ARABIA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58328-CA31-0525-5006-2F0A1D05901F}"/>
              </a:ext>
            </a:extLst>
          </p:cNvPr>
          <p:cNvSpPr/>
          <p:nvPr/>
        </p:nvSpPr>
        <p:spPr>
          <a:xfrm>
            <a:off x="335282" y="1111348"/>
            <a:ext cx="11650392" cy="464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LIVE CONCERT IN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DB293D2-6ADA-1E83-675D-33BAB77BB2D8}"/>
                  </a:ext>
                </a:extLst>
              </p14:cNvPr>
              <p14:cNvContentPartPr/>
              <p14:nvPr/>
            </p14:nvContentPartPr>
            <p14:xfrm>
              <a:off x="-577135" y="1772308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DB293D2-6ADA-1E83-675D-33BAB77BB2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586135" y="17633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97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F363-1BB9-8D06-290C-79911DCD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 (FOR CONTACT)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68F4-FA04-AC76-C8FA-9CE2C584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Instagram-https://www.instagram.com/bts.bighitofficial/</a:t>
            </a:r>
          </a:p>
          <a:p>
            <a:r>
              <a:rPr lang="en-US" dirty="0"/>
              <a:t>Facebook-https://www.facebook.com/bangtan.official/</a:t>
            </a:r>
          </a:p>
          <a:p>
            <a:r>
              <a:rPr lang="en-US" dirty="0"/>
              <a:t>Twitter-https://twitter.com/</a:t>
            </a:r>
            <a:r>
              <a:rPr lang="en-US" dirty="0" err="1"/>
              <a:t>BTS_bighit</a:t>
            </a:r>
            <a:r>
              <a:rPr lang="en-US" dirty="0"/>
              <a:t>?</a:t>
            </a:r>
          </a:p>
          <a:p>
            <a:r>
              <a:rPr lang="en-US" dirty="0"/>
              <a:t>Weverse-https://weverse.io/</a:t>
            </a:r>
            <a:r>
              <a:rPr lang="en-US" dirty="0" err="1"/>
              <a:t>bts</a:t>
            </a:r>
            <a:endParaRPr lang="en-US" dirty="0"/>
          </a:p>
          <a:p>
            <a:r>
              <a:rPr lang="en-US" dirty="0"/>
              <a:t>IMDB-https://www.imdb.com/name/nm7808003/</a:t>
            </a:r>
          </a:p>
          <a:p>
            <a:r>
              <a:rPr lang="en-US" dirty="0"/>
              <a:t>Spotify-https://open.spotify.com/artist/3Nrfpe0tUJi4K4DXYWgMUX</a:t>
            </a:r>
          </a:p>
          <a:p>
            <a:r>
              <a:rPr lang="en-US" dirty="0"/>
              <a:t>Apple Music-https://music.apple.com/us/artist/</a:t>
            </a:r>
            <a:r>
              <a:rPr lang="en-US" dirty="0" err="1"/>
              <a:t>bts</a:t>
            </a:r>
            <a:r>
              <a:rPr lang="en-US" dirty="0"/>
              <a:t>/883131348</a:t>
            </a:r>
          </a:p>
          <a:p>
            <a:r>
              <a:rPr lang="en-US" dirty="0"/>
              <a:t>You tube-https://www.youtube.com/channel/UCLkAepWjdylmXSltofFvsYQ (BTS) </a:t>
            </a:r>
          </a:p>
          <a:p>
            <a:r>
              <a:rPr lang="en-US" dirty="0"/>
              <a:t>You tube-https://www.youtube.com/channel/UC3IZKseVpdzPSBaWxBxundA</a:t>
            </a:r>
          </a:p>
          <a:p>
            <a:pPr marL="0" indent="0">
              <a:buNone/>
            </a:pPr>
            <a:r>
              <a:rPr lang="en-US" dirty="0"/>
              <a:t>(HYBE)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503-31B9-94AD-2D6A-1CE27726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 (FOR ALBUM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17AE-45C7-4138-78B3-794C1697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REFER MS WORD FILE - MV LINKS FOR ALBUM PAGE</a:t>
            </a:r>
          </a:p>
          <a:p>
            <a:r>
              <a:rPr lang="en-US" dirty="0">
                <a:latin typeface="Roboto" panose="02000000000000000000" pitchFamily="2" charset="0"/>
              </a:rPr>
              <a:t>REFER MS WORD FILE  - MP3 LINKS FOR ALBUM PAGE</a:t>
            </a:r>
          </a:p>
          <a:p>
            <a:r>
              <a:rPr lang="en-US" dirty="0">
                <a:latin typeface="Roboto" panose="02000000000000000000" pitchFamily="2" charset="0"/>
              </a:rPr>
              <a:t>REFER MS WORD </a:t>
            </a:r>
            <a:r>
              <a:rPr lang="en-US">
                <a:latin typeface="Roboto" panose="02000000000000000000" pitchFamily="2" charset="0"/>
              </a:rPr>
              <a:t>FILE – MV CONCERT LINKS</a:t>
            </a:r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4283661-205D-204D-4459-AA91BB3CCF11}"/>
              </a:ext>
            </a:extLst>
          </p:cNvPr>
          <p:cNvSpPr/>
          <p:nvPr/>
        </p:nvSpPr>
        <p:spPr>
          <a:xfrm>
            <a:off x="3432517" y="422031"/>
            <a:ext cx="5570806" cy="84406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HOME PAGE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1325D90-B67E-0A75-EE2C-4CCA5A6F38A6}"/>
              </a:ext>
            </a:extLst>
          </p:cNvPr>
          <p:cNvSpPr/>
          <p:nvPr/>
        </p:nvSpPr>
        <p:spPr>
          <a:xfrm>
            <a:off x="365760" y="2025748"/>
            <a:ext cx="1856935" cy="5205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7320C60-D662-ADDE-7683-37FE7BD0F5D0}"/>
              </a:ext>
            </a:extLst>
          </p:cNvPr>
          <p:cNvSpPr/>
          <p:nvPr/>
        </p:nvSpPr>
        <p:spPr>
          <a:xfrm>
            <a:off x="3012831" y="2025748"/>
            <a:ext cx="1439594" cy="534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4EEDDE-7384-9240-2554-CC4DCC712032}"/>
              </a:ext>
            </a:extLst>
          </p:cNvPr>
          <p:cNvSpPr/>
          <p:nvPr/>
        </p:nvSpPr>
        <p:spPr>
          <a:xfrm>
            <a:off x="7575452" y="2060914"/>
            <a:ext cx="1603717" cy="48533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24B67AC-21CA-0949-538E-7347AA225952}"/>
              </a:ext>
            </a:extLst>
          </p:cNvPr>
          <p:cNvSpPr/>
          <p:nvPr/>
        </p:nvSpPr>
        <p:spPr>
          <a:xfrm>
            <a:off x="9945858" y="2025748"/>
            <a:ext cx="1880382" cy="5345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IN/SIGN 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BF12EA-1794-4ABA-D97C-2710ADE8404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217920" y="1266092"/>
            <a:ext cx="2159391" cy="79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64E098-6F01-3C8A-79EA-6ADB1F32075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294228" y="1266092"/>
            <a:ext cx="4923692" cy="7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52B08E-CBCF-B2D7-656B-4E006C5EB89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3732628" y="1266092"/>
            <a:ext cx="2485292" cy="7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A34A7-CB62-A2C0-2EEB-FD546250FBB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217920" y="1266092"/>
            <a:ext cx="4668129" cy="7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153-862B-7A72-5E7F-ED30A5044CA2}"/>
              </a:ext>
            </a:extLst>
          </p:cNvPr>
          <p:cNvSpPr/>
          <p:nvPr/>
        </p:nvSpPr>
        <p:spPr>
          <a:xfrm>
            <a:off x="2970628" y="3031588"/>
            <a:ext cx="1622472" cy="3186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Opens in new tab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separate web page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some images and contents about this website.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7D4CB8-BABC-CB3F-75FA-8AE46803330D}"/>
              </a:ext>
            </a:extLst>
          </p:cNvPr>
          <p:cNvSpPr/>
          <p:nvPr/>
        </p:nvSpPr>
        <p:spPr>
          <a:xfrm>
            <a:off x="7507459" y="3031588"/>
            <a:ext cx="1622473" cy="3186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Opens in new tab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separate web page 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contact information of this website owner.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1C3F8F-B150-AB02-0516-E043EDBE7117}"/>
              </a:ext>
            </a:extLst>
          </p:cNvPr>
          <p:cNvSpPr/>
          <p:nvPr/>
        </p:nvSpPr>
        <p:spPr>
          <a:xfrm>
            <a:off x="9945858" y="3031587"/>
            <a:ext cx="1880382" cy="3045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Opens a web page in same tab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Create account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 Login page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new web page but in this same page not in separate tab.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0BB0427-C344-FFCB-BE04-D4E36F610C76}"/>
              </a:ext>
            </a:extLst>
          </p:cNvPr>
          <p:cNvSpPr/>
          <p:nvPr/>
        </p:nvSpPr>
        <p:spPr>
          <a:xfrm>
            <a:off x="365761" y="3193366"/>
            <a:ext cx="1856934" cy="11183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Redirects to the default home page.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0EEDB5-1BF4-7B52-14A8-53578A826E1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1294228" y="2546251"/>
            <a:ext cx="0" cy="6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5D238B-A0C1-1B4D-1F40-3E27EEAC5921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3732628" y="2560320"/>
            <a:ext cx="49236" cy="4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57F568-9745-99BC-395A-A1337A325FD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318696" y="2581417"/>
            <a:ext cx="4689" cy="45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661ECE-F4EC-4A76-26F7-4C259A2C262C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10886049" y="2560320"/>
            <a:ext cx="0" cy="47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BF6396-CA39-E9B0-2BBA-2D38B28B7847}"/>
              </a:ext>
            </a:extLst>
          </p:cNvPr>
          <p:cNvSpPr/>
          <p:nvPr/>
        </p:nvSpPr>
        <p:spPr>
          <a:xfrm>
            <a:off x="5130018" y="2011679"/>
            <a:ext cx="1781908" cy="534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EA8D8-3B63-819E-89A2-BF50170380AE}"/>
              </a:ext>
            </a:extLst>
          </p:cNvPr>
          <p:cNvCxnSpPr>
            <a:stCxn id="2" idx="2"/>
            <a:endCxn id="41" idx="0"/>
          </p:cNvCxnSpPr>
          <p:nvPr/>
        </p:nvCxnSpPr>
        <p:spPr>
          <a:xfrm flipH="1">
            <a:off x="6020972" y="1266092"/>
            <a:ext cx="196948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C1F0CA10-5D8D-0347-5EF9-451C9049B14C}"/>
              </a:ext>
            </a:extLst>
          </p:cNvPr>
          <p:cNvSpPr/>
          <p:nvPr/>
        </p:nvSpPr>
        <p:spPr>
          <a:xfrm>
            <a:off x="5130018" y="3031587"/>
            <a:ext cx="1896792" cy="22015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OPENS IN NEW TAB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SEPARATE WEB PAGE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9BBF81-D81F-6189-3760-94B03DD779BD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6020972" y="2546251"/>
            <a:ext cx="57442" cy="48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6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38006F3-7BBD-2AE0-E106-8CE04747ED78}"/>
              </a:ext>
            </a:extLst>
          </p:cNvPr>
          <p:cNvSpPr/>
          <p:nvPr/>
        </p:nvSpPr>
        <p:spPr>
          <a:xfrm>
            <a:off x="3615397" y="323557"/>
            <a:ext cx="5570806" cy="5486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E6F848A-DEBF-6387-B16F-4B31FE4BAD69}"/>
              </a:ext>
            </a:extLst>
          </p:cNvPr>
          <p:cNvSpPr/>
          <p:nvPr/>
        </p:nvSpPr>
        <p:spPr>
          <a:xfrm>
            <a:off x="604911" y="1055076"/>
            <a:ext cx="1266091" cy="5486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B7405-7ACD-5EA3-A71D-4711C1DFE8C4}"/>
              </a:ext>
            </a:extLst>
          </p:cNvPr>
          <p:cNvSpPr/>
          <p:nvPr/>
        </p:nvSpPr>
        <p:spPr>
          <a:xfrm>
            <a:off x="2096087" y="1041012"/>
            <a:ext cx="1266092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A841C-7962-8957-E4F4-5C6CC5B804D1}"/>
              </a:ext>
            </a:extLst>
          </p:cNvPr>
          <p:cNvSpPr/>
          <p:nvPr/>
        </p:nvSpPr>
        <p:spPr>
          <a:xfrm>
            <a:off x="5324618" y="1055076"/>
            <a:ext cx="1294229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7A3E2-7CE3-F741-D321-88B7AF69C0D8}"/>
              </a:ext>
            </a:extLst>
          </p:cNvPr>
          <p:cNvSpPr/>
          <p:nvPr/>
        </p:nvSpPr>
        <p:spPr>
          <a:xfrm>
            <a:off x="6794695" y="1055076"/>
            <a:ext cx="1195753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0D5A1-8AB5-66AE-5890-F26BACD00908}"/>
              </a:ext>
            </a:extLst>
          </p:cNvPr>
          <p:cNvCxnSpPr>
            <a:cxnSpLocks/>
          </p:cNvCxnSpPr>
          <p:nvPr/>
        </p:nvCxnSpPr>
        <p:spPr>
          <a:xfrm flipH="1">
            <a:off x="0" y="1899138"/>
            <a:ext cx="1229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F0087-EFB7-3643-84DD-C25185A07F3D}"/>
              </a:ext>
            </a:extLst>
          </p:cNvPr>
          <p:cNvSpPr/>
          <p:nvPr/>
        </p:nvSpPr>
        <p:spPr>
          <a:xfrm>
            <a:off x="3685734" y="1026944"/>
            <a:ext cx="1294228" cy="590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ALBUMS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B574A9C-5A8A-73A2-F976-03F15B1B7A55}"/>
              </a:ext>
            </a:extLst>
          </p:cNvPr>
          <p:cNvSpPr/>
          <p:nvPr/>
        </p:nvSpPr>
        <p:spPr>
          <a:xfrm>
            <a:off x="309489" y="2180492"/>
            <a:ext cx="11451102" cy="7455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BTS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9AE16F-086C-61AD-0D4B-04A90768ECE5}"/>
              </a:ext>
            </a:extLst>
          </p:cNvPr>
          <p:cNvSpPr/>
          <p:nvPr/>
        </p:nvSpPr>
        <p:spPr>
          <a:xfrm>
            <a:off x="422031" y="4600129"/>
            <a:ext cx="1674055" cy="17725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MEMBER IMAGE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QUOTES SAID BY HIM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A4B06-C505-3848-0C2B-940DE314208C}"/>
              </a:ext>
            </a:extLst>
          </p:cNvPr>
          <p:cNvSpPr/>
          <p:nvPr/>
        </p:nvSpPr>
        <p:spPr>
          <a:xfrm>
            <a:off x="2419643" y="4600135"/>
            <a:ext cx="1674055" cy="177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MEMBER IMAGE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QUOTES SAID BY HIM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0694E-7492-BEF4-42BC-858918BA3551}"/>
              </a:ext>
            </a:extLst>
          </p:cNvPr>
          <p:cNvSpPr/>
          <p:nvPr/>
        </p:nvSpPr>
        <p:spPr>
          <a:xfrm>
            <a:off x="4417255" y="4600135"/>
            <a:ext cx="1674055" cy="177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MEMBER IMAGE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QUOTES SAID BY HIM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59A4-1680-8643-2AB8-8BEEAE9BB157}"/>
              </a:ext>
            </a:extLst>
          </p:cNvPr>
          <p:cNvSpPr/>
          <p:nvPr/>
        </p:nvSpPr>
        <p:spPr>
          <a:xfrm>
            <a:off x="6414868" y="4600135"/>
            <a:ext cx="1575580" cy="177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BTS MEMBER IMAGE</a:t>
            </a:r>
          </a:p>
          <a:p>
            <a:pPr algn="ctr"/>
            <a:endParaRPr lang="en-US"/>
          </a:p>
          <a:p>
            <a:pPr algn="ctr"/>
            <a:r>
              <a:rPr lang="en-US"/>
              <a:t>QUOTES SAID BY HIM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F7132-4245-7418-FC50-C8565CED5D19}"/>
              </a:ext>
            </a:extLst>
          </p:cNvPr>
          <p:cNvSpPr/>
          <p:nvPr/>
        </p:nvSpPr>
        <p:spPr>
          <a:xfrm>
            <a:off x="8412479" y="4600135"/>
            <a:ext cx="1575581" cy="177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BTS MEMBER IMAGE</a:t>
            </a:r>
          </a:p>
          <a:p>
            <a:pPr algn="ctr"/>
            <a:endParaRPr lang="en-US"/>
          </a:p>
          <a:p>
            <a:pPr algn="ctr"/>
            <a:r>
              <a:rPr lang="en-US"/>
              <a:t>QUOTES SAID BY HIM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01C44-D604-2964-33A7-09CDB2A130F3}"/>
              </a:ext>
            </a:extLst>
          </p:cNvPr>
          <p:cNvSpPr/>
          <p:nvPr/>
        </p:nvSpPr>
        <p:spPr>
          <a:xfrm>
            <a:off x="10283483" y="4600129"/>
            <a:ext cx="1674055" cy="177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BTS MEMBER IMAGE</a:t>
            </a:r>
          </a:p>
          <a:p>
            <a:pPr algn="ctr"/>
            <a:endParaRPr lang="en-US"/>
          </a:p>
          <a:p>
            <a:pPr algn="ctr"/>
            <a:r>
              <a:rPr lang="en-US"/>
              <a:t>QUOTES SAID BY HIM</a:t>
            </a:r>
            <a:endParaRPr lang="en-US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16363FC-31D9-4AA8-DF90-4B4C4F2ED7E4}"/>
              </a:ext>
            </a:extLst>
          </p:cNvPr>
          <p:cNvSpPr/>
          <p:nvPr/>
        </p:nvSpPr>
        <p:spPr>
          <a:xfrm>
            <a:off x="422031" y="3263705"/>
            <a:ext cx="5669279" cy="98473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LEADER OF BTS IMAGE | QUOTES SAID BY LEADER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CBCA61-DAA0-B1EB-AF0C-68F77AA288C6}"/>
              </a:ext>
            </a:extLst>
          </p:cNvPr>
          <p:cNvCxnSpPr/>
          <p:nvPr/>
        </p:nvCxnSpPr>
        <p:spPr>
          <a:xfrm>
            <a:off x="562707" y="5486395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CF1C28-83DB-2E57-457A-C4C0A9287895}"/>
              </a:ext>
            </a:extLst>
          </p:cNvPr>
          <p:cNvCxnSpPr/>
          <p:nvPr/>
        </p:nvCxnSpPr>
        <p:spPr>
          <a:xfrm>
            <a:off x="2560319" y="5486394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503A7C-BB6D-74DD-3900-8EE802EE9EAE}"/>
              </a:ext>
            </a:extLst>
          </p:cNvPr>
          <p:cNvCxnSpPr/>
          <p:nvPr/>
        </p:nvCxnSpPr>
        <p:spPr>
          <a:xfrm>
            <a:off x="10424159" y="5460605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2055D3-685B-A874-515E-C4FFC90DA0CB}"/>
              </a:ext>
            </a:extLst>
          </p:cNvPr>
          <p:cNvCxnSpPr/>
          <p:nvPr/>
        </p:nvCxnSpPr>
        <p:spPr>
          <a:xfrm>
            <a:off x="8503918" y="5472328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189BD2-1615-0B9F-3E99-2B97EFCD1FA1}"/>
              </a:ext>
            </a:extLst>
          </p:cNvPr>
          <p:cNvCxnSpPr/>
          <p:nvPr/>
        </p:nvCxnSpPr>
        <p:spPr>
          <a:xfrm>
            <a:off x="6506307" y="5462949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65596-1376-77A5-2322-0EA8A26D3F84}"/>
              </a:ext>
            </a:extLst>
          </p:cNvPr>
          <p:cNvCxnSpPr/>
          <p:nvPr/>
        </p:nvCxnSpPr>
        <p:spPr>
          <a:xfrm>
            <a:off x="4557931" y="5462949"/>
            <a:ext cx="139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31A6B3-3903-67DC-B539-E74BCA3E26BD}"/>
              </a:ext>
            </a:extLst>
          </p:cNvPr>
          <p:cNvSpPr/>
          <p:nvPr/>
        </p:nvSpPr>
        <p:spPr>
          <a:xfrm>
            <a:off x="8257735" y="1055076"/>
            <a:ext cx="1491176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249AE-3762-BF2E-1246-E11525E6F3C2}"/>
              </a:ext>
            </a:extLst>
          </p:cNvPr>
          <p:cNvSpPr/>
          <p:nvPr/>
        </p:nvSpPr>
        <p:spPr>
          <a:xfrm>
            <a:off x="10095913" y="1055076"/>
            <a:ext cx="1491176" cy="59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79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63BBC-55FD-133F-DBCE-1A3CEF51A374}"/>
              </a:ext>
            </a:extLst>
          </p:cNvPr>
          <p:cNvSpPr/>
          <p:nvPr/>
        </p:nvSpPr>
        <p:spPr>
          <a:xfrm>
            <a:off x="264940" y="253221"/>
            <a:ext cx="11802794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BTS  WITH SOME QUOTES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B465B6D-BB3E-008D-C18B-4DBB00537787}"/>
              </a:ext>
            </a:extLst>
          </p:cNvPr>
          <p:cNvSpPr/>
          <p:nvPr/>
        </p:nvSpPr>
        <p:spPr>
          <a:xfrm>
            <a:off x="536043" y="1033976"/>
            <a:ext cx="1658518" cy="914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RUN BTS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482ABE3-66DD-5B10-0EF1-4998D5962319}"/>
              </a:ext>
            </a:extLst>
          </p:cNvPr>
          <p:cNvSpPr/>
          <p:nvPr/>
        </p:nvSpPr>
        <p:spPr>
          <a:xfrm>
            <a:off x="4756051" y="1033976"/>
            <a:ext cx="1909401" cy="914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BON VOYAGE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9BB3E-3EAB-3604-28FE-4CB0F18EA7A8}"/>
              </a:ext>
            </a:extLst>
          </p:cNvPr>
          <p:cNvSpPr/>
          <p:nvPr/>
        </p:nvSpPr>
        <p:spPr>
          <a:xfrm>
            <a:off x="9451143" y="1033976"/>
            <a:ext cx="261659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IN THE SOOP2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03EEAA-B985-9883-1B12-0721C8BA7F47}"/>
              </a:ext>
            </a:extLst>
          </p:cNvPr>
          <p:cNvSpPr/>
          <p:nvPr/>
        </p:nvSpPr>
        <p:spPr>
          <a:xfrm>
            <a:off x="290739" y="2117188"/>
            <a:ext cx="11662117" cy="8088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EXPLORE SOME LIVES OF BTS MEMBERS WITH BACKGROUND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E6590-DEA9-7202-94C9-A44E15C406FE}"/>
              </a:ext>
            </a:extLst>
          </p:cNvPr>
          <p:cNvSpPr/>
          <p:nvPr/>
        </p:nvSpPr>
        <p:spPr>
          <a:xfrm>
            <a:off x="2596075" y="3200407"/>
            <a:ext cx="1140655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JIN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D2387-CE7D-A8F0-2510-0B17B7EA46E6}"/>
              </a:ext>
            </a:extLst>
          </p:cNvPr>
          <p:cNvSpPr/>
          <p:nvPr/>
        </p:nvSpPr>
        <p:spPr>
          <a:xfrm>
            <a:off x="4310576" y="3221507"/>
            <a:ext cx="1099632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SUGA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DDAF1-6469-F450-5B91-049134981530}"/>
              </a:ext>
            </a:extLst>
          </p:cNvPr>
          <p:cNvSpPr/>
          <p:nvPr/>
        </p:nvSpPr>
        <p:spPr>
          <a:xfrm>
            <a:off x="7610035" y="3217983"/>
            <a:ext cx="1073832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JIMIN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46EE3-555A-3480-7962-A87A222970D9}"/>
              </a:ext>
            </a:extLst>
          </p:cNvPr>
          <p:cNvSpPr/>
          <p:nvPr/>
        </p:nvSpPr>
        <p:spPr>
          <a:xfrm>
            <a:off x="9114698" y="3225025"/>
            <a:ext cx="1073832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BA6E3-511A-EFFF-47E4-B2D5FC3D2EC5}"/>
              </a:ext>
            </a:extLst>
          </p:cNvPr>
          <p:cNvSpPr/>
          <p:nvPr/>
        </p:nvSpPr>
        <p:spPr>
          <a:xfrm>
            <a:off x="10526724" y="3225025"/>
            <a:ext cx="1406781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JUNGKOOK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E215C-BA8E-1031-02CC-C4D12332E99F}"/>
              </a:ext>
            </a:extLst>
          </p:cNvPr>
          <p:cNvSpPr/>
          <p:nvPr/>
        </p:nvSpPr>
        <p:spPr>
          <a:xfrm>
            <a:off x="961885" y="3200407"/>
            <a:ext cx="1130102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RM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254DF-FC07-664C-32B3-C45C0FD2343F}"/>
              </a:ext>
            </a:extLst>
          </p:cNvPr>
          <p:cNvSpPr/>
          <p:nvPr/>
        </p:nvSpPr>
        <p:spPr>
          <a:xfrm>
            <a:off x="6105372" y="3225025"/>
            <a:ext cx="1073832" cy="1090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JHOPE</a:t>
            </a:r>
          </a:p>
          <a:p>
            <a:pPr algn="ctr"/>
            <a:r>
              <a:rPr lang="en-US" dirty="0"/>
              <a:t>with </a:t>
            </a:r>
            <a:r>
              <a:rPr lang="en-US" dirty="0" err="1"/>
              <a:t>bg</a:t>
            </a:r>
            <a:r>
              <a:rPr lang="en-US" dirty="0"/>
              <a:t>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D4552-3C24-0595-A8B4-0E3D7E748398}"/>
              </a:ext>
            </a:extLst>
          </p:cNvPr>
          <p:cNvSpPr/>
          <p:nvPr/>
        </p:nvSpPr>
        <p:spPr>
          <a:xfrm>
            <a:off x="290739" y="4529797"/>
            <a:ext cx="11662117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CONCERTS AND TOURS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466ECD3-9856-8553-292C-5978CC5D5AB6}"/>
              </a:ext>
            </a:extLst>
          </p:cNvPr>
          <p:cNvSpPr/>
          <p:nvPr/>
        </p:nvSpPr>
        <p:spPr>
          <a:xfrm>
            <a:off x="6217920" y="5247250"/>
            <a:ext cx="3858062" cy="12801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CONCERTS AND TOURS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DE6C3-5AE2-31A2-2C23-9B1EE699626D}"/>
              </a:ext>
            </a:extLst>
          </p:cNvPr>
          <p:cNvSpPr/>
          <p:nvPr/>
        </p:nvSpPr>
        <p:spPr>
          <a:xfrm>
            <a:off x="436098" y="5247249"/>
            <a:ext cx="4319954" cy="1357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CONCERT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8AC08-FEAF-5B0A-80B8-1F229E250606}"/>
              </a:ext>
            </a:extLst>
          </p:cNvPr>
          <p:cNvSpPr/>
          <p:nvPr/>
        </p:nvSpPr>
        <p:spPr>
          <a:xfrm>
            <a:off x="7001897" y="1139481"/>
            <a:ext cx="2112801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IN THE SOOP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821E39-4DD2-AE0E-40BC-58A917796829}"/>
              </a:ext>
            </a:extLst>
          </p:cNvPr>
          <p:cNvSpPr/>
          <p:nvPr/>
        </p:nvSpPr>
        <p:spPr>
          <a:xfrm>
            <a:off x="2761087" y="1178174"/>
            <a:ext cx="1658519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ROOKIE KING</a:t>
            </a:r>
          </a:p>
        </p:txBody>
      </p:sp>
    </p:spTree>
    <p:extLst>
      <p:ext uri="{BB962C8B-B14F-4D97-AF65-F5344CB8AC3E}">
        <p14:creationId xmlns:p14="http://schemas.microsoft.com/office/powerpoint/2010/main" val="35364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64362-1780-6AD7-493E-833ECE98559A}"/>
              </a:ext>
            </a:extLst>
          </p:cNvPr>
          <p:cNvSpPr/>
          <p:nvPr/>
        </p:nvSpPr>
        <p:spPr>
          <a:xfrm>
            <a:off x="464234" y="1913205"/>
            <a:ext cx="11408898" cy="77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5616E-512E-70B5-1559-6EF66319C673}"/>
              </a:ext>
            </a:extLst>
          </p:cNvPr>
          <p:cNvSpPr/>
          <p:nvPr/>
        </p:nvSpPr>
        <p:spPr>
          <a:xfrm>
            <a:off x="464234" y="3108960"/>
            <a:ext cx="11408898" cy="3355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SOCIAL MEDIA ICONS WITH LINKS</a:t>
            </a:r>
          </a:p>
          <a:p>
            <a:pPr algn="ctr"/>
            <a:r>
              <a:rPr lang="en-US" dirty="0"/>
              <a:t>Instagram , </a:t>
            </a:r>
            <a:r>
              <a:rPr lang="en-US" dirty="0" err="1"/>
              <a:t>facebook</a:t>
            </a:r>
            <a:r>
              <a:rPr lang="en-US" dirty="0"/>
              <a:t> , twitter , </a:t>
            </a:r>
            <a:r>
              <a:rPr lang="en-US" dirty="0" err="1"/>
              <a:t>weverse</a:t>
            </a:r>
            <a:r>
              <a:rPr lang="en-US" dirty="0"/>
              <a:t> , IMDB , SPOTIFY , APPLE MUSIC , YOUTUBE MUSIC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A206B-6B33-61B3-DDF7-736E40B8AA36}"/>
              </a:ext>
            </a:extLst>
          </p:cNvPr>
          <p:cNvSpPr/>
          <p:nvPr/>
        </p:nvSpPr>
        <p:spPr>
          <a:xfrm>
            <a:off x="464234" y="393895"/>
            <a:ext cx="11408898" cy="1167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EXPLORE ALL ALBUMS OF BTS (redirects to albums page) with back ground image</a:t>
            </a:r>
          </a:p>
        </p:txBody>
      </p:sp>
    </p:spTree>
    <p:extLst>
      <p:ext uri="{BB962C8B-B14F-4D97-AF65-F5344CB8AC3E}">
        <p14:creationId xmlns:p14="http://schemas.microsoft.com/office/powerpoint/2010/main" val="34682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E71DCDF-F49E-40A9-0724-7F045A9C37D8}"/>
              </a:ext>
            </a:extLst>
          </p:cNvPr>
          <p:cNvSpPr/>
          <p:nvPr/>
        </p:nvSpPr>
        <p:spPr>
          <a:xfrm>
            <a:off x="4192172" y="464234"/>
            <a:ext cx="3629465" cy="2813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1110A4B-F9F4-2E9A-9F74-EA51F3695F22}"/>
              </a:ext>
            </a:extLst>
          </p:cNvPr>
          <p:cNvSpPr/>
          <p:nvPr/>
        </p:nvSpPr>
        <p:spPr>
          <a:xfrm>
            <a:off x="590843" y="861646"/>
            <a:ext cx="2532185" cy="3938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BTS LOGO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94827-C5D4-3F79-9F42-265427AA2CCE}"/>
              </a:ext>
            </a:extLst>
          </p:cNvPr>
          <p:cNvSpPr/>
          <p:nvPr/>
        </p:nvSpPr>
        <p:spPr>
          <a:xfrm>
            <a:off x="3533336" y="861646"/>
            <a:ext cx="7915422" cy="393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51A5C-AB71-14BD-72E8-E71A78976C65}"/>
              </a:ext>
            </a:extLst>
          </p:cNvPr>
          <p:cNvSpPr/>
          <p:nvPr/>
        </p:nvSpPr>
        <p:spPr>
          <a:xfrm>
            <a:off x="611944" y="1361056"/>
            <a:ext cx="10789920" cy="393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MEMBERS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69054-D7CE-30C9-4EE3-6E9D804DFF01}"/>
              </a:ext>
            </a:extLst>
          </p:cNvPr>
          <p:cNvSpPr/>
          <p:nvPr/>
        </p:nvSpPr>
        <p:spPr>
          <a:xfrm>
            <a:off x="621249" y="1974788"/>
            <a:ext cx="2058572" cy="2402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B7C71-BB32-A5AD-A622-CCA84FC602C6}"/>
              </a:ext>
            </a:extLst>
          </p:cNvPr>
          <p:cNvSpPr/>
          <p:nvPr/>
        </p:nvSpPr>
        <p:spPr>
          <a:xfrm>
            <a:off x="3291987" y="1974788"/>
            <a:ext cx="2058572" cy="2402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7E8CD-5C69-2CAF-060B-A3735847D0E0}"/>
              </a:ext>
            </a:extLst>
          </p:cNvPr>
          <p:cNvSpPr/>
          <p:nvPr/>
        </p:nvSpPr>
        <p:spPr>
          <a:xfrm>
            <a:off x="7821637" y="4422559"/>
            <a:ext cx="2058572" cy="2376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  <a:p>
            <a:pPr algn="ctr"/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200B8-0404-1513-6A21-632BFB9F60BB}"/>
              </a:ext>
            </a:extLst>
          </p:cNvPr>
          <p:cNvSpPr/>
          <p:nvPr/>
        </p:nvSpPr>
        <p:spPr>
          <a:xfrm>
            <a:off x="9097700" y="1974788"/>
            <a:ext cx="2058572" cy="2402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41523-FC9C-9F1B-FD6E-17C6C1689FB8}"/>
              </a:ext>
            </a:extLst>
          </p:cNvPr>
          <p:cNvSpPr/>
          <p:nvPr/>
        </p:nvSpPr>
        <p:spPr>
          <a:xfrm>
            <a:off x="6136154" y="1974788"/>
            <a:ext cx="2058572" cy="2402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548FA-FE7B-9133-15F1-4F3A36898138}"/>
              </a:ext>
            </a:extLst>
          </p:cNvPr>
          <p:cNvSpPr/>
          <p:nvPr/>
        </p:nvSpPr>
        <p:spPr>
          <a:xfrm>
            <a:off x="2004353" y="4422559"/>
            <a:ext cx="2058572" cy="2402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</a:t>
            </a:r>
            <a:r>
              <a:rPr lang="en-US" sz="1600"/>
              <a:t>in different tab </a:t>
            </a:r>
            <a:r>
              <a:rPr lang="en-US" sz="1600" dirty="0"/>
              <a:t>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CA48F-C2FA-C42B-AC45-B05D7DCDE00C}"/>
              </a:ext>
            </a:extLst>
          </p:cNvPr>
          <p:cNvSpPr/>
          <p:nvPr/>
        </p:nvSpPr>
        <p:spPr>
          <a:xfrm>
            <a:off x="4942745" y="4422560"/>
            <a:ext cx="2058572" cy="2376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IMAGE OF MEMBER</a:t>
            </a:r>
          </a:p>
          <a:p>
            <a:pPr algn="ctr"/>
            <a:r>
              <a:rPr lang="en-US" sz="1600" dirty="0"/>
              <a:t>While clicking the image it should go to separate web page but in different tab to know about the member</a:t>
            </a:r>
          </a:p>
          <a:p>
            <a:pPr algn="ctr"/>
            <a:r>
              <a:rPr lang="en-US" sz="1600" dirty="0"/>
              <a:t>NAME OF MEMBER UNDER THE IMAGE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A16F2-C26E-8F7A-6047-0B3770C2517C}"/>
              </a:ext>
            </a:extLst>
          </p:cNvPr>
          <p:cNvSpPr/>
          <p:nvPr/>
        </p:nvSpPr>
        <p:spPr>
          <a:xfrm>
            <a:off x="1505243" y="239151"/>
            <a:ext cx="9523828" cy="6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39DB3-C665-0D45-5DB4-F868C5E77B26}"/>
              </a:ext>
            </a:extLst>
          </p:cNvPr>
          <p:cNvSpPr/>
          <p:nvPr/>
        </p:nvSpPr>
        <p:spPr>
          <a:xfrm>
            <a:off x="534572" y="1448972"/>
            <a:ext cx="2236763" cy="1871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COOL 4 SKOOL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80FFB-F5E3-11C6-A1B9-3175C6B494F3}"/>
              </a:ext>
            </a:extLst>
          </p:cNvPr>
          <p:cNvSpPr/>
          <p:nvPr/>
        </p:nvSpPr>
        <p:spPr>
          <a:xfrm>
            <a:off x="3446585" y="1448972"/>
            <a:ext cx="2236763" cy="1871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O!RUL8,2?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98EB6-0FE6-9864-F962-97B7B82F669C}"/>
              </a:ext>
            </a:extLst>
          </p:cNvPr>
          <p:cNvSpPr/>
          <p:nvPr/>
        </p:nvSpPr>
        <p:spPr>
          <a:xfrm>
            <a:off x="6217920" y="1448972"/>
            <a:ext cx="2236763" cy="1871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SKOOL LUV AFFAIR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5EF48-0A23-A026-0FB4-8E0B3BD4449B}"/>
              </a:ext>
            </a:extLst>
          </p:cNvPr>
          <p:cNvSpPr/>
          <p:nvPr/>
        </p:nvSpPr>
        <p:spPr>
          <a:xfrm>
            <a:off x="8989255" y="1448972"/>
            <a:ext cx="2236763" cy="1980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DARK &amp; WILD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65E1F-3DF3-571B-BE8B-7CF93953793E}"/>
              </a:ext>
            </a:extLst>
          </p:cNvPr>
          <p:cNvSpPr/>
          <p:nvPr/>
        </p:nvSpPr>
        <p:spPr>
          <a:xfrm>
            <a:off x="534572" y="4019843"/>
            <a:ext cx="2236763" cy="202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MOST BEAUTIFUL MOMENT IN LIFE pt.1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AD1C4-2DFB-6360-E43A-ECC3EC860C3E}"/>
              </a:ext>
            </a:extLst>
          </p:cNvPr>
          <p:cNvSpPr/>
          <p:nvPr/>
        </p:nvSpPr>
        <p:spPr>
          <a:xfrm>
            <a:off x="3446585" y="4019843"/>
            <a:ext cx="2236763" cy="202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MOST BEAUTIFUL MOMENT IN LIFE pt.2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0FD3C-8677-9F00-4FEE-4686444F5940}"/>
              </a:ext>
            </a:extLst>
          </p:cNvPr>
          <p:cNvSpPr/>
          <p:nvPr/>
        </p:nvSpPr>
        <p:spPr>
          <a:xfrm>
            <a:off x="6217920" y="4019843"/>
            <a:ext cx="2335237" cy="2127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MOST BEAUTIFUL MOMENT IN LIFE:YOUNG FOREVER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84AB3-82F3-C2B1-7D4F-A87725B80B06}"/>
              </a:ext>
            </a:extLst>
          </p:cNvPr>
          <p:cNvSpPr/>
          <p:nvPr/>
        </p:nvSpPr>
        <p:spPr>
          <a:xfrm>
            <a:off x="9129933" y="4118317"/>
            <a:ext cx="2236763" cy="1980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WINGS</a:t>
            </a:r>
          </a:p>
        </p:txBody>
      </p:sp>
    </p:spTree>
    <p:extLst>
      <p:ext uri="{BB962C8B-B14F-4D97-AF65-F5344CB8AC3E}">
        <p14:creationId xmlns:p14="http://schemas.microsoft.com/office/powerpoint/2010/main" val="275868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6B2DF-F568-D312-E773-0723F2A75E34}"/>
              </a:ext>
            </a:extLst>
          </p:cNvPr>
          <p:cNvSpPr/>
          <p:nvPr/>
        </p:nvSpPr>
        <p:spPr>
          <a:xfrm>
            <a:off x="337625" y="647114"/>
            <a:ext cx="2489981" cy="2082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NEVER WALK ALONE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633E3-9649-7D09-7921-75DA00C71F21}"/>
              </a:ext>
            </a:extLst>
          </p:cNvPr>
          <p:cNvSpPr/>
          <p:nvPr/>
        </p:nvSpPr>
        <p:spPr>
          <a:xfrm>
            <a:off x="3404382" y="647114"/>
            <a:ext cx="2489982" cy="2082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LOVE YOURSELF:HER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7B3FC-2C6C-2CD7-ADBF-277F46A721CB}"/>
              </a:ext>
            </a:extLst>
          </p:cNvPr>
          <p:cNvSpPr/>
          <p:nvPr/>
        </p:nvSpPr>
        <p:spPr>
          <a:xfrm>
            <a:off x="6471140" y="647114"/>
            <a:ext cx="2489982" cy="2082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LOVE YOURSELF:TEAR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77E8D-8495-F5DF-6F0D-8460B9A4933D}"/>
              </a:ext>
            </a:extLst>
          </p:cNvPr>
          <p:cNvSpPr/>
          <p:nvPr/>
        </p:nvSpPr>
        <p:spPr>
          <a:xfrm>
            <a:off x="9355015" y="647114"/>
            <a:ext cx="2335237" cy="2082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LOVE YOURSELF:ANSWER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DC1B8-1455-CA14-E852-9B8EC51E548C}"/>
              </a:ext>
            </a:extLst>
          </p:cNvPr>
          <p:cNvSpPr/>
          <p:nvPr/>
        </p:nvSpPr>
        <p:spPr>
          <a:xfrm>
            <a:off x="337625" y="3249637"/>
            <a:ext cx="2489981" cy="1899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OF THE SOUL : PERSONA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40580-3330-E506-055B-4A8E8AE65303}"/>
              </a:ext>
            </a:extLst>
          </p:cNvPr>
          <p:cNvSpPr/>
          <p:nvPr/>
        </p:nvSpPr>
        <p:spPr>
          <a:xfrm>
            <a:off x="3404382" y="3249637"/>
            <a:ext cx="2489981" cy="1899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OF THE SOUL :7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2C15-A514-26AC-A43F-89305CC3D9FD}"/>
              </a:ext>
            </a:extLst>
          </p:cNvPr>
          <p:cNvSpPr/>
          <p:nvPr/>
        </p:nvSpPr>
        <p:spPr>
          <a:xfrm>
            <a:off x="6471139" y="3249637"/>
            <a:ext cx="2602523" cy="1899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D0134-B020-AB2E-3ABF-9C6F902DD4B0}"/>
              </a:ext>
            </a:extLst>
          </p:cNvPr>
          <p:cNvSpPr/>
          <p:nvPr/>
        </p:nvSpPr>
        <p:spPr>
          <a:xfrm>
            <a:off x="9650438" y="3249637"/>
            <a:ext cx="2335237" cy="1899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98DA5-78CD-F760-C287-1FB63EA9585E}"/>
              </a:ext>
            </a:extLst>
          </p:cNvPr>
          <p:cNvSpPr/>
          <p:nvPr/>
        </p:nvSpPr>
        <p:spPr>
          <a:xfrm>
            <a:off x="3404382" y="5472332"/>
            <a:ext cx="5669280" cy="1181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9155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CB0D8-0C56-B75C-47EE-0AF807879556}"/>
              </a:ext>
            </a:extLst>
          </p:cNvPr>
          <p:cNvSpPr/>
          <p:nvPr/>
        </p:nvSpPr>
        <p:spPr>
          <a:xfrm>
            <a:off x="815926" y="407963"/>
            <a:ext cx="10269416" cy="872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CB7C8-A037-5165-DAB7-8FE4754EE370}"/>
              </a:ext>
            </a:extLst>
          </p:cNvPr>
          <p:cNvSpPr/>
          <p:nvPr/>
        </p:nvSpPr>
        <p:spPr>
          <a:xfrm>
            <a:off x="914400" y="1688123"/>
            <a:ext cx="3882683" cy="189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(MAP) LOCATION OF 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67882-6CAA-5251-5D1F-45DBCF5ABF2D}"/>
              </a:ext>
            </a:extLst>
          </p:cNvPr>
          <p:cNvSpPr/>
          <p:nvPr/>
        </p:nvSpPr>
        <p:spPr>
          <a:xfrm>
            <a:off x="914399" y="3995226"/>
            <a:ext cx="3882683" cy="189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OF 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D42BA-AF1B-A9D5-ADBB-BE0A7FB2F1D7}"/>
              </a:ext>
            </a:extLst>
          </p:cNvPr>
          <p:cNvSpPr/>
          <p:nvPr/>
        </p:nvSpPr>
        <p:spPr>
          <a:xfrm>
            <a:off x="5289452" y="1688123"/>
            <a:ext cx="5795890" cy="4206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6BA0F-A787-9436-AE2F-FD11A43812B6}"/>
              </a:ext>
            </a:extLst>
          </p:cNvPr>
          <p:cNvSpPr/>
          <p:nvPr/>
        </p:nvSpPr>
        <p:spPr>
          <a:xfrm>
            <a:off x="914399" y="6147582"/>
            <a:ext cx="10269416" cy="464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 OWNER CONTACT INFO</a:t>
            </a:r>
          </a:p>
        </p:txBody>
      </p:sp>
    </p:spTree>
    <p:extLst>
      <p:ext uri="{BB962C8B-B14F-4D97-AF65-F5344CB8AC3E}">
        <p14:creationId xmlns:p14="http://schemas.microsoft.com/office/powerpoint/2010/main" val="151693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857</Words>
  <Application>Microsoft Office PowerPoint</Application>
  <PresentationFormat>Widescreen</PresentationFormat>
  <Paragraphs>179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Office Theme</vt:lpstr>
      <vt:lpstr>PLANNING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SEPARATE WEB PAGES</vt:lpstr>
      <vt:lpstr>PowerPoint Presentation</vt:lpstr>
      <vt:lpstr>LINKS (FOR CONTACT)</vt:lpstr>
      <vt:lpstr>LINKS (FOR ALBUM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PHASE</dc:title>
  <dc:creator>Lenovo</dc:creator>
  <cp:lastModifiedBy>Lenovo</cp:lastModifiedBy>
  <cp:revision>16</cp:revision>
  <dcterms:created xsi:type="dcterms:W3CDTF">2022-10-10T08:22:30Z</dcterms:created>
  <dcterms:modified xsi:type="dcterms:W3CDTF">2022-11-20T15:52:44Z</dcterms:modified>
</cp:coreProperties>
</file>