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9" r:id="rId6"/>
    <p:sldId id="267" r:id="rId7"/>
    <p:sldId id="268" r:id="rId8"/>
    <p:sldId id="262" r:id="rId9"/>
    <p:sldId id="263" r:id="rId10"/>
    <p:sldId id="265" r:id="rId11"/>
    <p:sldId id="270"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801D8-5C09-45F5-B825-2E3D6D557303}" type="doc">
      <dgm:prSet loTypeId="urn:microsoft.com/office/officeart/2009/3/layout/StepUpProcess" loCatId="process" qsTypeId="urn:microsoft.com/office/officeart/2005/8/quickstyle/simple4" qsCatId="simple" csTypeId="urn:microsoft.com/office/officeart/2005/8/colors/accent6_1" csCatId="accent6" phldr="1"/>
      <dgm:spPr/>
      <dgm:t>
        <a:bodyPr/>
        <a:lstStyle/>
        <a:p>
          <a:endParaRPr lang="en-US"/>
        </a:p>
      </dgm:t>
    </dgm:pt>
    <dgm:pt modelId="{6FE50E2E-E3A2-4902-8089-759817546765}">
      <dgm:prSet phldrT="[Text]"/>
      <dgm:spPr/>
      <dgm:t>
        <a:bodyPr/>
        <a:lstStyle/>
        <a:p>
          <a:r>
            <a:rPr lang="en-US" dirty="0" smtClean="0"/>
            <a:t>UI/UX Design Phase</a:t>
          </a:r>
          <a:endParaRPr lang="en-US" dirty="0"/>
        </a:p>
      </dgm:t>
    </dgm:pt>
    <dgm:pt modelId="{37B31DCD-B0C0-4F9C-A88F-B197EFB5D995}" type="parTrans" cxnId="{66DDDC2D-643F-4F4E-80C2-DFF98719F9BC}">
      <dgm:prSet/>
      <dgm:spPr/>
      <dgm:t>
        <a:bodyPr/>
        <a:lstStyle/>
        <a:p>
          <a:endParaRPr lang="en-US"/>
        </a:p>
      </dgm:t>
    </dgm:pt>
    <dgm:pt modelId="{16AE99A5-69B9-42D6-B797-61D12CB78A4D}" type="sibTrans" cxnId="{66DDDC2D-643F-4F4E-80C2-DFF98719F9BC}">
      <dgm:prSet/>
      <dgm:spPr/>
      <dgm:t>
        <a:bodyPr/>
        <a:lstStyle/>
        <a:p>
          <a:endParaRPr lang="en-US"/>
        </a:p>
      </dgm:t>
    </dgm:pt>
    <dgm:pt modelId="{49351BC1-0784-4B70-842F-2B7809525607}">
      <dgm:prSet phldrT="[Text]"/>
      <dgm:spPr/>
      <dgm:t>
        <a:bodyPr/>
        <a:lstStyle/>
        <a:p>
          <a:r>
            <a:rPr lang="en-US" dirty="0" smtClean="0"/>
            <a:t>Development Phase</a:t>
          </a:r>
          <a:endParaRPr lang="en-US" dirty="0"/>
        </a:p>
      </dgm:t>
    </dgm:pt>
    <dgm:pt modelId="{FE0DC18E-A3AD-4521-B724-D162F125D1E4}" type="parTrans" cxnId="{6760D37E-505F-4BEC-8321-B5116228F5EB}">
      <dgm:prSet/>
      <dgm:spPr/>
      <dgm:t>
        <a:bodyPr/>
        <a:lstStyle/>
        <a:p>
          <a:endParaRPr lang="en-US"/>
        </a:p>
      </dgm:t>
    </dgm:pt>
    <dgm:pt modelId="{37D79AAF-437E-47A7-BFC0-F422BB959CC9}" type="sibTrans" cxnId="{6760D37E-505F-4BEC-8321-B5116228F5EB}">
      <dgm:prSet/>
      <dgm:spPr/>
      <dgm:t>
        <a:bodyPr/>
        <a:lstStyle/>
        <a:p>
          <a:endParaRPr lang="en-US"/>
        </a:p>
      </dgm:t>
    </dgm:pt>
    <dgm:pt modelId="{B98E04A0-DE9C-4516-830F-97057046B7C1}">
      <dgm:prSet phldrT="[Text]"/>
      <dgm:spPr/>
      <dgm:t>
        <a:bodyPr/>
        <a:lstStyle/>
        <a:p>
          <a:r>
            <a:rPr lang="en-US" b="0" dirty="0" smtClean="0"/>
            <a:t>Testing and Quality Assurance</a:t>
          </a:r>
          <a:endParaRPr lang="en-US" b="0" dirty="0"/>
        </a:p>
      </dgm:t>
    </dgm:pt>
    <dgm:pt modelId="{C7A30E29-6832-4518-8FCC-AA1D657F7EE4}" type="parTrans" cxnId="{56312C28-AF91-4729-B1C8-49D7A712D5C1}">
      <dgm:prSet/>
      <dgm:spPr/>
      <dgm:t>
        <a:bodyPr/>
        <a:lstStyle/>
        <a:p>
          <a:endParaRPr lang="en-US"/>
        </a:p>
      </dgm:t>
    </dgm:pt>
    <dgm:pt modelId="{6C7F3E52-D7EF-4B85-9695-77AB5F4A3F86}" type="sibTrans" cxnId="{56312C28-AF91-4729-B1C8-49D7A712D5C1}">
      <dgm:prSet/>
      <dgm:spPr/>
      <dgm:t>
        <a:bodyPr/>
        <a:lstStyle/>
        <a:p>
          <a:endParaRPr lang="en-US"/>
        </a:p>
      </dgm:t>
    </dgm:pt>
    <dgm:pt modelId="{1ACCA3F3-7541-4F69-9381-CBDB950B4105}">
      <dgm:prSet phldrT="[Text]"/>
      <dgm:spPr/>
      <dgm:t>
        <a:bodyPr/>
        <a:lstStyle/>
        <a:p>
          <a:r>
            <a:rPr lang="en-US" b="0" dirty="0" smtClean="0"/>
            <a:t>Deployment and Rollout</a:t>
          </a:r>
          <a:endParaRPr lang="en-US" b="0" dirty="0"/>
        </a:p>
      </dgm:t>
    </dgm:pt>
    <dgm:pt modelId="{6786D01F-C87C-4FA6-B13D-D6370AA67AB6}" type="parTrans" cxnId="{6E44B174-656B-4321-B27B-70ADB59DF0BB}">
      <dgm:prSet/>
      <dgm:spPr/>
      <dgm:t>
        <a:bodyPr/>
        <a:lstStyle/>
        <a:p>
          <a:endParaRPr lang="en-US"/>
        </a:p>
      </dgm:t>
    </dgm:pt>
    <dgm:pt modelId="{11FDFFCA-7857-41AC-9466-300254B47FDB}" type="sibTrans" cxnId="{6E44B174-656B-4321-B27B-70ADB59DF0BB}">
      <dgm:prSet/>
      <dgm:spPr/>
      <dgm:t>
        <a:bodyPr/>
        <a:lstStyle/>
        <a:p>
          <a:endParaRPr lang="en-US"/>
        </a:p>
      </dgm:t>
    </dgm:pt>
    <dgm:pt modelId="{98489140-E575-493F-8D88-9AFCC5E182A1}" type="pres">
      <dgm:prSet presAssocID="{D5E801D8-5C09-45F5-B825-2E3D6D557303}" presName="rootnode" presStyleCnt="0">
        <dgm:presLayoutVars>
          <dgm:chMax/>
          <dgm:chPref/>
          <dgm:dir/>
          <dgm:animLvl val="lvl"/>
        </dgm:presLayoutVars>
      </dgm:prSet>
      <dgm:spPr/>
    </dgm:pt>
    <dgm:pt modelId="{E7498F76-6D1B-4C8A-9FAC-156E1051EABB}" type="pres">
      <dgm:prSet presAssocID="{6FE50E2E-E3A2-4902-8089-759817546765}" presName="composite" presStyleCnt="0"/>
      <dgm:spPr/>
    </dgm:pt>
    <dgm:pt modelId="{B9E96081-3366-4554-8DA9-0FEF43330792}" type="pres">
      <dgm:prSet presAssocID="{6FE50E2E-E3A2-4902-8089-759817546765}" presName="LShape" presStyleLbl="alignNode1" presStyleIdx="0" presStyleCnt="7"/>
      <dgm:spPr/>
    </dgm:pt>
    <dgm:pt modelId="{DF76928A-3C7B-4665-A9A0-DBF763CF93DB}" type="pres">
      <dgm:prSet presAssocID="{6FE50E2E-E3A2-4902-8089-759817546765}" presName="ParentText" presStyleLbl="revTx" presStyleIdx="0" presStyleCnt="4">
        <dgm:presLayoutVars>
          <dgm:chMax val="0"/>
          <dgm:chPref val="0"/>
          <dgm:bulletEnabled val="1"/>
        </dgm:presLayoutVars>
      </dgm:prSet>
      <dgm:spPr/>
    </dgm:pt>
    <dgm:pt modelId="{42A2D1B2-6C2A-486A-B372-5EE04E54A071}" type="pres">
      <dgm:prSet presAssocID="{6FE50E2E-E3A2-4902-8089-759817546765}" presName="Triangle" presStyleLbl="alignNode1" presStyleIdx="1" presStyleCnt="7"/>
      <dgm:spPr/>
    </dgm:pt>
    <dgm:pt modelId="{5B43891C-1B51-4E4B-B0C0-795131AE39D5}" type="pres">
      <dgm:prSet presAssocID="{16AE99A5-69B9-42D6-B797-61D12CB78A4D}" presName="sibTrans" presStyleCnt="0"/>
      <dgm:spPr/>
    </dgm:pt>
    <dgm:pt modelId="{04568BDD-45B6-43AA-9C72-3FDCC839099A}" type="pres">
      <dgm:prSet presAssocID="{16AE99A5-69B9-42D6-B797-61D12CB78A4D}" presName="space" presStyleCnt="0"/>
      <dgm:spPr/>
    </dgm:pt>
    <dgm:pt modelId="{A97D4CFC-C1E0-4D1C-96E2-0ABFE22BCBC4}" type="pres">
      <dgm:prSet presAssocID="{49351BC1-0784-4B70-842F-2B7809525607}" presName="composite" presStyleCnt="0"/>
      <dgm:spPr/>
    </dgm:pt>
    <dgm:pt modelId="{DA3A4DB0-14DF-465E-B5FD-3DC42121762F}" type="pres">
      <dgm:prSet presAssocID="{49351BC1-0784-4B70-842F-2B7809525607}" presName="LShape" presStyleLbl="alignNode1" presStyleIdx="2" presStyleCnt="7"/>
      <dgm:spPr/>
    </dgm:pt>
    <dgm:pt modelId="{AA08BAFF-4D28-4E2E-B6E9-FC415FB8B8BD}" type="pres">
      <dgm:prSet presAssocID="{49351BC1-0784-4B70-842F-2B7809525607}" presName="ParentText" presStyleLbl="revTx" presStyleIdx="1" presStyleCnt="4">
        <dgm:presLayoutVars>
          <dgm:chMax val="0"/>
          <dgm:chPref val="0"/>
          <dgm:bulletEnabled val="1"/>
        </dgm:presLayoutVars>
      </dgm:prSet>
      <dgm:spPr/>
    </dgm:pt>
    <dgm:pt modelId="{FB4D86E9-AB56-48A7-BECD-E18E381DAF27}" type="pres">
      <dgm:prSet presAssocID="{49351BC1-0784-4B70-842F-2B7809525607}" presName="Triangle" presStyleLbl="alignNode1" presStyleIdx="3" presStyleCnt="7"/>
      <dgm:spPr/>
    </dgm:pt>
    <dgm:pt modelId="{19939708-3445-4CF6-9424-6FF3B535A7A2}" type="pres">
      <dgm:prSet presAssocID="{37D79AAF-437E-47A7-BFC0-F422BB959CC9}" presName="sibTrans" presStyleCnt="0"/>
      <dgm:spPr/>
    </dgm:pt>
    <dgm:pt modelId="{29E6E75A-73FC-40C5-98F9-442090D366F4}" type="pres">
      <dgm:prSet presAssocID="{37D79AAF-437E-47A7-BFC0-F422BB959CC9}" presName="space" presStyleCnt="0"/>
      <dgm:spPr/>
    </dgm:pt>
    <dgm:pt modelId="{310A5394-8C8C-4E65-B72F-0000DD886777}" type="pres">
      <dgm:prSet presAssocID="{B98E04A0-DE9C-4516-830F-97057046B7C1}" presName="composite" presStyleCnt="0"/>
      <dgm:spPr/>
    </dgm:pt>
    <dgm:pt modelId="{A5178D72-5B56-4069-B026-D88FAF15006F}" type="pres">
      <dgm:prSet presAssocID="{B98E04A0-DE9C-4516-830F-97057046B7C1}" presName="LShape" presStyleLbl="alignNode1" presStyleIdx="4" presStyleCnt="7"/>
      <dgm:spPr/>
    </dgm:pt>
    <dgm:pt modelId="{763476C2-8244-4049-8165-7DFCEA853425}" type="pres">
      <dgm:prSet presAssocID="{B98E04A0-DE9C-4516-830F-97057046B7C1}" presName="ParentText" presStyleLbl="revTx" presStyleIdx="2" presStyleCnt="4">
        <dgm:presLayoutVars>
          <dgm:chMax val="0"/>
          <dgm:chPref val="0"/>
          <dgm:bulletEnabled val="1"/>
        </dgm:presLayoutVars>
      </dgm:prSet>
      <dgm:spPr/>
      <dgm:t>
        <a:bodyPr/>
        <a:lstStyle/>
        <a:p>
          <a:endParaRPr lang="en-US"/>
        </a:p>
      </dgm:t>
    </dgm:pt>
    <dgm:pt modelId="{ACDB136A-0F02-4504-97DD-04E1687ACFA2}" type="pres">
      <dgm:prSet presAssocID="{B98E04A0-DE9C-4516-830F-97057046B7C1}" presName="Triangle" presStyleLbl="alignNode1" presStyleIdx="5" presStyleCnt="7"/>
      <dgm:spPr/>
    </dgm:pt>
    <dgm:pt modelId="{6B4ABDB5-297A-4BA6-BE19-3B5A765EE983}" type="pres">
      <dgm:prSet presAssocID="{6C7F3E52-D7EF-4B85-9695-77AB5F4A3F86}" presName="sibTrans" presStyleCnt="0"/>
      <dgm:spPr/>
    </dgm:pt>
    <dgm:pt modelId="{1A0F49B1-29CD-4AE6-BB1A-C3531B62DE31}" type="pres">
      <dgm:prSet presAssocID="{6C7F3E52-D7EF-4B85-9695-77AB5F4A3F86}" presName="space" presStyleCnt="0"/>
      <dgm:spPr/>
    </dgm:pt>
    <dgm:pt modelId="{F5CFCCAA-5806-4D70-B94C-8032D11022FB}" type="pres">
      <dgm:prSet presAssocID="{1ACCA3F3-7541-4F69-9381-CBDB950B4105}" presName="composite" presStyleCnt="0"/>
      <dgm:spPr/>
    </dgm:pt>
    <dgm:pt modelId="{5B3BD6CD-D2FD-4C0A-AAD3-146A6151915F}" type="pres">
      <dgm:prSet presAssocID="{1ACCA3F3-7541-4F69-9381-CBDB950B4105}" presName="LShape" presStyleLbl="alignNode1" presStyleIdx="6" presStyleCnt="7"/>
      <dgm:spPr/>
    </dgm:pt>
    <dgm:pt modelId="{B2CB3DFD-868A-4CE1-894C-48B1439BF3A9}" type="pres">
      <dgm:prSet presAssocID="{1ACCA3F3-7541-4F69-9381-CBDB950B4105}" presName="ParentText" presStyleLbl="revTx" presStyleIdx="3" presStyleCnt="4">
        <dgm:presLayoutVars>
          <dgm:chMax val="0"/>
          <dgm:chPref val="0"/>
          <dgm:bulletEnabled val="1"/>
        </dgm:presLayoutVars>
      </dgm:prSet>
      <dgm:spPr/>
      <dgm:t>
        <a:bodyPr/>
        <a:lstStyle/>
        <a:p>
          <a:endParaRPr lang="en-US"/>
        </a:p>
      </dgm:t>
    </dgm:pt>
  </dgm:ptLst>
  <dgm:cxnLst>
    <dgm:cxn modelId="{5FFA3581-3787-49D0-A014-7E4722D25E3B}" type="presOf" srcId="{1ACCA3F3-7541-4F69-9381-CBDB950B4105}" destId="{B2CB3DFD-868A-4CE1-894C-48B1439BF3A9}" srcOrd="0" destOrd="0" presId="urn:microsoft.com/office/officeart/2009/3/layout/StepUpProcess"/>
    <dgm:cxn modelId="{F7515F2D-E7A4-4C1F-B118-B084F17B4846}" type="presOf" srcId="{D5E801D8-5C09-45F5-B825-2E3D6D557303}" destId="{98489140-E575-493F-8D88-9AFCC5E182A1}" srcOrd="0" destOrd="0" presId="urn:microsoft.com/office/officeart/2009/3/layout/StepUpProcess"/>
    <dgm:cxn modelId="{3D3A5BED-505A-4A73-A39E-D557A49A7DBC}" type="presOf" srcId="{6FE50E2E-E3A2-4902-8089-759817546765}" destId="{DF76928A-3C7B-4665-A9A0-DBF763CF93DB}" srcOrd="0" destOrd="0" presId="urn:microsoft.com/office/officeart/2009/3/layout/StepUpProcess"/>
    <dgm:cxn modelId="{6E44B174-656B-4321-B27B-70ADB59DF0BB}" srcId="{D5E801D8-5C09-45F5-B825-2E3D6D557303}" destId="{1ACCA3F3-7541-4F69-9381-CBDB950B4105}" srcOrd="3" destOrd="0" parTransId="{6786D01F-C87C-4FA6-B13D-D6370AA67AB6}" sibTransId="{11FDFFCA-7857-41AC-9466-300254B47FDB}"/>
    <dgm:cxn modelId="{66DDDC2D-643F-4F4E-80C2-DFF98719F9BC}" srcId="{D5E801D8-5C09-45F5-B825-2E3D6D557303}" destId="{6FE50E2E-E3A2-4902-8089-759817546765}" srcOrd="0" destOrd="0" parTransId="{37B31DCD-B0C0-4F9C-A88F-B197EFB5D995}" sibTransId="{16AE99A5-69B9-42D6-B797-61D12CB78A4D}"/>
    <dgm:cxn modelId="{56312C28-AF91-4729-B1C8-49D7A712D5C1}" srcId="{D5E801D8-5C09-45F5-B825-2E3D6D557303}" destId="{B98E04A0-DE9C-4516-830F-97057046B7C1}" srcOrd="2" destOrd="0" parTransId="{C7A30E29-6832-4518-8FCC-AA1D657F7EE4}" sibTransId="{6C7F3E52-D7EF-4B85-9695-77AB5F4A3F86}"/>
    <dgm:cxn modelId="{295544BD-401C-44A9-B160-B555B0C7309D}" type="presOf" srcId="{49351BC1-0784-4B70-842F-2B7809525607}" destId="{AA08BAFF-4D28-4E2E-B6E9-FC415FB8B8BD}" srcOrd="0" destOrd="0" presId="urn:microsoft.com/office/officeart/2009/3/layout/StepUpProcess"/>
    <dgm:cxn modelId="{BEB17559-F8A2-4B3D-AB48-442BC523D408}" type="presOf" srcId="{B98E04A0-DE9C-4516-830F-97057046B7C1}" destId="{763476C2-8244-4049-8165-7DFCEA853425}" srcOrd="0" destOrd="0" presId="urn:microsoft.com/office/officeart/2009/3/layout/StepUpProcess"/>
    <dgm:cxn modelId="{6760D37E-505F-4BEC-8321-B5116228F5EB}" srcId="{D5E801D8-5C09-45F5-B825-2E3D6D557303}" destId="{49351BC1-0784-4B70-842F-2B7809525607}" srcOrd="1" destOrd="0" parTransId="{FE0DC18E-A3AD-4521-B724-D162F125D1E4}" sibTransId="{37D79AAF-437E-47A7-BFC0-F422BB959CC9}"/>
    <dgm:cxn modelId="{0FCDBB29-EB07-43D4-9FF6-7D06B7214606}" type="presParOf" srcId="{98489140-E575-493F-8D88-9AFCC5E182A1}" destId="{E7498F76-6D1B-4C8A-9FAC-156E1051EABB}" srcOrd="0" destOrd="0" presId="urn:microsoft.com/office/officeart/2009/3/layout/StepUpProcess"/>
    <dgm:cxn modelId="{CB1E641F-B346-4428-858C-289AAB05505C}" type="presParOf" srcId="{E7498F76-6D1B-4C8A-9FAC-156E1051EABB}" destId="{B9E96081-3366-4554-8DA9-0FEF43330792}" srcOrd="0" destOrd="0" presId="urn:microsoft.com/office/officeart/2009/3/layout/StepUpProcess"/>
    <dgm:cxn modelId="{B837EF41-EA98-42C8-8F3E-B92BFDF88336}" type="presParOf" srcId="{E7498F76-6D1B-4C8A-9FAC-156E1051EABB}" destId="{DF76928A-3C7B-4665-A9A0-DBF763CF93DB}" srcOrd="1" destOrd="0" presId="urn:microsoft.com/office/officeart/2009/3/layout/StepUpProcess"/>
    <dgm:cxn modelId="{3FC9E7D1-F158-4AE9-BCFC-1612DA2E6157}" type="presParOf" srcId="{E7498F76-6D1B-4C8A-9FAC-156E1051EABB}" destId="{42A2D1B2-6C2A-486A-B372-5EE04E54A071}" srcOrd="2" destOrd="0" presId="urn:microsoft.com/office/officeart/2009/3/layout/StepUpProcess"/>
    <dgm:cxn modelId="{2414338D-206C-46DE-9B00-F4E6928A55A3}" type="presParOf" srcId="{98489140-E575-493F-8D88-9AFCC5E182A1}" destId="{5B43891C-1B51-4E4B-B0C0-795131AE39D5}" srcOrd="1" destOrd="0" presId="urn:microsoft.com/office/officeart/2009/3/layout/StepUpProcess"/>
    <dgm:cxn modelId="{403B96A7-74FA-42E1-9674-CA507E76FADD}" type="presParOf" srcId="{5B43891C-1B51-4E4B-B0C0-795131AE39D5}" destId="{04568BDD-45B6-43AA-9C72-3FDCC839099A}" srcOrd="0" destOrd="0" presId="urn:microsoft.com/office/officeart/2009/3/layout/StepUpProcess"/>
    <dgm:cxn modelId="{6371B3A1-1103-4F73-933D-6D4CFCD4FABD}" type="presParOf" srcId="{98489140-E575-493F-8D88-9AFCC5E182A1}" destId="{A97D4CFC-C1E0-4D1C-96E2-0ABFE22BCBC4}" srcOrd="2" destOrd="0" presId="urn:microsoft.com/office/officeart/2009/3/layout/StepUpProcess"/>
    <dgm:cxn modelId="{AE116002-95CB-4F0C-8EAD-E0FD3325FB38}" type="presParOf" srcId="{A97D4CFC-C1E0-4D1C-96E2-0ABFE22BCBC4}" destId="{DA3A4DB0-14DF-465E-B5FD-3DC42121762F}" srcOrd="0" destOrd="0" presId="urn:microsoft.com/office/officeart/2009/3/layout/StepUpProcess"/>
    <dgm:cxn modelId="{61A373B1-10ED-4623-BC92-42408D25B8B6}" type="presParOf" srcId="{A97D4CFC-C1E0-4D1C-96E2-0ABFE22BCBC4}" destId="{AA08BAFF-4D28-4E2E-B6E9-FC415FB8B8BD}" srcOrd="1" destOrd="0" presId="urn:microsoft.com/office/officeart/2009/3/layout/StepUpProcess"/>
    <dgm:cxn modelId="{5D504EF2-4847-43E4-A681-1C7E87ED94E6}" type="presParOf" srcId="{A97D4CFC-C1E0-4D1C-96E2-0ABFE22BCBC4}" destId="{FB4D86E9-AB56-48A7-BECD-E18E381DAF27}" srcOrd="2" destOrd="0" presId="urn:microsoft.com/office/officeart/2009/3/layout/StepUpProcess"/>
    <dgm:cxn modelId="{619D502E-F0CC-4B17-9711-8DC0DE0FF83F}" type="presParOf" srcId="{98489140-E575-493F-8D88-9AFCC5E182A1}" destId="{19939708-3445-4CF6-9424-6FF3B535A7A2}" srcOrd="3" destOrd="0" presId="urn:microsoft.com/office/officeart/2009/3/layout/StepUpProcess"/>
    <dgm:cxn modelId="{2487889F-FFEF-4361-9876-912C0D39E00B}" type="presParOf" srcId="{19939708-3445-4CF6-9424-6FF3B535A7A2}" destId="{29E6E75A-73FC-40C5-98F9-442090D366F4}" srcOrd="0" destOrd="0" presId="urn:microsoft.com/office/officeart/2009/3/layout/StepUpProcess"/>
    <dgm:cxn modelId="{6BC2CA60-3047-4051-ADEB-8E24608F526B}" type="presParOf" srcId="{98489140-E575-493F-8D88-9AFCC5E182A1}" destId="{310A5394-8C8C-4E65-B72F-0000DD886777}" srcOrd="4" destOrd="0" presId="urn:microsoft.com/office/officeart/2009/3/layout/StepUpProcess"/>
    <dgm:cxn modelId="{7BDA6D94-21FC-4356-BBA3-3E9BD02EE2D4}" type="presParOf" srcId="{310A5394-8C8C-4E65-B72F-0000DD886777}" destId="{A5178D72-5B56-4069-B026-D88FAF15006F}" srcOrd="0" destOrd="0" presId="urn:microsoft.com/office/officeart/2009/3/layout/StepUpProcess"/>
    <dgm:cxn modelId="{C8927283-9DC5-4C73-BBC4-ABB3F607E778}" type="presParOf" srcId="{310A5394-8C8C-4E65-B72F-0000DD886777}" destId="{763476C2-8244-4049-8165-7DFCEA853425}" srcOrd="1" destOrd="0" presId="urn:microsoft.com/office/officeart/2009/3/layout/StepUpProcess"/>
    <dgm:cxn modelId="{25B4613F-9E59-4045-995D-798EEF567BF8}" type="presParOf" srcId="{310A5394-8C8C-4E65-B72F-0000DD886777}" destId="{ACDB136A-0F02-4504-97DD-04E1687ACFA2}" srcOrd="2" destOrd="0" presId="urn:microsoft.com/office/officeart/2009/3/layout/StepUpProcess"/>
    <dgm:cxn modelId="{94D757CB-0D0E-49C8-B595-79C08941EE71}" type="presParOf" srcId="{98489140-E575-493F-8D88-9AFCC5E182A1}" destId="{6B4ABDB5-297A-4BA6-BE19-3B5A765EE983}" srcOrd="5" destOrd="0" presId="urn:microsoft.com/office/officeart/2009/3/layout/StepUpProcess"/>
    <dgm:cxn modelId="{0FE65BFA-3865-423A-88E0-4749E02D9464}" type="presParOf" srcId="{6B4ABDB5-297A-4BA6-BE19-3B5A765EE983}" destId="{1A0F49B1-29CD-4AE6-BB1A-C3531B62DE31}" srcOrd="0" destOrd="0" presId="urn:microsoft.com/office/officeart/2009/3/layout/StepUpProcess"/>
    <dgm:cxn modelId="{BCD3E968-651C-4FD8-8D5A-365688353014}" type="presParOf" srcId="{98489140-E575-493F-8D88-9AFCC5E182A1}" destId="{F5CFCCAA-5806-4D70-B94C-8032D11022FB}" srcOrd="6" destOrd="0" presId="urn:microsoft.com/office/officeart/2009/3/layout/StepUpProcess"/>
    <dgm:cxn modelId="{89655B0A-704A-4B55-9D7B-BFDC3C00D516}" type="presParOf" srcId="{F5CFCCAA-5806-4D70-B94C-8032D11022FB}" destId="{5B3BD6CD-D2FD-4C0A-AAD3-146A6151915F}" srcOrd="0" destOrd="0" presId="urn:microsoft.com/office/officeart/2009/3/layout/StepUpProcess"/>
    <dgm:cxn modelId="{69AA2A79-AEDD-4136-B10F-199B230572E2}" type="presParOf" srcId="{F5CFCCAA-5806-4D70-B94C-8032D11022FB}" destId="{B2CB3DFD-868A-4CE1-894C-48B1439BF3A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96081-3366-4554-8DA9-0FEF43330792}">
      <dsp:nvSpPr>
        <dsp:cNvPr id="0" name=""/>
        <dsp:cNvSpPr/>
      </dsp:nvSpPr>
      <dsp:spPr>
        <a:xfrm rot="5400000">
          <a:off x="377730" y="1911272"/>
          <a:ext cx="1130675" cy="1881419"/>
        </a:xfrm>
        <a:prstGeom prst="corner">
          <a:avLst>
            <a:gd name="adj1" fmla="val 16120"/>
            <a:gd name="adj2" fmla="val 1611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6">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F76928A-3C7B-4665-A9A0-DBF763CF93DB}">
      <dsp:nvSpPr>
        <dsp:cNvPr id="0" name=""/>
        <dsp:cNvSpPr/>
      </dsp:nvSpPr>
      <dsp:spPr>
        <a:xfrm>
          <a:off x="188992" y="2473411"/>
          <a:ext cx="1698556" cy="1488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UI/UX Design Phase</a:t>
          </a:r>
          <a:endParaRPr lang="en-US" sz="2000" kern="1200" dirty="0"/>
        </a:p>
      </dsp:txBody>
      <dsp:txXfrm>
        <a:off x="188992" y="2473411"/>
        <a:ext cx="1698556" cy="1488883"/>
      </dsp:txXfrm>
    </dsp:sp>
    <dsp:sp modelId="{42A2D1B2-6C2A-486A-B372-5EE04E54A071}">
      <dsp:nvSpPr>
        <dsp:cNvPr id="0" name=""/>
        <dsp:cNvSpPr/>
      </dsp:nvSpPr>
      <dsp:spPr>
        <a:xfrm>
          <a:off x="1567066" y="1772760"/>
          <a:ext cx="320482" cy="320482"/>
        </a:xfrm>
        <a:prstGeom prst="triangle">
          <a:avLst>
            <a:gd name="adj" fmla="val 10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6">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A3A4DB0-14DF-465E-B5FD-3DC42121762F}">
      <dsp:nvSpPr>
        <dsp:cNvPr id="0" name=""/>
        <dsp:cNvSpPr/>
      </dsp:nvSpPr>
      <dsp:spPr>
        <a:xfrm rot="5400000">
          <a:off x="2457094" y="1396732"/>
          <a:ext cx="1130675" cy="1881419"/>
        </a:xfrm>
        <a:prstGeom prst="corner">
          <a:avLst>
            <a:gd name="adj1" fmla="val 16120"/>
            <a:gd name="adj2" fmla="val 1611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6">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A08BAFF-4D28-4E2E-B6E9-FC415FB8B8BD}">
      <dsp:nvSpPr>
        <dsp:cNvPr id="0" name=""/>
        <dsp:cNvSpPr/>
      </dsp:nvSpPr>
      <dsp:spPr>
        <a:xfrm>
          <a:off x="2268356" y="1958871"/>
          <a:ext cx="1698556" cy="1488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Development Phase</a:t>
          </a:r>
          <a:endParaRPr lang="en-US" sz="2000" kern="1200" dirty="0"/>
        </a:p>
      </dsp:txBody>
      <dsp:txXfrm>
        <a:off x="2268356" y="1958871"/>
        <a:ext cx="1698556" cy="1488883"/>
      </dsp:txXfrm>
    </dsp:sp>
    <dsp:sp modelId="{FB4D86E9-AB56-48A7-BECD-E18E381DAF27}">
      <dsp:nvSpPr>
        <dsp:cNvPr id="0" name=""/>
        <dsp:cNvSpPr/>
      </dsp:nvSpPr>
      <dsp:spPr>
        <a:xfrm>
          <a:off x="3646430" y="1258219"/>
          <a:ext cx="320482" cy="320482"/>
        </a:xfrm>
        <a:prstGeom prst="triangle">
          <a:avLst>
            <a:gd name="adj" fmla="val 10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6">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5178D72-5B56-4069-B026-D88FAF15006F}">
      <dsp:nvSpPr>
        <dsp:cNvPr id="0" name=""/>
        <dsp:cNvSpPr/>
      </dsp:nvSpPr>
      <dsp:spPr>
        <a:xfrm rot="5400000">
          <a:off x="4536458" y="882191"/>
          <a:ext cx="1130675" cy="1881419"/>
        </a:xfrm>
        <a:prstGeom prst="corner">
          <a:avLst>
            <a:gd name="adj1" fmla="val 16120"/>
            <a:gd name="adj2" fmla="val 1611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6">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63476C2-8244-4049-8165-7DFCEA853425}">
      <dsp:nvSpPr>
        <dsp:cNvPr id="0" name=""/>
        <dsp:cNvSpPr/>
      </dsp:nvSpPr>
      <dsp:spPr>
        <a:xfrm>
          <a:off x="4347721" y="1444330"/>
          <a:ext cx="1698556" cy="1488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kern="1200" dirty="0" smtClean="0"/>
            <a:t>Testing and Quality Assurance</a:t>
          </a:r>
          <a:endParaRPr lang="en-US" sz="2000" b="0" kern="1200" dirty="0"/>
        </a:p>
      </dsp:txBody>
      <dsp:txXfrm>
        <a:off x="4347721" y="1444330"/>
        <a:ext cx="1698556" cy="1488883"/>
      </dsp:txXfrm>
    </dsp:sp>
    <dsp:sp modelId="{ACDB136A-0F02-4504-97DD-04E1687ACFA2}">
      <dsp:nvSpPr>
        <dsp:cNvPr id="0" name=""/>
        <dsp:cNvSpPr/>
      </dsp:nvSpPr>
      <dsp:spPr>
        <a:xfrm>
          <a:off x="5725794" y="743679"/>
          <a:ext cx="320482" cy="320482"/>
        </a:xfrm>
        <a:prstGeom prst="triangle">
          <a:avLst>
            <a:gd name="adj" fmla="val 10000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6">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B3BD6CD-D2FD-4C0A-AAD3-146A6151915F}">
      <dsp:nvSpPr>
        <dsp:cNvPr id="0" name=""/>
        <dsp:cNvSpPr/>
      </dsp:nvSpPr>
      <dsp:spPr>
        <a:xfrm rot="5400000">
          <a:off x="6615823" y="367650"/>
          <a:ext cx="1130675" cy="1881419"/>
        </a:xfrm>
        <a:prstGeom prst="corner">
          <a:avLst>
            <a:gd name="adj1" fmla="val 16120"/>
            <a:gd name="adj2" fmla="val 16110"/>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w="12700" cap="rnd" cmpd="sng" algn="ctr">
          <a:solidFill>
            <a:schemeClr val="accent6">
              <a:shade val="8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2CB3DFD-868A-4CE1-894C-48B1439BF3A9}">
      <dsp:nvSpPr>
        <dsp:cNvPr id="0" name=""/>
        <dsp:cNvSpPr/>
      </dsp:nvSpPr>
      <dsp:spPr>
        <a:xfrm>
          <a:off x="6427085" y="929789"/>
          <a:ext cx="1698556" cy="1488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0" kern="1200" dirty="0" smtClean="0"/>
            <a:t>Deployment and Rollout</a:t>
          </a:r>
          <a:endParaRPr lang="en-US" sz="2000" b="0" kern="1200" dirty="0"/>
        </a:p>
      </dsp:txBody>
      <dsp:txXfrm>
        <a:off x="6427085" y="929789"/>
        <a:ext cx="1698556" cy="148888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294579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245845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9967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2061829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202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4096416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3013093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75301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281141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5C549-9225-48A8-9F30-0A35C6D54673}"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274009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F5C549-9225-48A8-9F30-0A35C6D54673}"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116183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F5C549-9225-48A8-9F30-0A35C6D54673}"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393684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F5C549-9225-48A8-9F30-0A35C6D54673}"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360588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5C549-9225-48A8-9F30-0A35C6D54673}"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321360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5C549-9225-48A8-9F30-0A35C6D54673}"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1672772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5C549-9225-48A8-9F30-0A35C6D54673}"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0887F-6D5B-428F-9B5E-9887C04B15F6}" type="slidenum">
              <a:rPr lang="en-US" smtClean="0"/>
              <a:t>‹#›</a:t>
            </a:fld>
            <a:endParaRPr lang="en-US"/>
          </a:p>
        </p:txBody>
      </p:sp>
    </p:spTree>
    <p:extLst>
      <p:ext uri="{BB962C8B-B14F-4D97-AF65-F5344CB8AC3E}">
        <p14:creationId xmlns:p14="http://schemas.microsoft.com/office/powerpoint/2010/main" val="390432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F5C549-9225-48A8-9F30-0A35C6D54673}" type="datetimeFigureOut">
              <a:rPr lang="en-US" smtClean="0"/>
              <a:t>5/4/2024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80887F-6D5B-428F-9B5E-9887C04B15F6}" type="slidenum">
              <a:rPr lang="en-US" smtClean="0"/>
              <a:t>‹#›</a:t>
            </a:fld>
            <a:endParaRPr lang="en-US"/>
          </a:p>
        </p:txBody>
      </p:sp>
    </p:spTree>
    <p:extLst>
      <p:ext uri="{BB962C8B-B14F-4D97-AF65-F5344CB8AC3E}">
        <p14:creationId xmlns:p14="http://schemas.microsoft.com/office/powerpoint/2010/main" val="695441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ngelKA00/UI-UX-Designs/tree/main/JioMart%20Redesign%20Challenge" TargetMode="External"/><Relationship Id="rId2" Type="http://schemas.openxmlformats.org/officeDocument/2006/relationships/hyperlink" Target="https://www.figma.com/file/hEleKdOdMZ34ILn5EIiVyq/Excelerate-Redesign-Challenge?type=design&amp;node-id=0%3A1&amp;mode=design&amp;t=0X44tm8LTpcJPKOG-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0034"/>
            <a:ext cx="9144000" cy="2387600"/>
          </a:xfrm>
        </p:spPr>
        <p:txBody>
          <a:bodyPr>
            <a:normAutofit fontScale="90000"/>
          </a:bodyPr>
          <a:lstStyle/>
          <a:p>
            <a:r>
              <a:rPr lang="en-US" b="1" dirty="0"/>
              <a:t>JioMart Plus: Enhancing User Experience and Visual Appeal</a:t>
            </a:r>
            <a:r>
              <a:rPr lang="en-US" dirty="0"/>
              <a:t/>
            </a:r>
            <a:br>
              <a:rPr lang="en-US" dirty="0"/>
            </a:br>
            <a:endParaRPr lang="en-US" dirty="0"/>
          </a:p>
        </p:txBody>
      </p:sp>
      <p:sp>
        <p:nvSpPr>
          <p:cNvPr id="3" name="Subtitle 2"/>
          <p:cNvSpPr>
            <a:spLocks noGrp="1"/>
          </p:cNvSpPr>
          <p:nvPr>
            <p:ph type="subTitle" idx="1"/>
          </p:nvPr>
        </p:nvSpPr>
        <p:spPr>
          <a:xfrm>
            <a:off x="1524000" y="4379960"/>
            <a:ext cx="9144000" cy="1655762"/>
          </a:xfrm>
        </p:spPr>
        <p:txBody>
          <a:bodyPr/>
          <a:lstStyle/>
          <a:p>
            <a:r>
              <a:rPr lang="en-US" dirty="0" smtClean="0"/>
              <a:t>Kanmani Angel S</a:t>
            </a:r>
          </a:p>
          <a:p>
            <a:r>
              <a:rPr lang="en-US" dirty="0" smtClean="0"/>
              <a:t>angel.jayam@gmail.com</a:t>
            </a:r>
            <a:endParaRPr lang="en-US" dirty="0"/>
          </a:p>
        </p:txBody>
      </p:sp>
    </p:spTree>
    <p:extLst>
      <p:ext uri="{BB962C8B-B14F-4D97-AF65-F5344CB8AC3E}">
        <p14:creationId xmlns:p14="http://schemas.microsoft.com/office/powerpoint/2010/main" val="667153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User-Centric Solutions</a:t>
            </a:r>
            <a:endParaRPr lang="en-US" dirty="0"/>
          </a:p>
        </p:txBody>
      </p:sp>
      <p:sp>
        <p:nvSpPr>
          <p:cNvPr id="3" name="Content Placeholder 2"/>
          <p:cNvSpPr>
            <a:spLocks noGrp="1"/>
          </p:cNvSpPr>
          <p:nvPr>
            <p:ph idx="1"/>
          </p:nvPr>
        </p:nvSpPr>
        <p:spPr/>
        <p:txBody>
          <a:bodyPr/>
          <a:lstStyle/>
          <a:p>
            <a:pPr marL="0" indent="0">
              <a:buNone/>
            </a:pPr>
            <a:r>
              <a:rPr lang="en-US" dirty="0" smtClean="0"/>
              <a:t>The changes such as Streamlined Navigation, Enhanced Visual Design, Improved Product Presentation and Optimized Checkout Process </a:t>
            </a:r>
            <a:r>
              <a:rPr lang="en-US" dirty="0" smtClean="0"/>
              <a:t>collectively </a:t>
            </a:r>
            <a:r>
              <a:rPr lang="en-US" dirty="0"/>
              <a:t>contribute to a user-centric design approach, ensuring that every interaction with the JioMart app is intuitive, efficient and enjoyable. By addressing usability pain points and enhancing visual clarity, the redesigned app aims to provide a superior shopping experience for all users.</a:t>
            </a:r>
          </a:p>
          <a:p>
            <a:pPr marL="0" indent="0">
              <a:buNone/>
            </a:pPr>
            <a:endParaRPr lang="en-US" dirty="0" smtClean="0"/>
          </a:p>
          <a:p>
            <a:endParaRPr lang="en-US" dirty="0"/>
          </a:p>
        </p:txBody>
      </p:sp>
    </p:spTree>
    <p:extLst>
      <p:ext uri="{BB962C8B-B14F-4D97-AF65-F5344CB8AC3E}">
        <p14:creationId xmlns:p14="http://schemas.microsoft.com/office/powerpoint/2010/main" val="2216127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all the resources</a:t>
            </a:r>
            <a:endParaRPr lang="en-US" dirty="0"/>
          </a:p>
        </p:txBody>
      </p:sp>
      <p:sp>
        <p:nvSpPr>
          <p:cNvPr id="3" name="Content Placeholder 2"/>
          <p:cNvSpPr>
            <a:spLocks noGrp="1"/>
          </p:cNvSpPr>
          <p:nvPr>
            <p:ph idx="1"/>
          </p:nvPr>
        </p:nvSpPr>
        <p:spPr/>
        <p:txBody>
          <a:bodyPr/>
          <a:lstStyle/>
          <a:p>
            <a:r>
              <a:rPr lang="en-US" dirty="0"/>
              <a:t>Figma : </a:t>
            </a:r>
            <a:r>
              <a:rPr lang="en-US" dirty="0">
                <a:hlinkClick r:id="rId2"/>
              </a:rPr>
              <a:t>https://</a:t>
            </a:r>
            <a:r>
              <a:rPr lang="en-US" dirty="0" smtClean="0">
                <a:hlinkClick r:id="rId2"/>
              </a:rPr>
              <a:t>www.figma.com/file/hEleKdOdMZ34ILn5EIiVyq/Excelerate-Redesign-Challenge?type=design&amp;node-id=0%3A1&amp;mode=design&amp;t=0X44tm8LTpcJPKOG-1</a:t>
            </a:r>
            <a:endParaRPr lang="en-US" dirty="0" smtClean="0"/>
          </a:p>
          <a:p>
            <a:r>
              <a:rPr lang="en-US" dirty="0"/>
              <a:t>GitHub : </a:t>
            </a:r>
            <a:r>
              <a:rPr lang="en-US" dirty="0">
                <a:hlinkClick r:id="rId3"/>
              </a:rPr>
              <a:t>https://</a:t>
            </a:r>
            <a:r>
              <a:rPr lang="en-US" dirty="0" smtClean="0">
                <a:hlinkClick r:id="rId3"/>
              </a:rPr>
              <a:t>github.com/AngelKA00/UI-UX-Designs/tree/main/JioMart%20Redesign%20Challenge</a:t>
            </a:r>
            <a:endParaRPr lang="en-US" dirty="0" smtClean="0"/>
          </a:p>
          <a:p>
            <a:endParaRPr lang="en-US" dirty="0"/>
          </a:p>
        </p:txBody>
      </p:sp>
    </p:spTree>
    <p:extLst>
      <p:ext uri="{BB962C8B-B14F-4D97-AF65-F5344CB8AC3E}">
        <p14:creationId xmlns:p14="http://schemas.microsoft.com/office/powerpoint/2010/main" val="2998669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The redesign of the JioMart app was undertaken to elevate user experiences and enhance the visual representation of the platform. The goal was to streamline navigation, improve usability and modernize the overall look to align with contemporary design trends.</a:t>
            </a:r>
          </a:p>
          <a:p>
            <a:endParaRPr lang="en-US" dirty="0"/>
          </a:p>
        </p:txBody>
      </p:sp>
    </p:spTree>
    <p:extLst>
      <p:ext uri="{BB962C8B-B14F-4D97-AF65-F5344CB8AC3E}">
        <p14:creationId xmlns:p14="http://schemas.microsoft.com/office/powerpoint/2010/main" val="3661915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63" y="308102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290119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9613"/>
            <a:ext cx="10515600" cy="1340845"/>
          </a:xfrm>
        </p:spPr>
        <p:txBody>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838200" y="2194115"/>
            <a:ext cx="10515600" cy="1818327"/>
          </a:xfrm>
        </p:spPr>
        <p:txBody>
          <a:bodyPr/>
          <a:lstStyle/>
          <a:p>
            <a:pPr marL="0" indent="0">
              <a:buNone/>
            </a:pPr>
            <a:r>
              <a:rPr lang="en-US" dirty="0"/>
              <a:t>JioMart is an e-commerce platform operated by Reliance Retail, providing a wide range of grocery and household products to customers across India. The platform aims to offer a convenient and seamless shopping experience.</a:t>
            </a:r>
          </a:p>
          <a:p>
            <a:endParaRPr lang="en-US" dirty="0"/>
          </a:p>
        </p:txBody>
      </p:sp>
      <p:sp>
        <p:nvSpPr>
          <p:cNvPr id="4" name="Title 1"/>
          <p:cNvSpPr txBox="1">
            <a:spLocks/>
          </p:cNvSpPr>
          <p:nvPr/>
        </p:nvSpPr>
        <p:spPr>
          <a:xfrm>
            <a:off x="777923" y="3447646"/>
            <a:ext cx="10515600" cy="14466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a:p>
            <a:r>
              <a:rPr lang="en-US" dirty="0" smtClean="0"/>
              <a:t/>
            </a:r>
            <a:br>
              <a:rPr lang="en-US" dirty="0" smtClean="0"/>
            </a:br>
            <a:endParaRPr lang="en-US" dirty="0"/>
          </a:p>
        </p:txBody>
      </p:sp>
    </p:spTree>
    <p:extLst>
      <p:ext uri="{BB962C8B-B14F-4D97-AF65-F5344CB8AC3E}">
        <p14:creationId xmlns:p14="http://schemas.microsoft.com/office/powerpoint/2010/main" val="3053954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Improvements</a:t>
            </a:r>
            <a:endParaRPr lang="en-US" dirty="0"/>
          </a:p>
        </p:txBody>
      </p:sp>
      <p:sp>
        <p:nvSpPr>
          <p:cNvPr id="3" name="Content Placeholder 2"/>
          <p:cNvSpPr>
            <a:spLocks noGrp="1"/>
          </p:cNvSpPr>
          <p:nvPr>
            <p:ph idx="1"/>
          </p:nvPr>
        </p:nvSpPr>
        <p:spPr/>
        <p:txBody>
          <a:bodyPr/>
          <a:lstStyle/>
          <a:p>
            <a:r>
              <a:rPr lang="en-US" dirty="0"/>
              <a:t>Streamlined </a:t>
            </a:r>
            <a:r>
              <a:rPr lang="en-US" dirty="0" smtClean="0"/>
              <a:t>Navigation</a:t>
            </a:r>
          </a:p>
          <a:p>
            <a:r>
              <a:rPr lang="en-US" dirty="0"/>
              <a:t>Enhanced Visual </a:t>
            </a:r>
            <a:r>
              <a:rPr lang="en-US" dirty="0" smtClean="0"/>
              <a:t>Design</a:t>
            </a:r>
          </a:p>
          <a:p>
            <a:r>
              <a:rPr lang="en-US" dirty="0"/>
              <a:t>Improved Product </a:t>
            </a:r>
            <a:r>
              <a:rPr lang="en-US" dirty="0" smtClean="0"/>
              <a:t>Presentation</a:t>
            </a:r>
          </a:p>
          <a:p>
            <a:r>
              <a:rPr lang="en-US" dirty="0"/>
              <a:t>Optimized Checkout Process</a:t>
            </a:r>
          </a:p>
        </p:txBody>
      </p:sp>
    </p:spTree>
    <p:extLst>
      <p:ext uri="{BB962C8B-B14F-4D97-AF65-F5344CB8AC3E}">
        <p14:creationId xmlns:p14="http://schemas.microsoft.com/office/powerpoint/2010/main" val="3019070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comparison of the original and redesigned UI</a:t>
            </a:r>
            <a:endParaRPr lang="en-US" dirty="0"/>
          </a:p>
        </p:txBody>
      </p:sp>
      <p:sp>
        <p:nvSpPr>
          <p:cNvPr id="3" name="Text Placeholder 2"/>
          <p:cNvSpPr>
            <a:spLocks noGrp="1"/>
          </p:cNvSpPr>
          <p:nvPr>
            <p:ph type="body" idx="1"/>
          </p:nvPr>
        </p:nvSpPr>
        <p:spPr/>
        <p:txBody>
          <a:bodyPr>
            <a:normAutofit/>
          </a:bodyPr>
          <a:lstStyle/>
          <a:p>
            <a:pPr algn="ctr"/>
            <a:r>
              <a:rPr lang="en-US" sz="2800" dirty="0" smtClean="0"/>
              <a:t>Original UI</a:t>
            </a:r>
            <a:endParaRPr lang="en-US" sz="2800"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05724" y="2736850"/>
            <a:ext cx="1525752" cy="3305175"/>
          </a:xfrm>
        </p:spPr>
      </p:pic>
      <p:sp>
        <p:nvSpPr>
          <p:cNvPr id="5" name="Text Placeholder 4"/>
          <p:cNvSpPr>
            <a:spLocks noGrp="1"/>
          </p:cNvSpPr>
          <p:nvPr>
            <p:ph type="body" sz="quarter" idx="3"/>
          </p:nvPr>
        </p:nvSpPr>
        <p:spPr/>
        <p:txBody>
          <a:bodyPr>
            <a:normAutofit/>
          </a:bodyPr>
          <a:lstStyle/>
          <a:p>
            <a:pPr algn="ctr"/>
            <a:r>
              <a:rPr lang="en-US" sz="2800" dirty="0" smtClean="0"/>
              <a:t>Redesigned UI</a:t>
            </a:r>
            <a:endParaRPr lang="en-US" sz="2800"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65478" y="2736850"/>
            <a:ext cx="1831157" cy="3305175"/>
          </a:xfrm>
        </p:spPr>
      </p:pic>
    </p:spTree>
    <p:extLst>
      <p:ext uri="{BB962C8B-B14F-4D97-AF65-F5344CB8AC3E}">
        <p14:creationId xmlns:p14="http://schemas.microsoft.com/office/powerpoint/2010/main" val="2802862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comparison of the original and redesigned UI</a:t>
            </a:r>
            <a:endParaRPr lang="en-US" dirty="0"/>
          </a:p>
        </p:txBody>
      </p:sp>
      <p:sp>
        <p:nvSpPr>
          <p:cNvPr id="3" name="Text Placeholder 2"/>
          <p:cNvSpPr>
            <a:spLocks noGrp="1"/>
          </p:cNvSpPr>
          <p:nvPr>
            <p:ph type="body" idx="1"/>
          </p:nvPr>
        </p:nvSpPr>
        <p:spPr/>
        <p:txBody>
          <a:bodyPr>
            <a:normAutofit/>
          </a:bodyPr>
          <a:lstStyle/>
          <a:p>
            <a:pPr algn="ctr"/>
            <a:r>
              <a:rPr lang="en-US" sz="2800" dirty="0" smtClean="0"/>
              <a:t>Original UI</a:t>
            </a:r>
            <a:endParaRPr lang="en-US" sz="2800"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05724" y="2736850"/>
            <a:ext cx="1525752" cy="3305175"/>
          </a:xfrm>
        </p:spPr>
      </p:pic>
      <p:sp>
        <p:nvSpPr>
          <p:cNvPr id="5" name="Text Placeholder 4"/>
          <p:cNvSpPr>
            <a:spLocks noGrp="1"/>
          </p:cNvSpPr>
          <p:nvPr>
            <p:ph type="body" sz="quarter" idx="3"/>
          </p:nvPr>
        </p:nvSpPr>
        <p:spPr/>
        <p:txBody>
          <a:bodyPr>
            <a:normAutofit/>
          </a:bodyPr>
          <a:lstStyle/>
          <a:p>
            <a:pPr algn="ctr"/>
            <a:r>
              <a:rPr lang="en-US" sz="2800" dirty="0" smtClean="0"/>
              <a:t>Redesigned UI</a:t>
            </a:r>
            <a:endParaRPr lang="en-US" sz="2800"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85771" y="2736850"/>
            <a:ext cx="1790570" cy="3305175"/>
          </a:xfrm>
        </p:spPr>
      </p:pic>
    </p:spTree>
    <p:extLst>
      <p:ext uri="{BB962C8B-B14F-4D97-AF65-F5344CB8AC3E}">
        <p14:creationId xmlns:p14="http://schemas.microsoft.com/office/powerpoint/2010/main" val="1033980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comparison of the original and redesigned UI</a:t>
            </a:r>
            <a:endParaRPr lang="en-US" dirty="0"/>
          </a:p>
        </p:txBody>
      </p:sp>
      <p:sp>
        <p:nvSpPr>
          <p:cNvPr id="3" name="Text Placeholder 2"/>
          <p:cNvSpPr>
            <a:spLocks noGrp="1"/>
          </p:cNvSpPr>
          <p:nvPr>
            <p:ph type="body" idx="1"/>
          </p:nvPr>
        </p:nvSpPr>
        <p:spPr/>
        <p:txBody>
          <a:bodyPr>
            <a:normAutofit/>
          </a:bodyPr>
          <a:lstStyle/>
          <a:p>
            <a:pPr algn="ctr"/>
            <a:r>
              <a:rPr lang="en-US" sz="2800" dirty="0" smtClean="0"/>
              <a:t>Original UI</a:t>
            </a:r>
            <a:endParaRPr lang="en-US" sz="2800"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05724" y="2736850"/>
            <a:ext cx="1525752" cy="3305175"/>
          </a:xfrm>
        </p:spPr>
      </p:pic>
      <p:sp>
        <p:nvSpPr>
          <p:cNvPr id="5" name="Text Placeholder 4"/>
          <p:cNvSpPr>
            <a:spLocks noGrp="1"/>
          </p:cNvSpPr>
          <p:nvPr>
            <p:ph type="body" sz="quarter" idx="3"/>
          </p:nvPr>
        </p:nvSpPr>
        <p:spPr/>
        <p:txBody>
          <a:bodyPr>
            <a:normAutofit/>
          </a:bodyPr>
          <a:lstStyle/>
          <a:p>
            <a:pPr algn="ctr"/>
            <a:r>
              <a:rPr lang="en-US" sz="2800" dirty="0" smtClean="0"/>
              <a:t>Redesigned UI</a:t>
            </a:r>
            <a:endParaRPr lang="en-US" sz="2800"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00436" y="2736850"/>
            <a:ext cx="1961241" cy="3305175"/>
          </a:xfrm>
        </p:spPr>
      </p:pic>
    </p:spTree>
    <p:extLst>
      <p:ext uri="{BB962C8B-B14F-4D97-AF65-F5344CB8AC3E}">
        <p14:creationId xmlns:p14="http://schemas.microsoft.com/office/powerpoint/2010/main" val="2784491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comparison of the original and redesigned UI</a:t>
            </a:r>
            <a:endParaRPr lang="en-US" dirty="0"/>
          </a:p>
        </p:txBody>
      </p:sp>
      <p:sp>
        <p:nvSpPr>
          <p:cNvPr id="3" name="Text Placeholder 2"/>
          <p:cNvSpPr>
            <a:spLocks noGrp="1"/>
          </p:cNvSpPr>
          <p:nvPr>
            <p:ph type="body" idx="1"/>
          </p:nvPr>
        </p:nvSpPr>
        <p:spPr/>
        <p:txBody>
          <a:bodyPr>
            <a:normAutofit/>
          </a:bodyPr>
          <a:lstStyle/>
          <a:p>
            <a:pPr algn="ctr"/>
            <a:r>
              <a:rPr lang="en-US" sz="2800" dirty="0" smtClean="0"/>
              <a:t>Original UI</a:t>
            </a:r>
            <a:endParaRPr lang="en-US" sz="2800" dirty="0"/>
          </a:p>
        </p:txBody>
      </p:sp>
      <p:pic>
        <p:nvPicPr>
          <p:cNvPr id="10" name="Content Placeholder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05724" y="2736850"/>
            <a:ext cx="1525752" cy="3305175"/>
          </a:xfrm>
        </p:spPr>
      </p:pic>
      <p:sp>
        <p:nvSpPr>
          <p:cNvPr id="5" name="Text Placeholder 4"/>
          <p:cNvSpPr>
            <a:spLocks noGrp="1"/>
          </p:cNvSpPr>
          <p:nvPr>
            <p:ph type="body" sz="quarter" idx="3"/>
          </p:nvPr>
        </p:nvSpPr>
        <p:spPr/>
        <p:txBody>
          <a:bodyPr>
            <a:normAutofit/>
          </a:bodyPr>
          <a:lstStyle/>
          <a:p>
            <a:pPr algn="ctr"/>
            <a:r>
              <a:rPr lang="en-US" sz="2800" dirty="0" smtClean="0"/>
              <a:t>Redesigned UI</a:t>
            </a:r>
            <a:endParaRPr lang="en-US" sz="2800"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7814" y="2736850"/>
            <a:ext cx="1746484" cy="3305175"/>
          </a:xfrm>
        </p:spPr>
      </p:pic>
    </p:spTree>
    <p:extLst>
      <p:ext uri="{BB962C8B-B14F-4D97-AF65-F5344CB8AC3E}">
        <p14:creationId xmlns:p14="http://schemas.microsoft.com/office/powerpoint/2010/main" val="42272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t>Usability Testing</a:t>
            </a:r>
            <a:r>
              <a:rPr lang="en-US" dirty="0"/>
              <a:t/>
            </a:r>
            <a:br>
              <a:rPr lang="en-US" dirty="0"/>
            </a:br>
            <a:endParaRPr lang="en-US" dirty="0"/>
          </a:p>
        </p:txBody>
      </p:sp>
      <p:sp>
        <p:nvSpPr>
          <p:cNvPr id="3" name="Content Placeholder 2"/>
          <p:cNvSpPr>
            <a:spLocks noGrp="1"/>
          </p:cNvSpPr>
          <p:nvPr>
            <p:ph idx="1"/>
          </p:nvPr>
        </p:nvSpPr>
        <p:spPr>
          <a:xfrm>
            <a:off x="5183188" y="987426"/>
            <a:ext cx="6172200" cy="2260742"/>
          </a:xfrm>
        </p:spPr>
        <p:txBody>
          <a:bodyPr>
            <a:normAutofit/>
          </a:bodyPr>
          <a:lstStyle/>
          <a:p>
            <a:r>
              <a:rPr lang="en-US" sz="2000" dirty="0"/>
              <a:t>Navigation </a:t>
            </a:r>
            <a:r>
              <a:rPr lang="en-US" sz="2000" dirty="0" smtClean="0"/>
              <a:t>Simplification</a:t>
            </a:r>
          </a:p>
          <a:p>
            <a:r>
              <a:rPr lang="en-US" sz="2000" dirty="0"/>
              <a:t>Visual </a:t>
            </a:r>
            <a:r>
              <a:rPr lang="en-US" sz="2000" dirty="0" smtClean="0"/>
              <a:t>Enhancements</a:t>
            </a:r>
          </a:p>
          <a:p>
            <a:r>
              <a:rPr lang="en-US" sz="2000" dirty="0"/>
              <a:t>Product </a:t>
            </a:r>
            <a:r>
              <a:rPr lang="en-US" sz="2000" dirty="0" smtClean="0"/>
              <a:t>Presentation</a:t>
            </a:r>
          </a:p>
          <a:p>
            <a:r>
              <a:rPr lang="en-US" sz="2000" dirty="0"/>
              <a:t>Checkout Process Optimization</a:t>
            </a:r>
          </a:p>
        </p:txBody>
      </p:sp>
      <p:sp>
        <p:nvSpPr>
          <p:cNvPr id="4" name="Text Placeholder 3"/>
          <p:cNvSpPr>
            <a:spLocks noGrp="1"/>
          </p:cNvSpPr>
          <p:nvPr>
            <p:ph type="body" sz="half" idx="2"/>
          </p:nvPr>
        </p:nvSpPr>
        <p:spPr/>
        <p:txBody>
          <a:bodyPr>
            <a:normAutofit fontScale="62500" lnSpcReduction="20000"/>
          </a:bodyPr>
          <a:lstStyle/>
          <a:p>
            <a:r>
              <a:rPr lang="en-US" sz="3000" dirty="0"/>
              <a:t>While formal usability testing was not conducted, informal feedback from a group of friends and potential users played a crucial role in shaping the redesign of the JioMart app. Key insights and suggestions from users influenced several aspects of the redesign.</a:t>
            </a:r>
          </a:p>
          <a:p>
            <a:endParaRPr lang="en-US" dirty="0"/>
          </a:p>
        </p:txBody>
      </p:sp>
      <p:sp>
        <p:nvSpPr>
          <p:cNvPr id="5" name="Content Placeholder 2"/>
          <p:cNvSpPr txBox="1">
            <a:spLocks/>
          </p:cNvSpPr>
          <p:nvPr/>
        </p:nvSpPr>
        <p:spPr>
          <a:xfrm>
            <a:off x="5183188" y="3419003"/>
            <a:ext cx="6172200" cy="226074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900" dirty="0"/>
              <a:t>By actively soliciting and incorporating user feedback throughout the redesign process, the JioMart app was tailored to better meet the needs and preferences of its target audience. User-centric design decisions driven by feedback ultimately led to a more user-friendly and engaging shopping experience.</a:t>
            </a:r>
          </a:p>
          <a:p>
            <a:endParaRPr lang="en-US" sz="2800" dirty="0" smtClean="0"/>
          </a:p>
        </p:txBody>
      </p:sp>
    </p:spTree>
    <p:extLst>
      <p:ext uri="{BB962C8B-B14F-4D97-AF65-F5344CB8AC3E}">
        <p14:creationId xmlns:p14="http://schemas.microsoft.com/office/powerpoint/2010/main" val="1533042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Plan</a:t>
            </a:r>
            <a:endParaRPr lang="en-US" dirty="0"/>
          </a:p>
        </p:txBody>
      </p:sp>
      <p:graphicFrame>
        <p:nvGraphicFramePr>
          <p:cNvPr id="3" name="Diagram 2"/>
          <p:cNvGraphicFramePr/>
          <p:nvPr>
            <p:extLst>
              <p:ext uri="{D42A27DB-BD31-4B8C-83A1-F6EECF244321}">
                <p14:modId xmlns:p14="http://schemas.microsoft.com/office/powerpoint/2010/main" val="2810825059"/>
              </p:ext>
            </p:extLst>
          </p:nvPr>
        </p:nvGraphicFramePr>
        <p:xfrm>
          <a:off x="1677159" y="1528549"/>
          <a:ext cx="8128000" cy="4705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0557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353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JioMart Plus: Enhancing User Experience and Visual Appeal </vt:lpstr>
      <vt:lpstr>Introduction </vt:lpstr>
      <vt:lpstr>Key Improvements</vt:lpstr>
      <vt:lpstr>Visual comparison of the original and redesigned UI</vt:lpstr>
      <vt:lpstr>Visual comparison of the original and redesigned UI</vt:lpstr>
      <vt:lpstr>Visual comparison of the original and redesigned UI</vt:lpstr>
      <vt:lpstr>Visual comparison of the original and redesigned UI</vt:lpstr>
      <vt:lpstr>Usability Testing </vt:lpstr>
      <vt:lpstr>Implementation Plan</vt:lpstr>
      <vt:lpstr>User-Centric Solutions</vt:lpstr>
      <vt:lpstr>Links to all the resources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JioMart Plus: Enhancing User Experience and Visual Appeal </dc:title>
  <dc:creator>Welcome</dc:creator>
  <cp:lastModifiedBy>Welcome</cp:lastModifiedBy>
  <cp:revision>9</cp:revision>
  <dcterms:created xsi:type="dcterms:W3CDTF">2024-05-04T01:33:31Z</dcterms:created>
  <dcterms:modified xsi:type="dcterms:W3CDTF">2024-05-04T03:29:34Z</dcterms:modified>
</cp:coreProperties>
</file>