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02/02/2015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02/02/2015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</a:t>
            </a:r>
            <a:r>
              <a:rPr lang="en-GB" dirty="0" smtClean="0"/>
              <a:t>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</a:t>
            </a:r>
            <a:r>
              <a:rPr lang="en-GB" smtClean="0"/>
              <a:t>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 xmlns:p14="http://schemas.microsoft.com/office/powerpoint/2010/main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 xmlns:p14="http://schemas.microsoft.com/office/powerpoint/2010/main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Initial</a:t>
            </a:r>
          </a:p>
          <a:p>
            <a:pPr lvl="1"/>
            <a:r>
              <a:rPr lang="en-GB" smtClean="0"/>
              <a:t>Essentially uncontrolled</a:t>
            </a:r>
          </a:p>
          <a:p>
            <a:r>
              <a:rPr lang="en-GB" smtClean="0"/>
              <a:t>Repeatable</a:t>
            </a:r>
          </a:p>
          <a:p>
            <a:pPr lvl="1"/>
            <a:r>
              <a:rPr lang="en-GB" smtClean="0"/>
              <a:t>Product management procedures defined and used</a:t>
            </a:r>
          </a:p>
          <a:p>
            <a:r>
              <a:rPr lang="en-GB" smtClean="0"/>
              <a:t>Defined</a:t>
            </a:r>
          </a:p>
          <a:p>
            <a:pPr lvl="1"/>
            <a:r>
              <a:rPr lang="en-GB" smtClean="0"/>
              <a:t>Process management procedures and strategies defined </a:t>
            </a:r>
            <a:br>
              <a:rPr lang="en-GB" smtClean="0"/>
            </a:br>
            <a:r>
              <a:rPr lang="en-GB" smtClean="0"/>
              <a:t>and used</a:t>
            </a:r>
          </a:p>
          <a:p>
            <a:r>
              <a:rPr lang="en-GB" smtClean="0"/>
              <a:t>Managed</a:t>
            </a:r>
          </a:p>
          <a:p>
            <a:pPr lvl="1"/>
            <a:r>
              <a:rPr lang="en-GB" smtClean="0"/>
              <a:t>Quality management strategies defined and used</a:t>
            </a:r>
          </a:p>
          <a:p>
            <a:r>
              <a:rPr lang="en-GB" smtClean="0"/>
              <a:t>Optimising</a:t>
            </a:r>
          </a:p>
          <a:p>
            <a:pPr lvl="1"/>
            <a:r>
              <a:rPr lang="en-GB" smtClean="0"/>
              <a:t>Process improvement strategies defined and used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 xmlns:p14="http://schemas.microsoft.com/office/powerpoint/2010/main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9019</TotalTime>
  <Words>3214</Words>
  <Application>Microsoft Macintosh PowerPoint</Application>
  <PresentationFormat>On-screen Show (4:3)</PresentationFormat>
  <Paragraphs>429</Paragraphs>
  <Slides>58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Ian Sommerville</cp:lastModifiedBy>
  <cp:revision>28</cp:revision>
  <dcterms:created xsi:type="dcterms:W3CDTF">2010-01-06T19:57:16Z</dcterms:created>
  <dcterms:modified xsi:type="dcterms:W3CDTF">2015-02-02T15:59:23Z</dcterms:modified>
</cp:coreProperties>
</file>