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848" y="-4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Interaction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41773823"/>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a:t>
            </a:r>
            <a:r>
              <a:rPr lang="en-US" dirty="0" err="1" smtClean="0"/>
              <a:t>Mentcare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Mentcase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smtClean="0"/>
              <a:t>Mentcare</a:t>
            </a:r>
            <a:r>
              <a:rPr lang="en-US" dirty="0" smtClean="0"/>
              <a:t> system involving the role ‘Medical Receptionist’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smtClean="0"/>
              <a:t>Sequence diagram for Transfer Data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smtClean="0"/>
              <a:t>Structural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61216242"/>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smtClean="0"/>
              <a:t>Behavioral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3548603"/>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smtClean="0"/>
              <a:t>Model-driven engineering</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67563530"/>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dirty="0" smtClean="0"/>
              <a:t>Platform specific models (PSM)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smtClean="0"/>
              <a:t>A range of factors has limited the adoption of MDE/MDA</a:t>
            </a:r>
          </a:p>
          <a:p>
            <a:r>
              <a:rPr lang="en-US" dirty="0" smtClean="0"/>
              <a:t>Specialized tool support is required to convert models from one level to another</a:t>
            </a:r>
          </a:p>
          <a:p>
            <a:r>
              <a:rPr lang="en-US" dirty="0" smtClean="0"/>
              <a:t>There is limited tool availability and organizations may require tool adaptation and </a:t>
            </a:r>
            <a:r>
              <a:rPr lang="en-US" dirty="0" err="1" smtClean="0"/>
              <a:t>customisation</a:t>
            </a:r>
            <a:r>
              <a:rPr lang="en-US" dirty="0" smtClean="0"/>
              <a:t> to their environment</a:t>
            </a:r>
          </a:p>
          <a:p>
            <a:r>
              <a:rPr lang="en-US" dirty="0" smtClean="0"/>
              <a:t>For the long-lifetime systems developed using MDA, companies are reluctant to develop their own tools or rely on small companies that may go out of business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46207213"/>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smtClean="0"/>
              <a:t>Howeverthe</a:t>
            </a:r>
            <a:r>
              <a:rPr lang="en-US" dirty="0" smtClean="0"/>
              <a:t> </a:t>
            </a:r>
            <a:r>
              <a:rPr lang="en-US" dirty="0"/>
              <a:t>abstractions that are useful for discussions </a:t>
            </a:r>
            <a:r>
              <a:rPr lang="en-US" dirty="0" smtClean="0"/>
              <a:t>may not be the </a:t>
            </a:r>
            <a:r>
              <a:rPr lang="en-US" dirty="0"/>
              <a:t>right abstractions for implementation. </a:t>
            </a:r>
            <a:endParaRPr lang="en-US" dirty="0" smtClean="0"/>
          </a:p>
          <a:p>
            <a:r>
              <a:rPr lang="en-US" dirty="0" smtClean="0"/>
              <a:t>For </a:t>
            </a:r>
            <a:r>
              <a:rPr lang="en-US" dirty="0"/>
              <a:t>most complex systems, implementation is not the major problem – requirements engineering, security and dependability, integration with legacy systems and testing are all more significant.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65400208"/>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smtClean="0"/>
              <a:t>The </a:t>
            </a:r>
            <a:r>
              <a:rPr lang="en-GB" dirty="0"/>
              <a:t>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83037779"/>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2010200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Context models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2427380"/>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1702</TotalTime>
  <Words>3598</Words>
  <Application>Microsoft Macintosh PowerPoint</Application>
  <PresentationFormat>On-screen Show (4:3)</PresentationFormat>
  <Paragraphs>397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Ian Sommerville</cp:lastModifiedBy>
  <cp:revision>24</cp:revision>
  <dcterms:created xsi:type="dcterms:W3CDTF">2010-01-15T13:50:47Z</dcterms:created>
  <dcterms:modified xsi:type="dcterms:W3CDTF">2014-10-30T14:13:00Z</dcterms:modified>
</cp:coreProperties>
</file>