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1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a:t>
            </a:r>
            <a:r>
              <a:rPr lang="en-GB" sz="2400" dirty="0" smtClean="0"/>
              <a:t>system.</a:t>
            </a:r>
            <a:endParaRPr lang="en-GB" sz="2400" dirty="0"/>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smtClean="0"/>
              <a:t>There are two kinds of design model:</a:t>
            </a:r>
          </a:p>
          <a:p>
            <a:pPr lvl="1"/>
            <a:r>
              <a:rPr lang="en-GB" dirty="0" smtClean="0"/>
              <a:t>Structural models </a:t>
            </a:r>
            <a:r>
              <a:rPr lang="en-GB" dirty="0"/>
              <a:t>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Design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209933922"/>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792811582"/>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59"/>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p:blipFill>
          <a:blip r:embed="rId2"/>
          <a:srcRect l="13919" r="13919"/>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Implementation issues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230433067"/>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reuse</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98054220"/>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tool interaction</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549324257"/>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30566763"/>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smtClean="0"/>
              <a:t>Object-oriented design using the UML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76697271"/>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smtClean="0"/>
              <a:t>Open source development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545671580"/>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1781672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1112</TotalTime>
  <Words>4435</Words>
  <Application>Microsoft Macintosh PowerPoint</Application>
  <PresentationFormat>On-screen Show (4:3)</PresentationFormat>
  <Paragraphs>442</Paragraphs>
  <Slides>62</Slides>
  <Notes>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SE10 slides</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Ian Sommerville</cp:lastModifiedBy>
  <cp:revision>16</cp:revision>
  <dcterms:created xsi:type="dcterms:W3CDTF">2010-01-21T17:21:03Z</dcterms:created>
  <dcterms:modified xsi:type="dcterms:W3CDTF">2014-10-30T14:17:00Z</dcterms:modified>
</cp:coreProperties>
</file>