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848" y="-43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30/10/2014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30/10/2014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0"/>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4999"/>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err="1" smtClean="0"/>
              <a:t>importaant</a:t>
            </a:r>
            <a:r>
              <a:rPr lang="en-GB" dirty="0" smtClean="0"/>
              <a:t>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31500397"/>
      </p:ext>
    </p:extLst>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59"/>
        </p:xfrm>
        <a:graphic>
          <a:graphicData uri="http://schemas.openxmlformats.org/drawingml/2006/table">
            <a:tbl>
              <a:tblPr firstRow="1" bandRow="1">
                <a:tableStyleId>{5C22544A-7EE6-4342-B048-85BDC9FD1C3A}</a:tableStyleId>
              </a:tblPr>
              <a:tblGrid>
                <a:gridCol w="2921000"/>
                <a:gridCol w="53086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59"/>
        </p:xfrm>
        <a:graphic>
          <a:graphicData uri="http://schemas.openxmlformats.org/drawingml/2006/table">
            <a:tbl>
              <a:tblPr firstRow="1" bandRow="1">
                <a:tableStyleId>{5C22544A-7EE6-4342-B048-85BDC9FD1C3A}</a:tableStyleId>
              </a:tblPr>
              <a:tblGrid>
                <a:gridCol w="2489200"/>
                <a:gridCol w="57404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5282264"/>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err="1" smtClean="0"/>
              <a:t>dsitributed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0503184"/>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err="1" smtClean="0"/>
              <a:t>progressand</a:t>
            </a:r>
            <a:r>
              <a:rPr lang="en-GB" dirty="0" smtClean="0"/>
              <a:t>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1539</TotalTime>
  <Words>5501</Words>
  <Application>Microsoft Macintosh PowerPoint</Application>
  <PresentationFormat>On-screen Show (4:3)</PresentationFormat>
  <Paragraphs>531</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Ian Sommerville</cp:lastModifiedBy>
  <cp:revision>40</cp:revision>
  <dcterms:created xsi:type="dcterms:W3CDTF">2010-01-06T20:28:26Z</dcterms:created>
  <dcterms:modified xsi:type="dcterms:W3CDTF">2014-10-30T13:47:44Z</dcterms:modified>
</cp:coreProperties>
</file>