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p:scale>
          <a:sx n="100" d="100"/>
          <a:sy n="100" d="100"/>
        </p:scale>
        <p:origin x="-1848" y="-36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30/10/2014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30/10/2014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30/10/2014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30/10/2014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30/10/2014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30/10/2014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30/10/2014</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30/10/2014</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30/10/2014</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30/10/2014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30/10/2014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30/10/2014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30/10/2014</a:t>
            </a:fld>
            <a:endParaRPr lang="en-US"/>
          </a:p>
        </p:txBody>
      </p:sp>
    </p:spTree>
    <p:extLst>
      <p:ext uri="{BB962C8B-B14F-4D97-AF65-F5344CB8AC3E}">
        <p14:creationId xmlns:p14="http://schemas.microsoft.com/office/powerpoint/2010/main" val="2139175805"/>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30/10/2014</a:t>
            </a:fld>
            <a:endParaRPr lang="en-US"/>
          </a:p>
        </p:txBody>
      </p:sp>
    </p:spTree>
    <p:extLst>
      <p:ext uri="{BB962C8B-B14F-4D97-AF65-F5344CB8AC3E}">
        <p14:creationId xmlns:p14="http://schemas.microsoft.com/office/powerpoint/2010/main" val="3267886628"/>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30/10/2014</a:t>
            </a:fld>
            <a:endParaRPr lang="en-US"/>
          </a:p>
        </p:txBody>
      </p:sp>
    </p:spTree>
    <p:extLst>
      <p:ext uri="{BB962C8B-B14F-4D97-AF65-F5344CB8AC3E}">
        <p14:creationId xmlns:p14="http://schemas.microsoft.com/office/powerpoint/2010/main" val="4050912685"/>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30/10/2014</a:t>
            </a:fld>
            <a:endParaRPr lang="en-US"/>
          </a:p>
        </p:txBody>
      </p:sp>
    </p:spTree>
    <p:extLst>
      <p:ext uri="{BB962C8B-B14F-4D97-AF65-F5344CB8AC3E}">
        <p14:creationId xmlns:p14="http://schemas.microsoft.com/office/powerpoint/2010/main" val="3448338256"/>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(UML) is an appropriate notation for describing and documenting system architectures</a:t>
            </a:r>
          </a:p>
          <a:p>
            <a:r>
              <a:rPr lang="en-US" dirty="0" smtClean="0"/>
              <a:t>I disagree with this as I do not think that the UML includes abstractions appropriate for high-level system description.</a:t>
            </a:r>
          </a:p>
          <a:p>
            <a:r>
              <a:rPr lang="en-US" dirty="0" smtClean="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30/10/2014</a:t>
            </a:fld>
            <a:endParaRPr lang="en-US"/>
          </a:p>
        </p:txBody>
      </p:sp>
    </p:spTree>
    <p:extLst>
      <p:ext uri="{BB962C8B-B14F-4D97-AF65-F5344CB8AC3E}">
        <p14:creationId xmlns:p14="http://schemas.microsoft.com/office/powerpoint/2010/main" val="241184704"/>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30/10/2014</a:t>
            </a:fld>
            <a:endParaRPr lang="en-US"/>
          </a:p>
        </p:txBody>
      </p:sp>
    </p:spTree>
    <p:extLst>
      <p:ext uri="{BB962C8B-B14F-4D97-AF65-F5344CB8AC3E}">
        <p14:creationId xmlns:p14="http://schemas.microsoft.com/office/powerpoint/2010/main" val="2437121426"/>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30/10/2014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39"/>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iLearn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Architectural design</a:t>
            </a:r>
            <a:endParaRPr lang="en-GB" dirty="0"/>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a:t>
            </a:r>
            <a:r>
              <a:rPr lang="en-US" dirty="0" smtClean="0"/>
              <a:t>system.</a:t>
            </a:r>
          </a:p>
          <a:p>
            <a:r>
              <a:rPr lang="en-US" dirty="0" smtClean="0"/>
              <a:t>Architectural </a:t>
            </a:r>
            <a:r>
              <a:rPr lang="en-US" dirty="0"/>
              <a:t>design is </a:t>
            </a:r>
            <a:r>
              <a:rPr lang="en-US" dirty="0" smtClean="0"/>
              <a:t>the </a:t>
            </a:r>
            <a:r>
              <a:rPr lang="en-US" dirty="0"/>
              <a:t>critical link between design and requirements engineering, as it identifies the main structural components in a system and the relationships between them. </a:t>
            </a:r>
            <a:endParaRPr lang="en-US" dirty="0" smtClean="0"/>
          </a:p>
          <a:p>
            <a:r>
              <a:rPr lang="en-US" dirty="0" smtClean="0"/>
              <a:t>The </a:t>
            </a:r>
            <a:r>
              <a:rPr lang="en-US" dirty="0"/>
              <a:t>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30/10/2014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30/10/2014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30/10/2014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smtClean="0"/>
              <a:t>Application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30/10/2014</a:t>
            </a:fld>
            <a:endParaRPr lang="en-US"/>
          </a:p>
        </p:txBody>
      </p:sp>
    </p:spTree>
    <p:extLst>
      <p:ext uri="{BB962C8B-B14F-4D97-AF65-F5344CB8AC3E}">
        <p14:creationId xmlns:p14="http://schemas.microsoft.com/office/powerpoint/2010/main" val="1230688648"/>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architecture</a:t>
            </a:r>
            <a:endParaRPr lang="en-US" dirty="0"/>
          </a:p>
        </p:txBody>
      </p:sp>
      <p:sp>
        <p:nvSpPr>
          <p:cNvPr id="3" name="Content Placeholder 2"/>
          <p:cNvSpPr>
            <a:spLocks noGrp="1"/>
          </p:cNvSpPr>
          <p:nvPr>
            <p:ph idx="1"/>
          </p:nvPr>
        </p:nvSpPr>
        <p:spPr/>
        <p:txBody>
          <a:bodyPr/>
          <a:lstStyle/>
          <a:p>
            <a:r>
              <a:rPr lang="en-US" dirty="0" smtClean="0"/>
              <a:t>It is generally accepted that an early stage of agile processes is to design an overall systems architecture.</a:t>
            </a:r>
          </a:p>
          <a:p>
            <a:r>
              <a:rPr lang="en-US" dirty="0" smtClean="0"/>
              <a:t>Refactoring the system architecture is usually expensive because it affects so many components in the system</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30/10/2014</a:t>
            </a:fld>
            <a:endParaRPr lang="en-US"/>
          </a:p>
        </p:txBody>
      </p:sp>
    </p:spTree>
    <p:extLst>
      <p:ext uri="{BB962C8B-B14F-4D97-AF65-F5344CB8AC3E}">
        <p14:creationId xmlns:p14="http://schemas.microsoft.com/office/powerpoint/2010/main" val="2417976477"/>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Two very widely used generic application architectures are transaction processing systems and language 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GB" dirty="0" err="1" smtClean="0"/>
              <a:t>Mentcare</a:t>
            </a:r>
            <a:r>
              <a:rPr lang="en-GB" dirty="0" smtClean="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17)</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views 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30/10/2014</a:t>
            </a:fld>
            <a:endParaRPr lang="en-US"/>
          </a:p>
        </p:txBody>
      </p:sp>
    </p:spTree>
    <p:extLst>
      <p:ext uri="{BB962C8B-B14F-4D97-AF65-F5344CB8AC3E}">
        <p14:creationId xmlns:p14="http://schemas.microsoft.com/office/powerpoint/2010/main" val="342672030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000000"/>
                </a:solidFill>
              </a:rPr>
              <a:t>Architecture in the small is concerned with the architecture of individual programs. At this level, we are concerned with the way that an individual program is decomposed into components.  </a:t>
            </a:r>
            <a:endParaRPr lang="en-GB" dirty="0" smtClean="0">
              <a:solidFill>
                <a:srgbClr val="000000"/>
              </a:solidFill>
            </a:endParaRPr>
          </a:p>
          <a:p>
            <a:r>
              <a:rPr lang="en-US" dirty="0" smtClean="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30/10/2014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5891</TotalTime>
  <Words>3671</Words>
  <Application>Microsoft Macintosh PowerPoint</Application>
  <PresentationFormat>On-screen Show (4:3)</PresentationFormat>
  <Paragraphs>431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Ian Sommerville</cp:lastModifiedBy>
  <cp:revision>20</cp:revision>
  <dcterms:created xsi:type="dcterms:W3CDTF">2010-01-18T20:35:25Z</dcterms:created>
  <dcterms:modified xsi:type="dcterms:W3CDTF">2014-10-30T14:14:27Z</dcterms:modified>
</cp:coreProperties>
</file>