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Document2.docx"/><Relationship Id="rId5" Type="http://schemas.openxmlformats.org/officeDocument/2006/relationships/image" Target="../media/image9.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364086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err="1" smtClean="0"/>
              <a:t>acustomer</a:t>
            </a:r>
            <a:r>
              <a:rPr lang="en-GB" dirty="0" smtClean="0"/>
              <a:t>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69010017"/>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11235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16463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2866641"/>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547053"/>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0165613"/>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4" name="Document" r:id="rId4" imgW="5943600" imgH="3314700" progId="Word.Document.12">
                  <p:embed/>
                </p:oleObj>
              </mc:Choice>
              <mc:Fallback>
                <p:oleObj name="Document" r:id="rId4" imgW="5943600" imgH="33147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06" name="Document" r:id="rId4" imgW="5943600" imgH="4445000" progId="Word.Document.12">
                  <p:embed/>
                </p:oleObj>
              </mc:Choice>
              <mc:Fallback>
                <p:oleObj name="Document" r:id="rId4" imgW="5943600" imgH="44450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xmlns:p14="http://schemas.microsoft.com/office/powerpoint/2010/mai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xmlns:p14="http://schemas.microsoft.com/office/powerpoint/2010/mai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xmlns:p14="http://schemas.microsoft.com/office/powerpoint/2010/mai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4415</TotalTime>
  <Words>6273</Words>
  <Application>Microsoft Macintosh PowerPoint</Application>
  <PresentationFormat>On-screen Show (4:3)</PresentationFormat>
  <Paragraphs>700</Paragraphs>
  <Slides>88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Ian Sommerville</cp:lastModifiedBy>
  <cp:revision>30</cp:revision>
  <cp:lastPrinted>2010-01-11T10:54:43Z</cp:lastPrinted>
  <dcterms:created xsi:type="dcterms:W3CDTF">2010-01-08T19:43:52Z</dcterms:created>
  <dcterms:modified xsi:type="dcterms:W3CDTF">2014-10-30T14:12:06Z</dcterms:modified>
</cp:coreProperties>
</file>