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9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3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6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5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3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2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8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465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Brick Breaker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3867255"/>
          </a:xfrm>
        </p:spPr>
        <p:txBody>
          <a:bodyPr>
            <a:normAutofit/>
          </a:bodyPr>
          <a:lstStyle/>
          <a:p>
            <a:r>
              <a:rPr lang="en-US" dirty="0" smtClean="0"/>
              <a:t>University of </a:t>
            </a:r>
            <a:r>
              <a:rPr lang="en-US" dirty="0" err="1" smtClean="0"/>
              <a:t>crete</a:t>
            </a:r>
            <a:r>
              <a:rPr lang="en-US" dirty="0" smtClean="0"/>
              <a:t> - Computer Science Department</a:t>
            </a:r>
            <a:br>
              <a:rPr lang="en-US" dirty="0" smtClean="0"/>
            </a:br>
            <a:r>
              <a:rPr lang="en-US" dirty="0" smtClean="0"/>
              <a:t>Project for the Multimedia COURSE (hy474)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bg2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dirty="0" smtClean="0">
                <a:solidFill>
                  <a:schemeClr val="bg2"/>
                </a:solidFill>
              </a:rPr>
              <a:t>Nina </a:t>
            </a:r>
            <a:r>
              <a:rPr lang="en-US" dirty="0" err="1" smtClean="0">
                <a:solidFill>
                  <a:schemeClr val="bg2"/>
                </a:solidFill>
              </a:rPr>
              <a:t>saveta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err="1" smtClean="0">
                <a:solidFill>
                  <a:schemeClr val="bg2"/>
                </a:solidFill>
              </a:rPr>
              <a:t>Angelos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Kyriakopoulos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5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802794"/>
          </a:xfrm>
        </p:spPr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6" y="1806416"/>
            <a:ext cx="7800974" cy="5070634"/>
          </a:xfrm>
        </p:spPr>
      </p:pic>
    </p:spTree>
    <p:extLst>
      <p:ext uri="{BB962C8B-B14F-4D97-AF65-F5344CB8AC3E}">
        <p14:creationId xmlns:p14="http://schemas.microsoft.com/office/powerpoint/2010/main" val="39395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802794"/>
          </a:xfrm>
        </p:spPr>
        <p:txBody>
          <a:bodyPr/>
          <a:lstStyle/>
          <a:p>
            <a:r>
              <a:rPr lang="en-US" dirty="0" smtClean="0"/>
              <a:t>Implementation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62225"/>
            <a:ext cx="11029615" cy="3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Implementation progress goes as follows: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Searched and found graphics for the game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Bricks, </a:t>
            </a:r>
            <a:r>
              <a:rPr lang="en-US" dirty="0"/>
              <a:t>paddle </a:t>
            </a:r>
            <a:r>
              <a:rPr lang="en-US" dirty="0" smtClean="0"/>
              <a:t>&amp; start button during initialization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Added listeners (mouse &amp; keyboard) for the paddle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Inserted the ball and collision detection for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Created the scoreboard (score &amp; lives count)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Added fruits and anything related with score and life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Added losing &amp; winning screens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Added extra features like pause, soundtrack &amp; restart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802794"/>
          </a:xfrm>
        </p:spPr>
        <p:txBody>
          <a:bodyPr/>
          <a:lstStyle/>
          <a:p>
            <a:r>
              <a:rPr lang="en-US" dirty="0" err="1" smtClean="0"/>
              <a:t>ActionScript</a:t>
            </a:r>
            <a:r>
              <a:rPr lang="en-US" dirty="0" smtClean="0"/>
              <a:t>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881365"/>
            <a:ext cx="10149852" cy="4976635"/>
          </a:xfrm>
        </p:spPr>
      </p:pic>
    </p:spTree>
    <p:extLst>
      <p:ext uri="{BB962C8B-B14F-4D97-AF65-F5344CB8AC3E}">
        <p14:creationId xmlns:p14="http://schemas.microsoft.com/office/powerpoint/2010/main" val="20564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802794"/>
          </a:xfrm>
        </p:spPr>
        <p:txBody>
          <a:bodyPr/>
          <a:lstStyle/>
          <a:p>
            <a:r>
              <a:rPr lang="en-US" dirty="0" smtClean="0"/>
              <a:t>That’s all folks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         </a:t>
            </a: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512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73</TotalTime>
  <Words>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Brick Breaker</vt:lpstr>
      <vt:lpstr>Game Overview</vt:lpstr>
      <vt:lpstr>Implementation progress</vt:lpstr>
      <vt:lpstr>ActionScript Classes</vt:lpstr>
      <vt:lpstr>That’s all folks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AngelKyriako</dc:creator>
  <cp:lastModifiedBy>AngelKyriako</cp:lastModifiedBy>
  <cp:revision>12</cp:revision>
  <dcterms:created xsi:type="dcterms:W3CDTF">2013-05-26T12:08:21Z</dcterms:created>
  <dcterms:modified xsi:type="dcterms:W3CDTF">2013-05-26T13:22:19Z</dcterms:modified>
</cp:coreProperties>
</file>