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80" d="100"/>
          <a:sy n="80" d="100"/>
        </p:scale>
        <p:origin x="-768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4"/>
            <a:ext cx="8245161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6" y="2495447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2" y="5956140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4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40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91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6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6" y="702156"/>
            <a:ext cx="8272212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579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2" y="599725"/>
            <a:ext cx="2180114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75729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9"/>
            <a:ext cx="5922210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7" y="5956140"/>
            <a:ext cx="99610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4"/>
            <a:ext cx="5922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40"/>
            <a:ext cx="873147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713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6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702156"/>
            <a:ext cx="8272212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6" y="2180499"/>
            <a:ext cx="8272210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pPr/>
              <a:t>5/27/2013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546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4" y="5141977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7" y="3043913"/>
            <a:ext cx="8272210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0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525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7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729659"/>
            <a:ext cx="8272212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873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7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6" y="729659"/>
            <a:ext cx="8272212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5"/>
            <a:ext cx="3815307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7" y="2926054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2250895"/>
            <a:ext cx="3815306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4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692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7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9"/>
            <a:ext cx="8272212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262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69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4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5262296"/>
            <a:ext cx="3682084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3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9"/>
            <a:ext cx="440249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302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4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30"/>
            <a:ext cx="8272214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93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6" y="705125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5" y="5956140"/>
            <a:ext cx="21335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5" y="5951814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6" y="5956140"/>
            <a:ext cx="789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3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4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09858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3"/>
            <a:ext cx="8245161" cy="124651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Brick Breaker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6" y="2495448"/>
            <a:ext cx="8245160" cy="3867255"/>
          </a:xfrm>
        </p:spPr>
        <p:txBody>
          <a:bodyPr>
            <a:normAutofit/>
          </a:bodyPr>
          <a:lstStyle/>
          <a:p>
            <a:r>
              <a:rPr lang="en-US" dirty="0" smtClean="0"/>
              <a:t>University of </a:t>
            </a:r>
            <a:r>
              <a:rPr lang="en-US" dirty="0" err="1" smtClean="0"/>
              <a:t>crete</a:t>
            </a:r>
            <a:r>
              <a:rPr lang="en-US" dirty="0" smtClean="0"/>
              <a:t> - Computer Science Department</a:t>
            </a:r>
            <a:br>
              <a:rPr lang="en-US" dirty="0" smtClean="0"/>
            </a:br>
            <a:r>
              <a:rPr lang="en-US" dirty="0" smtClean="0"/>
              <a:t>Project for the Multimedia COURSE (hy474)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lnSpc>
                <a:spcPct val="110000"/>
              </a:lnSpc>
            </a:pPr>
            <a:endParaRPr lang="en-US" dirty="0" smtClean="0">
              <a:solidFill>
                <a:schemeClr val="bg2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dirty="0" smtClean="0">
                <a:solidFill>
                  <a:schemeClr val="bg2"/>
                </a:solidFill>
              </a:rPr>
              <a:t>Nina </a:t>
            </a:r>
            <a:r>
              <a:rPr lang="en-US" dirty="0" err="1" smtClean="0">
                <a:solidFill>
                  <a:schemeClr val="bg2"/>
                </a:solidFill>
              </a:rPr>
              <a:t>saveta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err="1" smtClean="0">
                <a:solidFill>
                  <a:schemeClr val="bg2"/>
                </a:solidFill>
              </a:rPr>
              <a:t>Angelos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Kyriakopoulos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20650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702157"/>
            <a:ext cx="8272212" cy="802794"/>
          </a:xfrm>
        </p:spPr>
        <p:txBody>
          <a:bodyPr/>
          <a:lstStyle/>
          <a:p>
            <a:r>
              <a:rPr lang="en-US" dirty="0" smtClean="0"/>
              <a:t>Game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6899" y="1806416"/>
            <a:ext cx="7398327" cy="5070634"/>
          </a:xfrm>
        </p:spPr>
      </p:pic>
    </p:spTree>
    <p:extLst>
      <p:ext uri="{BB962C8B-B14F-4D97-AF65-F5344CB8AC3E}">
        <p14:creationId xmlns:p14="http://schemas.microsoft.com/office/powerpoint/2010/main" xmlns="" val="39395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702157"/>
            <a:ext cx="8272212" cy="802794"/>
          </a:xfrm>
        </p:spPr>
        <p:txBody>
          <a:bodyPr/>
          <a:lstStyle/>
          <a:p>
            <a:r>
              <a:rPr lang="en-US" dirty="0" smtClean="0"/>
              <a:t>Implementation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6" y="2562225"/>
            <a:ext cx="8272210" cy="392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Implementation progress goes as follows: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Searched and found graphics for the game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Bricks, </a:t>
            </a:r>
            <a:r>
              <a:rPr lang="en-US" dirty="0"/>
              <a:t>paddle </a:t>
            </a:r>
            <a:r>
              <a:rPr lang="en-US" dirty="0" smtClean="0"/>
              <a:t>&amp; start button during initialization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Added listeners (mouse &amp; keyboard) for the paddle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Inserted the ball and collision detection for 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Created the scoreboard (score &amp; lives count)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Added fruits and anything related with score and life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Added losing &amp; winning screens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Added extra features like pause, soundtrack &amp; restart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49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702157"/>
            <a:ext cx="8272212" cy="802794"/>
          </a:xfrm>
        </p:spPr>
        <p:txBody>
          <a:bodyPr/>
          <a:lstStyle/>
          <a:p>
            <a:r>
              <a:rPr lang="en-US" dirty="0" err="1" smtClean="0"/>
              <a:t>ActionScript</a:t>
            </a:r>
            <a:r>
              <a:rPr lang="en-US" dirty="0" smtClean="0"/>
              <a:t>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107" y="1881368"/>
            <a:ext cx="7612389" cy="4976635"/>
          </a:xfrm>
        </p:spPr>
      </p:pic>
    </p:spTree>
    <p:extLst>
      <p:ext uri="{BB962C8B-B14F-4D97-AF65-F5344CB8AC3E}">
        <p14:creationId xmlns:p14="http://schemas.microsoft.com/office/powerpoint/2010/main" xmlns="" val="20564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702157"/>
            <a:ext cx="8272212" cy="802794"/>
          </a:xfrm>
        </p:spPr>
        <p:txBody>
          <a:bodyPr/>
          <a:lstStyle/>
          <a:p>
            <a:r>
              <a:rPr lang="en-US" dirty="0" smtClean="0"/>
              <a:t>That’s all folks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 smtClean="0"/>
              <a:t>     </a:t>
            </a:r>
            <a:r>
              <a:rPr lang="en-US" sz="7200" dirty="0" smtClean="0"/>
              <a:t>THANK </a:t>
            </a:r>
            <a:r>
              <a:rPr lang="en-US" sz="7200" dirty="0" smtClean="0"/>
              <a:t>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xmlns="" val="22512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74</TotalTime>
  <Words>28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Dividend</vt:lpstr>
      <vt:lpstr>Brick Breaker</vt:lpstr>
      <vt:lpstr>Game Overview</vt:lpstr>
      <vt:lpstr>Implementation progress</vt:lpstr>
      <vt:lpstr>ActionScript Classes</vt:lpstr>
      <vt:lpstr>That’s all folks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AngelKyriako</dc:creator>
  <cp:lastModifiedBy>ferby</cp:lastModifiedBy>
  <cp:revision>13</cp:revision>
  <dcterms:created xsi:type="dcterms:W3CDTF">2013-05-26T12:08:21Z</dcterms:created>
  <dcterms:modified xsi:type="dcterms:W3CDTF">2013-05-27T12:44:59Z</dcterms:modified>
</cp:coreProperties>
</file>