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7" r:id="rId3"/>
    <p:sldId id="256" r:id="rId4"/>
    <p:sldId id="258" r:id="rId5"/>
    <p:sldId id="260" r:id="rId6"/>
    <p:sldId id="263" r:id="rId7"/>
    <p:sldId id="261" r:id="rId8"/>
    <p:sldId id="262" r:id="rId9"/>
    <p:sldId id="269" r:id="rId10"/>
    <p:sldId id="267" r:id="rId11"/>
    <p:sldId id="264" r:id="rId12"/>
    <p:sldId id="265" r:id="rId13"/>
    <p:sldId id="268" r:id="rId14"/>
    <p:sldId id="266" r:id="rId15"/>
    <p:sldId id="271" r:id="rId16"/>
    <p:sldId id="272" r:id="rId17"/>
    <p:sldId id="270" r:id="rId18"/>
    <p:sldId id="275" r:id="rId19"/>
    <p:sldId id="274" r:id="rId20"/>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58" autoAdjust="0"/>
    <p:restoredTop sz="94660"/>
  </p:normalViewPr>
  <p:slideViewPr>
    <p:cSldViewPr snapToGrid="0">
      <p:cViewPr varScale="1">
        <p:scale>
          <a:sx n="86" d="100"/>
          <a:sy n="86" d="100"/>
        </p:scale>
        <p:origin x="47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453245-F683-41BF-94C8-E4DD9285EDF3}"/>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L"/>
          </a:p>
        </p:txBody>
      </p:sp>
      <p:sp>
        <p:nvSpPr>
          <p:cNvPr id="3" name="Subtítulo 2">
            <a:extLst>
              <a:ext uri="{FF2B5EF4-FFF2-40B4-BE49-F238E27FC236}">
                <a16:creationId xmlns:a16="http://schemas.microsoft.com/office/drawing/2014/main" id="{C845EE3E-DD02-4B4D-8A47-A95178D168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L"/>
          </a:p>
        </p:txBody>
      </p:sp>
      <p:sp>
        <p:nvSpPr>
          <p:cNvPr id="4" name="Marcador de fecha 3">
            <a:extLst>
              <a:ext uri="{FF2B5EF4-FFF2-40B4-BE49-F238E27FC236}">
                <a16:creationId xmlns:a16="http://schemas.microsoft.com/office/drawing/2014/main" id="{CDC8D8E8-3E1D-4BDF-A770-6EB6A6A9C1A5}"/>
              </a:ext>
            </a:extLst>
          </p:cNvPr>
          <p:cNvSpPr>
            <a:spLocks noGrp="1"/>
          </p:cNvSpPr>
          <p:nvPr>
            <p:ph type="dt" sz="half" idx="10"/>
          </p:nvPr>
        </p:nvSpPr>
        <p:spPr/>
        <p:txBody>
          <a:bodyPr/>
          <a:lstStyle/>
          <a:p>
            <a:fld id="{A4D0520E-76A3-470E-8665-17AF3ABCF796}" type="datetimeFigureOut">
              <a:rPr lang="es-CL" smtClean="0"/>
              <a:t>30-04-2020</a:t>
            </a:fld>
            <a:endParaRPr lang="es-CL"/>
          </a:p>
        </p:txBody>
      </p:sp>
      <p:sp>
        <p:nvSpPr>
          <p:cNvPr id="5" name="Marcador de pie de página 4">
            <a:extLst>
              <a:ext uri="{FF2B5EF4-FFF2-40B4-BE49-F238E27FC236}">
                <a16:creationId xmlns:a16="http://schemas.microsoft.com/office/drawing/2014/main" id="{2C1AD115-A7A7-46EF-B48B-257048FE04A1}"/>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3A827745-DD78-4281-BC77-978B080CB22D}"/>
              </a:ext>
            </a:extLst>
          </p:cNvPr>
          <p:cNvSpPr>
            <a:spLocks noGrp="1"/>
          </p:cNvSpPr>
          <p:nvPr>
            <p:ph type="sldNum" sz="quarter" idx="12"/>
          </p:nvPr>
        </p:nvSpPr>
        <p:spPr/>
        <p:txBody>
          <a:bodyPr/>
          <a:lstStyle/>
          <a:p>
            <a:fld id="{8A602010-807C-4A8E-BEA8-7AE1BDE32EDC}" type="slidenum">
              <a:rPr lang="es-CL" smtClean="0"/>
              <a:t>‹Nº›</a:t>
            </a:fld>
            <a:endParaRPr lang="es-CL"/>
          </a:p>
        </p:txBody>
      </p:sp>
    </p:spTree>
    <p:extLst>
      <p:ext uri="{BB962C8B-B14F-4D97-AF65-F5344CB8AC3E}">
        <p14:creationId xmlns:p14="http://schemas.microsoft.com/office/powerpoint/2010/main" val="1679022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182120-570D-48CD-825F-D042D4680B3D}"/>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67ACE549-71FE-4573-96D8-7CDEEBE6C047}"/>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55273FAE-744F-43DC-BC64-AE9339D9F351}"/>
              </a:ext>
            </a:extLst>
          </p:cNvPr>
          <p:cNvSpPr>
            <a:spLocks noGrp="1"/>
          </p:cNvSpPr>
          <p:nvPr>
            <p:ph type="dt" sz="half" idx="10"/>
          </p:nvPr>
        </p:nvSpPr>
        <p:spPr/>
        <p:txBody>
          <a:bodyPr/>
          <a:lstStyle/>
          <a:p>
            <a:fld id="{A4D0520E-76A3-470E-8665-17AF3ABCF796}" type="datetimeFigureOut">
              <a:rPr lang="es-CL" smtClean="0"/>
              <a:t>30-04-2020</a:t>
            </a:fld>
            <a:endParaRPr lang="es-CL"/>
          </a:p>
        </p:txBody>
      </p:sp>
      <p:sp>
        <p:nvSpPr>
          <p:cNvPr id="5" name="Marcador de pie de página 4">
            <a:extLst>
              <a:ext uri="{FF2B5EF4-FFF2-40B4-BE49-F238E27FC236}">
                <a16:creationId xmlns:a16="http://schemas.microsoft.com/office/drawing/2014/main" id="{63C8B4C2-744E-4A12-A75C-8329A4871B5A}"/>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C81EFF35-6EEC-4C56-B31E-EBD790DC90D3}"/>
              </a:ext>
            </a:extLst>
          </p:cNvPr>
          <p:cNvSpPr>
            <a:spLocks noGrp="1"/>
          </p:cNvSpPr>
          <p:nvPr>
            <p:ph type="sldNum" sz="quarter" idx="12"/>
          </p:nvPr>
        </p:nvSpPr>
        <p:spPr/>
        <p:txBody>
          <a:bodyPr/>
          <a:lstStyle/>
          <a:p>
            <a:fld id="{8A602010-807C-4A8E-BEA8-7AE1BDE32EDC}" type="slidenum">
              <a:rPr lang="es-CL" smtClean="0"/>
              <a:t>‹Nº›</a:t>
            </a:fld>
            <a:endParaRPr lang="es-CL"/>
          </a:p>
        </p:txBody>
      </p:sp>
    </p:spTree>
    <p:extLst>
      <p:ext uri="{BB962C8B-B14F-4D97-AF65-F5344CB8AC3E}">
        <p14:creationId xmlns:p14="http://schemas.microsoft.com/office/powerpoint/2010/main" val="2730862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10F56B18-8C45-462D-B8D5-71DFE8B1A47C}"/>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158F4273-B86D-4BE8-BBB8-EFC74DC12584}"/>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7C79113D-A2AF-49CF-83C8-DA5AFB25FC2B}"/>
              </a:ext>
            </a:extLst>
          </p:cNvPr>
          <p:cNvSpPr>
            <a:spLocks noGrp="1"/>
          </p:cNvSpPr>
          <p:nvPr>
            <p:ph type="dt" sz="half" idx="10"/>
          </p:nvPr>
        </p:nvSpPr>
        <p:spPr/>
        <p:txBody>
          <a:bodyPr/>
          <a:lstStyle/>
          <a:p>
            <a:fld id="{A4D0520E-76A3-470E-8665-17AF3ABCF796}" type="datetimeFigureOut">
              <a:rPr lang="es-CL" smtClean="0"/>
              <a:t>30-04-2020</a:t>
            </a:fld>
            <a:endParaRPr lang="es-CL"/>
          </a:p>
        </p:txBody>
      </p:sp>
      <p:sp>
        <p:nvSpPr>
          <p:cNvPr id="5" name="Marcador de pie de página 4">
            <a:extLst>
              <a:ext uri="{FF2B5EF4-FFF2-40B4-BE49-F238E27FC236}">
                <a16:creationId xmlns:a16="http://schemas.microsoft.com/office/drawing/2014/main" id="{705D7E4F-81E5-4FF5-892F-D6C689C69C99}"/>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565D5AD9-B2F3-4A6D-9DB9-A5C60F793D3D}"/>
              </a:ext>
            </a:extLst>
          </p:cNvPr>
          <p:cNvSpPr>
            <a:spLocks noGrp="1"/>
          </p:cNvSpPr>
          <p:nvPr>
            <p:ph type="sldNum" sz="quarter" idx="12"/>
          </p:nvPr>
        </p:nvSpPr>
        <p:spPr/>
        <p:txBody>
          <a:bodyPr/>
          <a:lstStyle/>
          <a:p>
            <a:fld id="{8A602010-807C-4A8E-BEA8-7AE1BDE32EDC}" type="slidenum">
              <a:rPr lang="es-CL" smtClean="0"/>
              <a:t>‹Nº›</a:t>
            </a:fld>
            <a:endParaRPr lang="es-CL"/>
          </a:p>
        </p:txBody>
      </p:sp>
    </p:spTree>
    <p:extLst>
      <p:ext uri="{BB962C8B-B14F-4D97-AF65-F5344CB8AC3E}">
        <p14:creationId xmlns:p14="http://schemas.microsoft.com/office/powerpoint/2010/main" val="329913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ED8BB1-AE91-4D39-8512-EE1A020B3BD1}"/>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581DE798-6674-426A-AE13-0C7BF69B1F82}"/>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0ECB1324-9AC8-4995-8EB7-8CAA61CB696D}"/>
              </a:ext>
            </a:extLst>
          </p:cNvPr>
          <p:cNvSpPr>
            <a:spLocks noGrp="1"/>
          </p:cNvSpPr>
          <p:nvPr>
            <p:ph type="dt" sz="half" idx="10"/>
          </p:nvPr>
        </p:nvSpPr>
        <p:spPr/>
        <p:txBody>
          <a:bodyPr/>
          <a:lstStyle/>
          <a:p>
            <a:fld id="{A4D0520E-76A3-470E-8665-17AF3ABCF796}" type="datetimeFigureOut">
              <a:rPr lang="es-CL" smtClean="0"/>
              <a:t>30-04-2020</a:t>
            </a:fld>
            <a:endParaRPr lang="es-CL"/>
          </a:p>
        </p:txBody>
      </p:sp>
      <p:sp>
        <p:nvSpPr>
          <p:cNvPr id="5" name="Marcador de pie de página 4">
            <a:extLst>
              <a:ext uri="{FF2B5EF4-FFF2-40B4-BE49-F238E27FC236}">
                <a16:creationId xmlns:a16="http://schemas.microsoft.com/office/drawing/2014/main" id="{58E49AE4-FE16-4097-8A21-F004EBBAA336}"/>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F81CA701-34DD-4FF3-81D7-FCC3DAF11467}"/>
              </a:ext>
            </a:extLst>
          </p:cNvPr>
          <p:cNvSpPr>
            <a:spLocks noGrp="1"/>
          </p:cNvSpPr>
          <p:nvPr>
            <p:ph type="sldNum" sz="quarter" idx="12"/>
          </p:nvPr>
        </p:nvSpPr>
        <p:spPr/>
        <p:txBody>
          <a:bodyPr/>
          <a:lstStyle/>
          <a:p>
            <a:fld id="{8A602010-807C-4A8E-BEA8-7AE1BDE32EDC}" type="slidenum">
              <a:rPr lang="es-CL" smtClean="0"/>
              <a:t>‹Nº›</a:t>
            </a:fld>
            <a:endParaRPr lang="es-CL"/>
          </a:p>
        </p:txBody>
      </p:sp>
    </p:spTree>
    <p:extLst>
      <p:ext uri="{BB962C8B-B14F-4D97-AF65-F5344CB8AC3E}">
        <p14:creationId xmlns:p14="http://schemas.microsoft.com/office/powerpoint/2010/main" val="240292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76606A-D2DA-4471-8DE9-D25FCD7A419D}"/>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2E816675-EDF2-40FB-B69C-D050D5B180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479194F4-67AE-45B0-8DDD-3E805BA5A173}"/>
              </a:ext>
            </a:extLst>
          </p:cNvPr>
          <p:cNvSpPr>
            <a:spLocks noGrp="1"/>
          </p:cNvSpPr>
          <p:nvPr>
            <p:ph type="dt" sz="half" idx="10"/>
          </p:nvPr>
        </p:nvSpPr>
        <p:spPr/>
        <p:txBody>
          <a:bodyPr/>
          <a:lstStyle/>
          <a:p>
            <a:fld id="{A4D0520E-76A3-470E-8665-17AF3ABCF796}" type="datetimeFigureOut">
              <a:rPr lang="es-CL" smtClean="0"/>
              <a:t>30-04-2020</a:t>
            </a:fld>
            <a:endParaRPr lang="es-CL"/>
          </a:p>
        </p:txBody>
      </p:sp>
      <p:sp>
        <p:nvSpPr>
          <p:cNvPr id="5" name="Marcador de pie de página 4">
            <a:extLst>
              <a:ext uri="{FF2B5EF4-FFF2-40B4-BE49-F238E27FC236}">
                <a16:creationId xmlns:a16="http://schemas.microsoft.com/office/drawing/2014/main" id="{9213BE77-35B8-4FCE-8EA4-A83EC8A5CBE3}"/>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B831DE2F-8069-422F-A291-888B7EB3CE81}"/>
              </a:ext>
            </a:extLst>
          </p:cNvPr>
          <p:cNvSpPr>
            <a:spLocks noGrp="1"/>
          </p:cNvSpPr>
          <p:nvPr>
            <p:ph type="sldNum" sz="quarter" idx="12"/>
          </p:nvPr>
        </p:nvSpPr>
        <p:spPr/>
        <p:txBody>
          <a:bodyPr/>
          <a:lstStyle/>
          <a:p>
            <a:fld id="{8A602010-807C-4A8E-BEA8-7AE1BDE32EDC}" type="slidenum">
              <a:rPr lang="es-CL" smtClean="0"/>
              <a:t>‹Nº›</a:t>
            </a:fld>
            <a:endParaRPr lang="es-CL"/>
          </a:p>
        </p:txBody>
      </p:sp>
    </p:spTree>
    <p:extLst>
      <p:ext uri="{BB962C8B-B14F-4D97-AF65-F5344CB8AC3E}">
        <p14:creationId xmlns:p14="http://schemas.microsoft.com/office/powerpoint/2010/main" val="2829746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4A51F9-5D3A-4AC2-A1CB-81FA0A2DF7ED}"/>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26E97198-A001-46E3-92ED-DD7145F1E1D2}"/>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contenido 3">
            <a:extLst>
              <a:ext uri="{FF2B5EF4-FFF2-40B4-BE49-F238E27FC236}">
                <a16:creationId xmlns:a16="http://schemas.microsoft.com/office/drawing/2014/main" id="{FD8FC868-F9C0-4851-98E3-89736F980856}"/>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fecha 4">
            <a:extLst>
              <a:ext uri="{FF2B5EF4-FFF2-40B4-BE49-F238E27FC236}">
                <a16:creationId xmlns:a16="http://schemas.microsoft.com/office/drawing/2014/main" id="{438CBB1D-0D04-4A63-882C-E8935E22B707}"/>
              </a:ext>
            </a:extLst>
          </p:cNvPr>
          <p:cNvSpPr>
            <a:spLocks noGrp="1"/>
          </p:cNvSpPr>
          <p:nvPr>
            <p:ph type="dt" sz="half" idx="10"/>
          </p:nvPr>
        </p:nvSpPr>
        <p:spPr/>
        <p:txBody>
          <a:bodyPr/>
          <a:lstStyle/>
          <a:p>
            <a:fld id="{A4D0520E-76A3-470E-8665-17AF3ABCF796}" type="datetimeFigureOut">
              <a:rPr lang="es-CL" smtClean="0"/>
              <a:t>30-04-2020</a:t>
            </a:fld>
            <a:endParaRPr lang="es-CL"/>
          </a:p>
        </p:txBody>
      </p:sp>
      <p:sp>
        <p:nvSpPr>
          <p:cNvPr id="6" name="Marcador de pie de página 5">
            <a:extLst>
              <a:ext uri="{FF2B5EF4-FFF2-40B4-BE49-F238E27FC236}">
                <a16:creationId xmlns:a16="http://schemas.microsoft.com/office/drawing/2014/main" id="{2D66F499-4753-4A2A-B80C-3E94FEE20EB0}"/>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DEFA3989-9A00-4BE3-A9DA-2357CE402086}"/>
              </a:ext>
            </a:extLst>
          </p:cNvPr>
          <p:cNvSpPr>
            <a:spLocks noGrp="1"/>
          </p:cNvSpPr>
          <p:nvPr>
            <p:ph type="sldNum" sz="quarter" idx="12"/>
          </p:nvPr>
        </p:nvSpPr>
        <p:spPr/>
        <p:txBody>
          <a:bodyPr/>
          <a:lstStyle/>
          <a:p>
            <a:fld id="{8A602010-807C-4A8E-BEA8-7AE1BDE32EDC}" type="slidenum">
              <a:rPr lang="es-CL" smtClean="0"/>
              <a:t>‹Nº›</a:t>
            </a:fld>
            <a:endParaRPr lang="es-CL"/>
          </a:p>
        </p:txBody>
      </p:sp>
    </p:spTree>
    <p:extLst>
      <p:ext uri="{BB962C8B-B14F-4D97-AF65-F5344CB8AC3E}">
        <p14:creationId xmlns:p14="http://schemas.microsoft.com/office/powerpoint/2010/main" val="2256124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8F828C-1207-4035-983B-344151987E6A}"/>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64F7AACD-781B-4E66-A15C-277C2F9FA8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1816C95D-E794-49FB-8C33-D5B284D7E864}"/>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texto 4">
            <a:extLst>
              <a:ext uri="{FF2B5EF4-FFF2-40B4-BE49-F238E27FC236}">
                <a16:creationId xmlns:a16="http://schemas.microsoft.com/office/drawing/2014/main" id="{2A4EEB17-1357-4F16-A4BE-D2CC3CACCE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9C086CEA-F87D-4629-B303-B0F65E87714E}"/>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7" name="Marcador de fecha 6">
            <a:extLst>
              <a:ext uri="{FF2B5EF4-FFF2-40B4-BE49-F238E27FC236}">
                <a16:creationId xmlns:a16="http://schemas.microsoft.com/office/drawing/2014/main" id="{A1B5C2C3-0158-4A64-8D74-D66C22DC0528}"/>
              </a:ext>
            </a:extLst>
          </p:cNvPr>
          <p:cNvSpPr>
            <a:spLocks noGrp="1"/>
          </p:cNvSpPr>
          <p:nvPr>
            <p:ph type="dt" sz="half" idx="10"/>
          </p:nvPr>
        </p:nvSpPr>
        <p:spPr/>
        <p:txBody>
          <a:bodyPr/>
          <a:lstStyle/>
          <a:p>
            <a:fld id="{A4D0520E-76A3-470E-8665-17AF3ABCF796}" type="datetimeFigureOut">
              <a:rPr lang="es-CL" smtClean="0"/>
              <a:t>30-04-2020</a:t>
            </a:fld>
            <a:endParaRPr lang="es-CL"/>
          </a:p>
        </p:txBody>
      </p:sp>
      <p:sp>
        <p:nvSpPr>
          <p:cNvPr id="8" name="Marcador de pie de página 7">
            <a:extLst>
              <a:ext uri="{FF2B5EF4-FFF2-40B4-BE49-F238E27FC236}">
                <a16:creationId xmlns:a16="http://schemas.microsoft.com/office/drawing/2014/main" id="{AA69641D-199E-4F83-96C3-6C2E42D982A7}"/>
              </a:ext>
            </a:extLst>
          </p:cNvPr>
          <p:cNvSpPr>
            <a:spLocks noGrp="1"/>
          </p:cNvSpPr>
          <p:nvPr>
            <p:ph type="ftr" sz="quarter" idx="11"/>
          </p:nvPr>
        </p:nvSpPr>
        <p:spPr/>
        <p:txBody>
          <a:bodyPr/>
          <a:lstStyle/>
          <a:p>
            <a:endParaRPr lang="es-CL"/>
          </a:p>
        </p:txBody>
      </p:sp>
      <p:sp>
        <p:nvSpPr>
          <p:cNvPr id="9" name="Marcador de número de diapositiva 8">
            <a:extLst>
              <a:ext uri="{FF2B5EF4-FFF2-40B4-BE49-F238E27FC236}">
                <a16:creationId xmlns:a16="http://schemas.microsoft.com/office/drawing/2014/main" id="{4B8E676E-F1F7-4CC4-B415-A4A111A90FD8}"/>
              </a:ext>
            </a:extLst>
          </p:cNvPr>
          <p:cNvSpPr>
            <a:spLocks noGrp="1"/>
          </p:cNvSpPr>
          <p:nvPr>
            <p:ph type="sldNum" sz="quarter" idx="12"/>
          </p:nvPr>
        </p:nvSpPr>
        <p:spPr/>
        <p:txBody>
          <a:bodyPr/>
          <a:lstStyle/>
          <a:p>
            <a:fld id="{8A602010-807C-4A8E-BEA8-7AE1BDE32EDC}" type="slidenum">
              <a:rPr lang="es-CL" smtClean="0"/>
              <a:t>‹Nº›</a:t>
            </a:fld>
            <a:endParaRPr lang="es-CL"/>
          </a:p>
        </p:txBody>
      </p:sp>
    </p:spTree>
    <p:extLst>
      <p:ext uri="{BB962C8B-B14F-4D97-AF65-F5344CB8AC3E}">
        <p14:creationId xmlns:p14="http://schemas.microsoft.com/office/powerpoint/2010/main" val="1188917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C81532-6194-4267-AA58-13D2F452287D}"/>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fecha 2">
            <a:extLst>
              <a:ext uri="{FF2B5EF4-FFF2-40B4-BE49-F238E27FC236}">
                <a16:creationId xmlns:a16="http://schemas.microsoft.com/office/drawing/2014/main" id="{7F04DA85-110D-4F40-90C9-E4A6410E055C}"/>
              </a:ext>
            </a:extLst>
          </p:cNvPr>
          <p:cNvSpPr>
            <a:spLocks noGrp="1"/>
          </p:cNvSpPr>
          <p:nvPr>
            <p:ph type="dt" sz="half" idx="10"/>
          </p:nvPr>
        </p:nvSpPr>
        <p:spPr/>
        <p:txBody>
          <a:bodyPr/>
          <a:lstStyle/>
          <a:p>
            <a:fld id="{A4D0520E-76A3-470E-8665-17AF3ABCF796}" type="datetimeFigureOut">
              <a:rPr lang="es-CL" smtClean="0"/>
              <a:t>30-04-2020</a:t>
            </a:fld>
            <a:endParaRPr lang="es-CL"/>
          </a:p>
        </p:txBody>
      </p:sp>
      <p:sp>
        <p:nvSpPr>
          <p:cNvPr id="4" name="Marcador de pie de página 3">
            <a:extLst>
              <a:ext uri="{FF2B5EF4-FFF2-40B4-BE49-F238E27FC236}">
                <a16:creationId xmlns:a16="http://schemas.microsoft.com/office/drawing/2014/main" id="{26CD4239-DEEC-45E9-A187-24A7503218CB}"/>
              </a:ext>
            </a:extLst>
          </p:cNvPr>
          <p:cNvSpPr>
            <a:spLocks noGrp="1"/>
          </p:cNvSpPr>
          <p:nvPr>
            <p:ph type="ftr" sz="quarter" idx="11"/>
          </p:nvPr>
        </p:nvSpPr>
        <p:spPr/>
        <p:txBody>
          <a:bodyPr/>
          <a:lstStyle/>
          <a:p>
            <a:endParaRPr lang="es-CL"/>
          </a:p>
        </p:txBody>
      </p:sp>
      <p:sp>
        <p:nvSpPr>
          <p:cNvPr id="5" name="Marcador de número de diapositiva 4">
            <a:extLst>
              <a:ext uri="{FF2B5EF4-FFF2-40B4-BE49-F238E27FC236}">
                <a16:creationId xmlns:a16="http://schemas.microsoft.com/office/drawing/2014/main" id="{066C810B-75CA-4E83-8796-B3A7964F9C31}"/>
              </a:ext>
            </a:extLst>
          </p:cNvPr>
          <p:cNvSpPr>
            <a:spLocks noGrp="1"/>
          </p:cNvSpPr>
          <p:nvPr>
            <p:ph type="sldNum" sz="quarter" idx="12"/>
          </p:nvPr>
        </p:nvSpPr>
        <p:spPr/>
        <p:txBody>
          <a:bodyPr/>
          <a:lstStyle/>
          <a:p>
            <a:fld id="{8A602010-807C-4A8E-BEA8-7AE1BDE32EDC}" type="slidenum">
              <a:rPr lang="es-CL" smtClean="0"/>
              <a:t>‹Nº›</a:t>
            </a:fld>
            <a:endParaRPr lang="es-CL"/>
          </a:p>
        </p:txBody>
      </p:sp>
    </p:spTree>
    <p:extLst>
      <p:ext uri="{BB962C8B-B14F-4D97-AF65-F5344CB8AC3E}">
        <p14:creationId xmlns:p14="http://schemas.microsoft.com/office/powerpoint/2010/main" val="2666141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215962A-3CD8-4BBD-BC77-BEDA55D258CA}"/>
              </a:ext>
            </a:extLst>
          </p:cNvPr>
          <p:cNvSpPr>
            <a:spLocks noGrp="1"/>
          </p:cNvSpPr>
          <p:nvPr>
            <p:ph type="dt" sz="half" idx="10"/>
          </p:nvPr>
        </p:nvSpPr>
        <p:spPr/>
        <p:txBody>
          <a:bodyPr/>
          <a:lstStyle/>
          <a:p>
            <a:fld id="{A4D0520E-76A3-470E-8665-17AF3ABCF796}" type="datetimeFigureOut">
              <a:rPr lang="es-CL" smtClean="0"/>
              <a:t>30-04-2020</a:t>
            </a:fld>
            <a:endParaRPr lang="es-CL"/>
          </a:p>
        </p:txBody>
      </p:sp>
      <p:sp>
        <p:nvSpPr>
          <p:cNvPr id="3" name="Marcador de pie de página 2">
            <a:extLst>
              <a:ext uri="{FF2B5EF4-FFF2-40B4-BE49-F238E27FC236}">
                <a16:creationId xmlns:a16="http://schemas.microsoft.com/office/drawing/2014/main" id="{2CCAC957-268E-4873-81C1-446E6D30A9F9}"/>
              </a:ext>
            </a:extLst>
          </p:cNvPr>
          <p:cNvSpPr>
            <a:spLocks noGrp="1"/>
          </p:cNvSpPr>
          <p:nvPr>
            <p:ph type="ftr" sz="quarter" idx="11"/>
          </p:nvPr>
        </p:nvSpPr>
        <p:spPr/>
        <p:txBody>
          <a:bodyPr/>
          <a:lstStyle/>
          <a:p>
            <a:endParaRPr lang="es-CL"/>
          </a:p>
        </p:txBody>
      </p:sp>
      <p:sp>
        <p:nvSpPr>
          <p:cNvPr id="4" name="Marcador de número de diapositiva 3">
            <a:extLst>
              <a:ext uri="{FF2B5EF4-FFF2-40B4-BE49-F238E27FC236}">
                <a16:creationId xmlns:a16="http://schemas.microsoft.com/office/drawing/2014/main" id="{ABDF81AC-85A5-4D50-9E34-89AC46F9A1BA}"/>
              </a:ext>
            </a:extLst>
          </p:cNvPr>
          <p:cNvSpPr>
            <a:spLocks noGrp="1"/>
          </p:cNvSpPr>
          <p:nvPr>
            <p:ph type="sldNum" sz="quarter" idx="12"/>
          </p:nvPr>
        </p:nvSpPr>
        <p:spPr/>
        <p:txBody>
          <a:bodyPr/>
          <a:lstStyle/>
          <a:p>
            <a:fld id="{8A602010-807C-4A8E-BEA8-7AE1BDE32EDC}" type="slidenum">
              <a:rPr lang="es-CL" smtClean="0"/>
              <a:t>‹Nº›</a:t>
            </a:fld>
            <a:endParaRPr lang="es-CL"/>
          </a:p>
        </p:txBody>
      </p:sp>
    </p:spTree>
    <p:extLst>
      <p:ext uri="{BB962C8B-B14F-4D97-AF65-F5344CB8AC3E}">
        <p14:creationId xmlns:p14="http://schemas.microsoft.com/office/powerpoint/2010/main" val="2841231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5C2A40-AE20-4885-9D20-7686DB9B195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80BEF0C0-0060-4950-A754-C7E9C137E2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texto 3">
            <a:extLst>
              <a:ext uri="{FF2B5EF4-FFF2-40B4-BE49-F238E27FC236}">
                <a16:creationId xmlns:a16="http://schemas.microsoft.com/office/drawing/2014/main" id="{CAC3735F-E7AD-4267-8C73-0276645F4B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FF203C8E-B629-42EE-8024-B59A5EBC7AEB}"/>
              </a:ext>
            </a:extLst>
          </p:cNvPr>
          <p:cNvSpPr>
            <a:spLocks noGrp="1"/>
          </p:cNvSpPr>
          <p:nvPr>
            <p:ph type="dt" sz="half" idx="10"/>
          </p:nvPr>
        </p:nvSpPr>
        <p:spPr/>
        <p:txBody>
          <a:bodyPr/>
          <a:lstStyle/>
          <a:p>
            <a:fld id="{A4D0520E-76A3-470E-8665-17AF3ABCF796}" type="datetimeFigureOut">
              <a:rPr lang="es-CL" smtClean="0"/>
              <a:t>30-04-2020</a:t>
            </a:fld>
            <a:endParaRPr lang="es-CL"/>
          </a:p>
        </p:txBody>
      </p:sp>
      <p:sp>
        <p:nvSpPr>
          <p:cNvPr id="6" name="Marcador de pie de página 5">
            <a:extLst>
              <a:ext uri="{FF2B5EF4-FFF2-40B4-BE49-F238E27FC236}">
                <a16:creationId xmlns:a16="http://schemas.microsoft.com/office/drawing/2014/main" id="{4654BC1D-A900-4BEC-B2F1-12DFBFB1497C}"/>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1CA9F9AC-8CC2-4869-BE88-B4B1C2F76726}"/>
              </a:ext>
            </a:extLst>
          </p:cNvPr>
          <p:cNvSpPr>
            <a:spLocks noGrp="1"/>
          </p:cNvSpPr>
          <p:nvPr>
            <p:ph type="sldNum" sz="quarter" idx="12"/>
          </p:nvPr>
        </p:nvSpPr>
        <p:spPr/>
        <p:txBody>
          <a:bodyPr/>
          <a:lstStyle/>
          <a:p>
            <a:fld id="{8A602010-807C-4A8E-BEA8-7AE1BDE32EDC}" type="slidenum">
              <a:rPr lang="es-CL" smtClean="0"/>
              <a:t>‹Nº›</a:t>
            </a:fld>
            <a:endParaRPr lang="es-CL"/>
          </a:p>
        </p:txBody>
      </p:sp>
    </p:spTree>
    <p:extLst>
      <p:ext uri="{BB962C8B-B14F-4D97-AF65-F5344CB8AC3E}">
        <p14:creationId xmlns:p14="http://schemas.microsoft.com/office/powerpoint/2010/main" val="898488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58E84E-9A7F-44AA-AD68-A084B41F7EC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posición de imagen 2">
            <a:extLst>
              <a:ext uri="{FF2B5EF4-FFF2-40B4-BE49-F238E27FC236}">
                <a16:creationId xmlns:a16="http://schemas.microsoft.com/office/drawing/2014/main" id="{BEF7A635-2393-4999-8E05-EBA645A77E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Marcador de texto 3">
            <a:extLst>
              <a:ext uri="{FF2B5EF4-FFF2-40B4-BE49-F238E27FC236}">
                <a16:creationId xmlns:a16="http://schemas.microsoft.com/office/drawing/2014/main" id="{A69CE849-4DF7-4F56-B874-76FC26D142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F5ABD0D3-26AB-41EA-B69E-6A01F05772AB}"/>
              </a:ext>
            </a:extLst>
          </p:cNvPr>
          <p:cNvSpPr>
            <a:spLocks noGrp="1"/>
          </p:cNvSpPr>
          <p:nvPr>
            <p:ph type="dt" sz="half" idx="10"/>
          </p:nvPr>
        </p:nvSpPr>
        <p:spPr/>
        <p:txBody>
          <a:bodyPr/>
          <a:lstStyle/>
          <a:p>
            <a:fld id="{A4D0520E-76A3-470E-8665-17AF3ABCF796}" type="datetimeFigureOut">
              <a:rPr lang="es-CL" smtClean="0"/>
              <a:t>30-04-2020</a:t>
            </a:fld>
            <a:endParaRPr lang="es-CL"/>
          </a:p>
        </p:txBody>
      </p:sp>
      <p:sp>
        <p:nvSpPr>
          <p:cNvPr id="6" name="Marcador de pie de página 5">
            <a:extLst>
              <a:ext uri="{FF2B5EF4-FFF2-40B4-BE49-F238E27FC236}">
                <a16:creationId xmlns:a16="http://schemas.microsoft.com/office/drawing/2014/main" id="{5E3DEC25-FCAF-4B5C-8708-193E3709DE99}"/>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FBBC2F54-F3A1-440D-9E8F-96D1D328BB14}"/>
              </a:ext>
            </a:extLst>
          </p:cNvPr>
          <p:cNvSpPr>
            <a:spLocks noGrp="1"/>
          </p:cNvSpPr>
          <p:nvPr>
            <p:ph type="sldNum" sz="quarter" idx="12"/>
          </p:nvPr>
        </p:nvSpPr>
        <p:spPr/>
        <p:txBody>
          <a:bodyPr/>
          <a:lstStyle/>
          <a:p>
            <a:fld id="{8A602010-807C-4A8E-BEA8-7AE1BDE32EDC}" type="slidenum">
              <a:rPr lang="es-CL" smtClean="0"/>
              <a:t>‹Nº›</a:t>
            </a:fld>
            <a:endParaRPr lang="es-CL"/>
          </a:p>
        </p:txBody>
      </p:sp>
    </p:spTree>
    <p:extLst>
      <p:ext uri="{BB962C8B-B14F-4D97-AF65-F5344CB8AC3E}">
        <p14:creationId xmlns:p14="http://schemas.microsoft.com/office/powerpoint/2010/main" val="3018604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54038401-45ED-4DEB-B075-FD4A2BD9E9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22FECA44-50D7-484E-8444-CF7E733762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AC763BC8-3212-4E42-8793-9EEC05C3B9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D0520E-76A3-470E-8665-17AF3ABCF796}" type="datetimeFigureOut">
              <a:rPr lang="es-CL" smtClean="0"/>
              <a:t>30-04-2020</a:t>
            </a:fld>
            <a:endParaRPr lang="es-CL"/>
          </a:p>
        </p:txBody>
      </p:sp>
      <p:sp>
        <p:nvSpPr>
          <p:cNvPr id="5" name="Marcador de pie de página 4">
            <a:extLst>
              <a:ext uri="{FF2B5EF4-FFF2-40B4-BE49-F238E27FC236}">
                <a16:creationId xmlns:a16="http://schemas.microsoft.com/office/drawing/2014/main" id="{0802AFB5-8780-40E5-92C4-72F8C0ABF9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L"/>
          </a:p>
        </p:txBody>
      </p:sp>
      <p:sp>
        <p:nvSpPr>
          <p:cNvPr id="6" name="Marcador de número de diapositiva 5">
            <a:extLst>
              <a:ext uri="{FF2B5EF4-FFF2-40B4-BE49-F238E27FC236}">
                <a16:creationId xmlns:a16="http://schemas.microsoft.com/office/drawing/2014/main" id="{65825DCA-03A8-4768-918B-D942FF0F01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602010-807C-4A8E-BEA8-7AE1BDE32EDC}" type="slidenum">
              <a:rPr lang="es-CL" smtClean="0"/>
              <a:t>‹Nº›</a:t>
            </a:fld>
            <a:endParaRPr lang="es-CL"/>
          </a:p>
        </p:txBody>
      </p:sp>
    </p:spTree>
    <p:extLst>
      <p:ext uri="{BB962C8B-B14F-4D97-AF65-F5344CB8AC3E}">
        <p14:creationId xmlns:p14="http://schemas.microsoft.com/office/powerpoint/2010/main" val="25679442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26.png"/></Relationships>
</file>

<file path=ppt/slides/_rels/slide16.xml.rels><?xml version="1.0" encoding="UTF-8" standalone="yes"?>
<Relationships xmlns="http://schemas.openxmlformats.org/package/2006/relationships"><Relationship Id="rId8" Type="http://schemas.openxmlformats.org/officeDocument/2006/relationships/image" Target="../media/image27.jpe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8" Type="http://schemas.openxmlformats.org/officeDocument/2006/relationships/image" Target="../media/image28.jpe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2.png"/><Relationship Id="rId4" Type="http://schemas.openxmlformats.org/officeDocument/2006/relationships/image" Target="../media/image3.pn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5.png"/><Relationship Id="rId4" Type="http://schemas.openxmlformats.org/officeDocument/2006/relationships/image" Target="../media/image3.png"/><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1 Grupo">
            <a:extLst>
              <a:ext uri="{FF2B5EF4-FFF2-40B4-BE49-F238E27FC236}">
                <a16:creationId xmlns:a16="http://schemas.microsoft.com/office/drawing/2014/main" id="{0BCD934F-614D-401C-81CC-17D83BBB3E64}"/>
              </a:ext>
            </a:extLst>
          </p:cNvPr>
          <p:cNvGrpSpPr/>
          <p:nvPr/>
        </p:nvGrpSpPr>
        <p:grpSpPr>
          <a:xfrm>
            <a:off x="-1" y="-67136"/>
            <a:ext cx="12188826" cy="6715826"/>
            <a:chOff x="0" y="34731"/>
            <a:chExt cx="12188826" cy="6715826"/>
          </a:xfrm>
        </p:grpSpPr>
        <p:pic>
          <p:nvPicPr>
            <p:cNvPr id="5" name="2 Imagen">
              <a:extLst>
                <a:ext uri="{FF2B5EF4-FFF2-40B4-BE49-F238E27FC236}">
                  <a16:creationId xmlns:a16="http://schemas.microsoft.com/office/drawing/2014/main" id="{73FF7C59-39D4-4685-A4EA-A54BD26501B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88729"/>
              <a:ext cx="11711036" cy="143927"/>
            </a:xfrm>
            <a:prstGeom prst="rect">
              <a:avLst/>
            </a:prstGeom>
          </p:spPr>
        </p:pic>
        <p:pic>
          <p:nvPicPr>
            <p:cNvPr id="6" name="3 Imagen">
              <a:extLst>
                <a:ext uri="{FF2B5EF4-FFF2-40B4-BE49-F238E27FC236}">
                  <a16:creationId xmlns:a16="http://schemas.microsoft.com/office/drawing/2014/main" id="{8C5A7A22-0DAC-4D35-A39F-351F5EC0BA7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a:off x="117748" y="6519352"/>
              <a:ext cx="12071076" cy="152846"/>
            </a:xfrm>
            <a:prstGeom prst="rect">
              <a:avLst/>
            </a:prstGeom>
          </p:spPr>
        </p:pic>
        <p:pic>
          <p:nvPicPr>
            <p:cNvPr id="7" name="4 Imagen">
              <a:extLst>
                <a:ext uri="{FF2B5EF4-FFF2-40B4-BE49-F238E27FC236}">
                  <a16:creationId xmlns:a16="http://schemas.microsoft.com/office/drawing/2014/main" id="{A773CF75-9ADD-4CAE-A5AF-62DDF19FD56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2847577" y="3150415"/>
              <a:ext cx="6368537" cy="137170"/>
            </a:xfrm>
            <a:prstGeom prst="rect">
              <a:avLst/>
            </a:prstGeom>
          </p:spPr>
        </p:pic>
        <p:pic>
          <p:nvPicPr>
            <p:cNvPr id="8" name="5 Imagen">
              <a:extLst>
                <a:ext uri="{FF2B5EF4-FFF2-40B4-BE49-F238E27FC236}">
                  <a16:creationId xmlns:a16="http://schemas.microsoft.com/office/drawing/2014/main" id="{EB665A62-8465-4211-BC48-120AEAAE271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6200000">
              <a:off x="8598487" y="3160219"/>
              <a:ext cx="6561917" cy="618760"/>
            </a:xfrm>
            <a:prstGeom prst="rect">
              <a:avLst/>
            </a:prstGeom>
          </p:spPr>
        </p:pic>
      </p:grpSp>
      <p:pic>
        <p:nvPicPr>
          <p:cNvPr id="10" name="1 Imagen">
            <a:extLst>
              <a:ext uri="{FF2B5EF4-FFF2-40B4-BE49-F238E27FC236}">
                <a16:creationId xmlns:a16="http://schemas.microsoft.com/office/drawing/2014/main" id="{42D9F691-EEC9-4A50-8A33-AE019A8B258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915011" y="244556"/>
            <a:ext cx="1763688" cy="521768"/>
          </a:xfrm>
          <a:prstGeom prst="rect">
            <a:avLst/>
          </a:prstGeom>
        </p:spPr>
      </p:pic>
      <p:pic>
        <p:nvPicPr>
          <p:cNvPr id="11" name="Imagen 10">
            <a:extLst>
              <a:ext uri="{FF2B5EF4-FFF2-40B4-BE49-F238E27FC236}">
                <a16:creationId xmlns:a16="http://schemas.microsoft.com/office/drawing/2014/main" id="{C05869B7-6CB5-4D14-8A4D-12D9541BA0B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45605" y="6190896"/>
            <a:ext cx="8335334" cy="169676"/>
          </a:xfrm>
          <a:prstGeom prst="rect">
            <a:avLst/>
          </a:prstGeom>
        </p:spPr>
      </p:pic>
      <p:sp>
        <p:nvSpPr>
          <p:cNvPr id="12" name="Shape 32">
            <a:extLst>
              <a:ext uri="{FF2B5EF4-FFF2-40B4-BE49-F238E27FC236}">
                <a16:creationId xmlns:a16="http://schemas.microsoft.com/office/drawing/2014/main" id="{F7348720-EC94-4E01-A276-2078B73A5E2E}"/>
              </a:ext>
            </a:extLst>
          </p:cNvPr>
          <p:cNvSpPr>
            <a:spLocks noGrp="1"/>
          </p:cNvSpPr>
          <p:nvPr>
            <p:ph type="ctrTitle"/>
          </p:nvPr>
        </p:nvSpPr>
        <p:spPr>
          <a:xfrm>
            <a:off x="1524000" y="1122363"/>
            <a:ext cx="9144000" cy="2387600"/>
          </a:xfrm>
          <a:prstGeom prst="rect">
            <a:avLst/>
          </a:prstGeom>
        </p:spPr>
        <p:txBody>
          <a:bodyPr>
            <a:normAutofit/>
          </a:bodyPr>
          <a:lstStyle/>
          <a:p>
            <a:pPr lvl="0">
              <a:defRPr sz="1800"/>
            </a:pPr>
            <a:r>
              <a:rPr lang="es-ES" sz="5500" b="1" dirty="0"/>
              <a:t>Emociones en Tiempos de Crisis</a:t>
            </a:r>
            <a:br>
              <a:rPr lang="es-ES" sz="6000" dirty="0"/>
            </a:br>
            <a:r>
              <a:rPr lang="es-ES" sz="3500" dirty="0">
                <a:solidFill>
                  <a:srgbClr val="00B0F0"/>
                </a:solidFill>
              </a:rPr>
              <a:t>¿Estamos preparados?</a:t>
            </a:r>
            <a:br>
              <a:rPr lang="es-ES" sz="3500" dirty="0">
                <a:solidFill>
                  <a:srgbClr val="00B0F0"/>
                </a:solidFill>
              </a:rPr>
            </a:br>
            <a:r>
              <a:rPr lang="es-ES" sz="3500" dirty="0">
                <a:solidFill>
                  <a:srgbClr val="00B0F0"/>
                </a:solidFill>
              </a:rPr>
              <a:t>Educación en las Emociones</a:t>
            </a:r>
            <a:endParaRPr sz="3500" dirty="0">
              <a:solidFill>
                <a:srgbClr val="00B0F0"/>
              </a:solidFill>
            </a:endParaRPr>
          </a:p>
        </p:txBody>
      </p:sp>
      <p:sp>
        <p:nvSpPr>
          <p:cNvPr id="13" name="Shape 33">
            <a:extLst>
              <a:ext uri="{FF2B5EF4-FFF2-40B4-BE49-F238E27FC236}">
                <a16:creationId xmlns:a16="http://schemas.microsoft.com/office/drawing/2014/main" id="{921852F1-DEA9-4FDD-AA93-95932F1C4E6E}"/>
              </a:ext>
            </a:extLst>
          </p:cNvPr>
          <p:cNvSpPr>
            <a:spLocks noGrp="1"/>
          </p:cNvSpPr>
          <p:nvPr>
            <p:ph type="subTitle" idx="1"/>
          </p:nvPr>
        </p:nvSpPr>
        <p:spPr>
          <a:xfrm>
            <a:off x="1524000" y="3602038"/>
            <a:ext cx="9144000" cy="1655762"/>
          </a:xfrm>
          <a:prstGeom prst="rect">
            <a:avLst/>
          </a:prstGeom>
        </p:spPr>
        <p:txBody>
          <a:bodyPr>
            <a:normAutofit/>
          </a:bodyPr>
          <a:lstStyle/>
          <a:p>
            <a:pPr lvl="0">
              <a:defRPr sz="1800"/>
            </a:pPr>
            <a:r>
              <a:rPr lang="es-CL" dirty="0"/>
              <a:t>Marcelo Trivelli O.</a:t>
            </a:r>
          </a:p>
          <a:p>
            <a:pPr lvl="0">
              <a:defRPr sz="1800"/>
            </a:pPr>
            <a:r>
              <a:rPr lang="es-CL" sz="1687" dirty="0"/>
              <a:t>Presidente de Fundación Semilla</a:t>
            </a:r>
          </a:p>
          <a:p>
            <a:pPr lvl="0">
              <a:defRPr sz="1800"/>
            </a:pPr>
            <a:r>
              <a:rPr lang="es-CL" sz="1687" dirty="0">
                <a:solidFill>
                  <a:srgbClr val="00B0F0"/>
                </a:solidFill>
              </a:rPr>
              <a:t>www.fundacionsemilla.cl</a:t>
            </a:r>
          </a:p>
        </p:txBody>
      </p:sp>
    </p:spTree>
    <p:extLst>
      <p:ext uri="{BB962C8B-B14F-4D97-AF65-F5344CB8AC3E}">
        <p14:creationId xmlns:p14="http://schemas.microsoft.com/office/powerpoint/2010/main" val="1656310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9C0DC1-5BDC-44E6-B402-54CB3CAB5C75}"/>
              </a:ext>
            </a:extLst>
          </p:cNvPr>
          <p:cNvSpPr>
            <a:spLocks noGrp="1"/>
          </p:cNvSpPr>
          <p:nvPr>
            <p:ph type="ctrTitle"/>
          </p:nvPr>
        </p:nvSpPr>
        <p:spPr>
          <a:xfrm>
            <a:off x="1731502" y="4383538"/>
            <a:ext cx="9144000" cy="2387600"/>
          </a:xfrm>
        </p:spPr>
        <p:txBody>
          <a:bodyPr>
            <a:normAutofit fontScale="90000"/>
          </a:bodyPr>
          <a:lstStyle/>
          <a:p>
            <a:r>
              <a:rPr lang="es-CL" b="1" dirty="0">
                <a:solidFill>
                  <a:srgbClr val="FF0000"/>
                </a:solidFill>
              </a:rPr>
              <a:t>Tranquilizar</a:t>
            </a:r>
            <a:br>
              <a:rPr lang="es-CL" b="1" dirty="0">
                <a:solidFill>
                  <a:srgbClr val="FF0000"/>
                </a:solidFill>
              </a:rPr>
            </a:br>
            <a:r>
              <a:rPr lang="es-CL" sz="4900" b="1" dirty="0">
                <a:solidFill>
                  <a:srgbClr val="FF0000"/>
                </a:solidFill>
              </a:rPr>
              <a:t>Es más físico y gestual que discursivo</a:t>
            </a:r>
            <a:br>
              <a:rPr lang="es-CL" b="1" dirty="0">
                <a:solidFill>
                  <a:srgbClr val="FF0000"/>
                </a:solidFill>
              </a:rPr>
            </a:br>
            <a:br>
              <a:rPr lang="es-CL" b="1" dirty="0">
                <a:solidFill>
                  <a:srgbClr val="FF0000"/>
                </a:solidFill>
              </a:rPr>
            </a:br>
            <a:r>
              <a:rPr lang="es-CL" sz="4900" b="1" dirty="0">
                <a:solidFill>
                  <a:srgbClr val="00B050"/>
                </a:solidFill>
              </a:rPr>
              <a:t>Acoger (ubicarse a la misma altura)</a:t>
            </a:r>
            <a:br>
              <a:rPr lang="es-CL" sz="4900" b="1" dirty="0">
                <a:solidFill>
                  <a:srgbClr val="FF0000"/>
                </a:solidFill>
              </a:rPr>
            </a:br>
            <a:br>
              <a:rPr lang="es-CL" b="1" dirty="0">
                <a:solidFill>
                  <a:srgbClr val="FF0000"/>
                </a:solidFill>
              </a:rPr>
            </a:br>
            <a:r>
              <a:rPr lang="es-CL" sz="4900" b="1" dirty="0">
                <a:solidFill>
                  <a:srgbClr val="0070C0"/>
                </a:solidFill>
              </a:rPr>
              <a:t>Mirar a los ojos</a:t>
            </a:r>
            <a:br>
              <a:rPr lang="es-CL" b="1" dirty="0">
                <a:solidFill>
                  <a:srgbClr val="FF0000"/>
                </a:solidFill>
              </a:rPr>
            </a:br>
            <a:br>
              <a:rPr lang="es-CL" b="1" dirty="0">
                <a:solidFill>
                  <a:srgbClr val="FF0000"/>
                </a:solidFill>
              </a:rPr>
            </a:br>
            <a:r>
              <a:rPr lang="es-CL" sz="4900" b="1" dirty="0"/>
              <a:t>Voz suave sin estridencias</a:t>
            </a:r>
            <a:br>
              <a:rPr lang="es-CL" b="1" dirty="0">
                <a:solidFill>
                  <a:srgbClr val="FF0000"/>
                </a:solidFill>
              </a:rPr>
            </a:br>
            <a:endParaRPr lang="es-CL" b="1" dirty="0">
              <a:solidFill>
                <a:srgbClr val="FF0000"/>
              </a:solidFill>
            </a:endParaRPr>
          </a:p>
        </p:txBody>
      </p:sp>
      <p:grpSp>
        <p:nvGrpSpPr>
          <p:cNvPr id="4" name="1 Grupo">
            <a:extLst>
              <a:ext uri="{FF2B5EF4-FFF2-40B4-BE49-F238E27FC236}">
                <a16:creationId xmlns:a16="http://schemas.microsoft.com/office/drawing/2014/main" id="{0BCD934F-614D-401C-81CC-17D83BBB3E64}"/>
              </a:ext>
            </a:extLst>
          </p:cNvPr>
          <p:cNvGrpSpPr/>
          <p:nvPr/>
        </p:nvGrpSpPr>
        <p:grpSpPr>
          <a:xfrm>
            <a:off x="-1" y="-67136"/>
            <a:ext cx="12188826" cy="6715826"/>
            <a:chOff x="0" y="34731"/>
            <a:chExt cx="12188826" cy="6715826"/>
          </a:xfrm>
        </p:grpSpPr>
        <p:pic>
          <p:nvPicPr>
            <p:cNvPr id="5" name="2 Imagen">
              <a:extLst>
                <a:ext uri="{FF2B5EF4-FFF2-40B4-BE49-F238E27FC236}">
                  <a16:creationId xmlns:a16="http://schemas.microsoft.com/office/drawing/2014/main" id="{73FF7C59-39D4-4685-A4EA-A54BD26501B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88729"/>
              <a:ext cx="11711036" cy="143927"/>
            </a:xfrm>
            <a:prstGeom prst="rect">
              <a:avLst/>
            </a:prstGeom>
          </p:spPr>
        </p:pic>
        <p:pic>
          <p:nvPicPr>
            <p:cNvPr id="6" name="3 Imagen">
              <a:extLst>
                <a:ext uri="{FF2B5EF4-FFF2-40B4-BE49-F238E27FC236}">
                  <a16:creationId xmlns:a16="http://schemas.microsoft.com/office/drawing/2014/main" id="{8C5A7A22-0DAC-4D35-A39F-351F5EC0BA7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a:off x="117748" y="6519352"/>
              <a:ext cx="12071076" cy="152846"/>
            </a:xfrm>
            <a:prstGeom prst="rect">
              <a:avLst/>
            </a:prstGeom>
          </p:spPr>
        </p:pic>
        <p:pic>
          <p:nvPicPr>
            <p:cNvPr id="7" name="4 Imagen">
              <a:extLst>
                <a:ext uri="{FF2B5EF4-FFF2-40B4-BE49-F238E27FC236}">
                  <a16:creationId xmlns:a16="http://schemas.microsoft.com/office/drawing/2014/main" id="{A773CF75-9ADD-4CAE-A5AF-62DDF19FD56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2847577" y="3150415"/>
              <a:ext cx="6368537" cy="137170"/>
            </a:xfrm>
            <a:prstGeom prst="rect">
              <a:avLst/>
            </a:prstGeom>
          </p:spPr>
        </p:pic>
        <p:pic>
          <p:nvPicPr>
            <p:cNvPr id="8" name="5 Imagen">
              <a:extLst>
                <a:ext uri="{FF2B5EF4-FFF2-40B4-BE49-F238E27FC236}">
                  <a16:creationId xmlns:a16="http://schemas.microsoft.com/office/drawing/2014/main" id="{EB665A62-8465-4211-BC48-120AEAAE271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6200000">
              <a:off x="8598487" y="3160219"/>
              <a:ext cx="6561917" cy="618760"/>
            </a:xfrm>
            <a:prstGeom prst="rect">
              <a:avLst/>
            </a:prstGeom>
          </p:spPr>
        </p:pic>
      </p:grpSp>
      <p:pic>
        <p:nvPicPr>
          <p:cNvPr id="10" name="1 Imagen">
            <a:extLst>
              <a:ext uri="{FF2B5EF4-FFF2-40B4-BE49-F238E27FC236}">
                <a16:creationId xmlns:a16="http://schemas.microsoft.com/office/drawing/2014/main" id="{42D9F691-EEC9-4A50-8A33-AE019A8B258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915011" y="244556"/>
            <a:ext cx="1763688" cy="521768"/>
          </a:xfrm>
          <a:prstGeom prst="rect">
            <a:avLst/>
          </a:prstGeom>
        </p:spPr>
      </p:pic>
      <p:pic>
        <p:nvPicPr>
          <p:cNvPr id="11" name="Imagen 10">
            <a:extLst>
              <a:ext uri="{FF2B5EF4-FFF2-40B4-BE49-F238E27FC236}">
                <a16:creationId xmlns:a16="http://schemas.microsoft.com/office/drawing/2014/main" id="{C05869B7-6CB5-4D14-8A4D-12D9541BA0B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45605" y="6190896"/>
            <a:ext cx="8335334" cy="169676"/>
          </a:xfrm>
          <a:prstGeom prst="rect">
            <a:avLst/>
          </a:prstGeom>
        </p:spPr>
      </p:pic>
      <p:sp>
        <p:nvSpPr>
          <p:cNvPr id="12" name="Elipse 11">
            <a:extLst>
              <a:ext uri="{FF2B5EF4-FFF2-40B4-BE49-F238E27FC236}">
                <a16:creationId xmlns:a16="http://schemas.microsoft.com/office/drawing/2014/main" id="{80C4F1DE-EF42-4079-90AE-DA139DF44330}"/>
              </a:ext>
            </a:extLst>
          </p:cNvPr>
          <p:cNvSpPr/>
          <p:nvPr/>
        </p:nvSpPr>
        <p:spPr>
          <a:xfrm flipH="1" flipV="1">
            <a:off x="476734" y="372902"/>
            <a:ext cx="618760" cy="594644"/>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3" name="CuadroTexto 12">
            <a:extLst>
              <a:ext uri="{FF2B5EF4-FFF2-40B4-BE49-F238E27FC236}">
                <a16:creationId xmlns:a16="http://schemas.microsoft.com/office/drawing/2014/main" id="{C12D6580-65A2-4C76-8AE2-27C77FA70107}"/>
              </a:ext>
            </a:extLst>
          </p:cNvPr>
          <p:cNvSpPr txBox="1"/>
          <p:nvPr/>
        </p:nvSpPr>
        <p:spPr>
          <a:xfrm>
            <a:off x="692001" y="393390"/>
            <a:ext cx="50291" cy="584775"/>
          </a:xfrm>
          <a:prstGeom prst="rect">
            <a:avLst/>
          </a:prstGeom>
          <a:noFill/>
        </p:spPr>
        <p:txBody>
          <a:bodyPr wrap="square" rtlCol="0">
            <a:spAutoFit/>
          </a:bodyPr>
          <a:lstStyle/>
          <a:p>
            <a:r>
              <a:rPr lang="es-CL" sz="3200" b="1" dirty="0"/>
              <a:t>5</a:t>
            </a:r>
          </a:p>
        </p:txBody>
      </p:sp>
      <p:pic>
        <p:nvPicPr>
          <p:cNvPr id="9" name="Imagen 8" descr="Imagen que contiene taburete&#10;&#10;Descripción generada automáticamente">
            <a:extLst>
              <a:ext uri="{FF2B5EF4-FFF2-40B4-BE49-F238E27FC236}">
                <a16:creationId xmlns:a16="http://schemas.microsoft.com/office/drawing/2014/main" id="{12424A90-B559-489D-9574-5B010E619CF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36940" y="3343318"/>
            <a:ext cx="2209800" cy="2228850"/>
          </a:xfrm>
          <a:prstGeom prst="rect">
            <a:avLst/>
          </a:prstGeom>
        </p:spPr>
      </p:pic>
    </p:spTree>
    <p:extLst>
      <p:ext uri="{BB962C8B-B14F-4D97-AF65-F5344CB8AC3E}">
        <p14:creationId xmlns:p14="http://schemas.microsoft.com/office/powerpoint/2010/main" val="1499104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9C0DC1-5BDC-44E6-B402-54CB3CAB5C75}"/>
              </a:ext>
            </a:extLst>
          </p:cNvPr>
          <p:cNvSpPr>
            <a:spLocks noGrp="1"/>
          </p:cNvSpPr>
          <p:nvPr>
            <p:ph type="ctrTitle"/>
          </p:nvPr>
        </p:nvSpPr>
        <p:spPr>
          <a:xfrm>
            <a:off x="475761" y="1062576"/>
            <a:ext cx="11164788" cy="5535078"/>
          </a:xfrm>
        </p:spPr>
        <p:txBody>
          <a:bodyPr>
            <a:normAutofit fontScale="90000"/>
          </a:bodyPr>
          <a:lstStyle/>
          <a:p>
            <a:r>
              <a:rPr lang="es-CL" b="1" dirty="0">
                <a:solidFill>
                  <a:srgbClr val="FF0000"/>
                </a:solidFill>
              </a:rPr>
              <a:t>Legitimar: lo que no hay que hacer</a:t>
            </a:r>
            <a:br>
              <a:rPr lang="es-CL" b="1" dirty="0">
                <a:solidFill>
                  <a:srgbClr val="FF0000"/>
                </a:solidFill>
              </a:rPr>
            </a:br>
            <a:br>
              <a:rPr lang="es-CL" b="1" dirty="0">
                <a:solidFill>
                  <a:srgbClr val="FF0000"/>
                </a:solidFill>
              </a:rPr>
            </a:br>
            <a:r>
              <a:rPr lang="es-CL" b="1" dirty="0">
                <a:solidFill>
                  <a:srgbClr val="00B050"/>
                </a:solidFill>
              </a:rPr>
              <a:t>Rabia – Enojo</a:t>
            </a:r>
            <a:br>
              <a:rPr lang="es-CL" b="1" dirty="0">
                <a:solidFill>
                  <a:srgbClr val="FF0000"/>
                </a:solidFill>
              </a:rPr>
            </a:br>
            <a:r>
              <a:rPr lang="es-CL" sz="3600" b="1" dirty="0">
                <a:solidFill>
                  <a:srgbClr val="00B050"/>
                </a:solidFill>
              </a:rPr>
              <a:t>Hasta cuando…..</a:t>
            </a:r>
            <a:r>
              <a:rPr lang="es-CL" sz="3600" b="1" dirty="0" err="1">
                <a:solidFill>
                  <a:srgbClr val="00B050"/>
                </a:solidFill>
              </a:rPr>
              <a:t>calmate</a:t>
            </a:r>
            <a:br>
              <a:rPr lang="es-CL" b="1" dirty="0">
                <a:solidFill>
                  <a:srgbClr val="FF0000"/>
                </a:solidFill>
              </a:rPr>
            </a:br>
            <a:r>
              <a:rPr lang="es-CL" b="1" dirty="0">
                <a:solidFill>
                  <a:srgbClr val="0070C0"/>
                </a:solidFill>
              </a:rPr>
              <a:t>Alegría - Felicidad</a:t>
            </a:r>
            <a:br>
              <a:rPr lang="es-CL" b="1" dirty="0">
                <a:solidFill>
                  <a:srgbClr val="FF0000"/>
                </a:solidFill>
              </a:rPr>
            </a:br>
            <a:r>
              <a:rPr lang="es-CL" sz="3200" b="1" dirty="0">
                <a:solidFill>
                  <a:srgbClr val="0070C0"/>
                </a:solidFill>
              </a:rPr>
              <a:t>Deja de </a:t>
            </a:r>
            <a:r>
              <a:rPr lang="es-CL" sz="3200" b="1" dirty="0" err="1">
                <a:solidFill>
                  <a:srgbClr val="0070C0"/>
                </a:solidFill>
              </a:rPr>
              <a:t>reir</a:t>
            </a:r>
            <a:r>
              <a:rPr lang="es-CL" sz="3200" b="1" dirty="0">
                <a:solidFill>
                  <a:srgbClr val="0070C0"/>
                </a:solidFill>
              </a:rPr>
              <a:t>…..estas molestando</a:t>
            </a:r>
            <a:br>
              <a:rPr lang="es-CL" b="1" dirty="0">
                <a:solidFill>
                  <a:srgbClr val="FF0000"/>
                </a:solidFill>
              </a:rPr>
            </a:br>
            <a:r>
              <a:rPr lang="es-CL" b="1" dirty="0"/>
              <a:t>Tristeza – Pena</a:t>
            </a:r>
            <a:br>
              <a:rPr lang="es-CL" b="1" dirty="0">
                <a:solidFill>
                  <a:srgbClr val="FF0000"/>
                </a:solidFill>
              </a:rPr>
            </a:br>
            <a:r>
              <a:rPr lang="es-CL" sz="3200" b="1" dirty="0"/>
              <a:t>Tranquilo….. Ya se te va a pasar</a:t>
            </a:r>
            <a:br>
              <a:rPr lang="es-CL" dirty="0"/>
            </a:br>
            <a:endParaRPr lang="es-CL" dirty="0"/>
          </a:p>
        </p:txBody>
      </p:sp>
      <p:grpSp>
        <p:nvGrpSpPr>
          <p:cNvPr id="4" name="1 Grupo">
            <a:extLst>
              <a:ext uri="{FF2B5EF4-FFF2-40B4-BE49-F238E27FC236}">
                <a16:creationId xmlns:a16="http://schemas.microsoft.com/office/drawing/2014/main" id="{0BCD934F-614D-401C-81CC-17D83BBB3E64}"/>
              </a:ext>
            </a:extLst>
          </p:cNvPr>
          <p:cNvGrpSpPr/>
          <p:nvPr/>
        </p:nvGrpSpPr>
        <p:grpSpPr>
          <a:xfrm>
            <a:off x="-1" y="-67136"/>
            <a:ext cx="12188826" cy="6715826"/>
            <a:chOff x="0" y="34731"/>
            <a:chExt cx="12188826" cy="6715826"/>
          </a:xfrm>
        </p:grpSpPr>
        <p:pic>
          <p:nvPicPr>
            <p:cNvPr id="5" name="2 Imagen">
              <a:extLst>
                <a:ext uri="{FF2B5EF4-FFF2-40B4-BE49-F238E27FC236}">
                  <a16:creationId xmlns:a16="http://schemas.microsoft.com/office/drawing/2014/main" id="{73FF7C59-39D4-4685-A4EA-A54BD26501B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88729"/>
              <a:ext cx="11711036" cy="143927"/>
            </a:xfrm>
            <a:prstGeom prst="rect">
              <a:avLst/>
            </a:prstGeom>
          </p:spPr>
        </p:pic>
        <p:pic>
          <p:nvPicPr>
            <p:cNvPr id="6" name="3 Imagen">
              <a:extLst>
                <a:ext uri="{FF2B5EF4-FFF2-40B4-BE49-F238E27FC236}">
                  <a16:creationId xmlns:a16="http://schemas.microsoft.com/office/drawing/2014/main" id="{8C5A7A22-0DAC-4D35-A39F-351F5EC0BA7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a:off x="117748" y="6519352"/>
              <a:ext cx="12071076" cy="152846"/>
            </a:xfrm>
            <a:prstGeom prst="rect">
              <a:avLst/>
            </a:prstGeom>
          </p:spPr>
        </p:pic>
        <p:pic>
          <p:nvPicPr>
            <p:cNvPr id="7" name="4 Imagen">
              <a:extLst>
                <a:ext uri="{FF2B5EF4-FFF2-40B4-BE49-F238E27FC236}">
                  <a16:creationId xmlns:a16="http://schemas.microsoft.com/office/drawing/2014/main" id="{A773CF75-9ADD-4CAE-A5AF-62DDF19FD56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2847577" y="3150415"/>
              <a:ext cx="6368537" cy="137170"/>
            </a:xfrm>
            <a:prstGeom prst="rect">
              <a:avLst/>
            </a:prstGeom>
          </p:spPr>
        </p:pic>
        <p:pic>
          <p:nvPicPr>
            <p:cNvPr id="8" name="5 Imagen">
              <a:extLst>
                <a:ext uri="{FF2B5EF4-FFF2-40B4-BE49-F238E27FC236}">
                  <a16:creationId xmlns:a16="http://schemas.microsoft.com/office/drawing/2014/main" id="{EB665A62-8465-4211-BC48-120AEAAE271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6200000">
              <a:off x="8598487" y="3160219"/>
              <a:ext cx="6561917" cy="618760"/>
            </a:xfrm>
            <a:prstGeom prst="rect">
              <a:avLst/>
            </a:prstGeom>
          </p:spPr>
        </p:pic>
      </p:grpSp>
      <p:pic>
        <p:nvPicPr>
          <p:cNvPr id="10" name="1 Imagen">
            <a:extLst>
              <a:ext uri="{FF2B5EF4-FFF2-40B4-BE49-F238E27FC236}">
                <a16:creationId xmlns:a16="http://schemas.microsoft.com/office/drawing/2014/main" id="{42D9F691-EEC9-4A50-8A33-AE019A8B258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915011" y="244556"/>
            <a:ext cx="1763688" cy="521768"/>
          </a:xfrm>
          <a:prstGeom prst="rect">
            <a:avLst/>
          </a:prstGeom>
        </p:spPr>
      </p:pic>
      <p:pic>
        <p:nvPicPr>
          <p:cNvPr id="11" name="Imagen 10">
            <a:extLst>
              <a:ext uri="{FF2B5EF4-FFF2-40B4-BE49-F238E27FC236}">
                <a16:creationId xmlns:a16="http://schemas.microsoft.com/office/drawing/2014/main" id="{C05869B7-6CB5-4D14-8A4D-12D9541BA0B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74016" y="6216564"/>
            <a:ext cx="8335334" cy="169676"/>
          </a:xfrm>
          <a:prstGeom prst="rect">
            <a:avLst/>
          </a:prstGeom>
        </p:spPr>
      </p:pic>
      <p:sp>
        <p:nvSpPr>
          <p:cNvPr id="12" name="Elipse 11">
            <a:extLst>
              <a:ext uri="{FF2B5EF4-FFF2-40B4-BE49-F238E27FC236}">
                <a16:creationId xmlns:a16="http://schemas.microsoft.com/office/drawing/2014/main" id="{89421F92-8709-4129-8920-84FAB0FB6BEF}"/>
              </a:ext>
            </a:extLst>
          </p:cNvPr>
          <p:cNvSpPr/>
          <p:nvPr/>
        </p:nvSpPr>
        <p:spPr>
          <a:xfrm flipH="1" flipV="1">
            <a:off x="476734" y="372902"/>
            <a:ext cx="618760" cy="594644"/>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3" name="CuadroTexto 12">
            <a:extLst>
              <a:ext uri="{FF2B5EF4-FFF2-40B4-BE49-F238E27FC236}">
                <a16:creationId xmlns:a16="http://schemas.microsoft.com/office/drawing/2014/main" id="{0BFF65F1-A59F-49DD-99D1-AEF2B2182C9B}"/>
              </a:ext>
            </a:extLst>
          </p:cNvPr>
          <p:cNvSpPr txBox="1"/>
          <p:nvPr/>
        </p:nvSpPr>
        <p:spPr>
          <a:xfrm>
            <a:off x="692001" y="393390"/>
            <a:ext cx="50291" cy="584775"/>
          </a:xfrm>
          <a:prstGeom prst="rect">
            <a:avLst/>
          </a:prstGeom>
          <a:noFill/>
        </p:spPr>
        <p:txBody>
          <a:bodyPr wrap="square" rtlCol="0">
            <a:spAutoFit/>
          </a:bodyPr>
          <a:lstStyle/>
          <a:p>
            <a:r>
              <a:rPr lang="es-CL" sz="3200" b="1" dirty="0"/>
              <a:t>6</a:t>
            </a:r>
          </a:p>
        </p:txBody>
      </p:sp>
      <p:pic>
        <p:nvPicPr>
          <p:cNvPr id="9" name="Imagen 8" descr="Imagen que contiene plato, reloj&#10;&#10;Descripción generada automáticamente">
            <a:extLst>
              <a:ext uri="{FF2B5EF4-FFF2-40B4-BE49-F238E27FC236}">
                <a16:creationId xmlns:a16="http://schemas.microsoft.com/office/drawing/2014/main" id="{C24996BB-604B-4A0C-98AD-6E089D397F2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42292" y="2440618"/>
            <a:ext cx="2724150" cy="2762250"/>
          </a:xfrm>
          <a:prstGeom prst="rect">
            <a:avLst/>
          </a:prstGeom>
        </p:spPr>
      </p:pic>
    </p:spTree>
    <p:extLst>
      <p:ext uri="{BB962C8B-B14F-4D97-AF65-F5344CB8AC3E}">
        <p14:creationId xmlns:p14="http://schemas.microsoft.com/office/powerpoint/2010/main" val="2285775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9C0DC1-5BDC-44E6-B402-54CB3CAB5C75}"/>
              </a:ext>
            </a:extLst>
          </p:cNvPr>
          <p:cNvSpPr>
            <a:spLocks noGrp="1"/>
          </p:cNvSpPr>
          <p:nvPr>
            <p:ph type="ctrTitle"/>
          </p:nvPr>
        </p:nvSpPr>
        <p:spPr>
          <a:xfrm>
            <a:off x="513301" y="384788"/>
            <a:ext cx="11127247" cy="5727750"/>
          </a:xfrm>
        </p:spPr>
        <p:txBody>
          <a:bodyPr>
            <a:normAutofit fontScale="90000"/>
          </a:bodyPr>
          <a:lstStyle/>
          <a:p>
            <a:r>
              <a:rPr lang="es-CL" b="1" dirty="0">
                <a:solidFill>
                  <a:srgbClr val="FF0000"/>
                </a:solidFill>
              </a:rPr>
              <a:t>Legitimar emociones propias y de </a:t>
            </a:r>
            <a:r>
              <a:rPr lang="es-CL" b="1" dirty="0" err="1">
                <a:solidFill>
                  <a:srgbClr val="FF0000"/>
                </a:solidFill>
              </a:rPr>
              <a:t>otres</a:t>
            </a:r>
            <a:br>
              <a:rPr lang="es-CL" b="1" dirty="0">
                <a:solidFill>
                  <a:srgbClr val="FF0000"/>
                </a:solidFill>
              </a:rPr>
            </a:br>
            <a:r>
              <a:rPr lang="es-CL" b="1" dirty="0">
                <a:solidFill>
                  <a:srgbClr val="00B050"/>
                </a:solidFill>
              </a:rPr>
              <a:t>Miedo – Incertidumbre</a:t>
            </a:r>
            <a:br>
              <a:rPr lang="es-CL" b="1" dirty="0">
                <a:solidFill>
                  <a:srgbClr val="FF0000"/>
                </a:solidFill>
              </a:rPr>
            </a:br>
            <a:r>
              <a:rPr lang="es-CL" sz="3200" b="1" dirty="0">
                <a:solidFill>
                  <a:srgbClr val="00B050"/>
                </a:solidFill>
              </a:rPr>
              <a:t>Si, es incierto, no sabemos como va a terminar</a:t>
            </a:r>
            <a:br>
              <a:rPr lang="es-CL" b="1" dirty="0">
                <a:solidFill>
                  <a:srgbClr val="FF0000"/>
                </a:solidFill>
              </a:rPr>
            </a:br>
            <a:r>
              <a:rPr lang="es-CL" b="1" dirty="0">
                <a:solidFill>
                  <a:srgbClr val="0070C0"/>
                </a:solidFill>
              </a:rPr>
              <a:t>Aversión - Asco</a:t>
            </a:r>
            <a:br>
              <a:rPr lang="es-CL" b="1" dirty="0">
                <a:solidFill>
                  <a:srgbClr val="FF0000"/>
                </a:solidFill>
              </a:rPr>
            </a:br>
            <a:r>
              <a:rPr lang="es-CL" sz="3600" b="1" dirty="0">
                <a:solidFill>
                  <a:srgbClr val="0070C0"/>
                </a:solidFill>
              </a:rPr>
              <a:t>Al igual que tu, y muchas personas…..</a:t>
            </a:r>
            <a:br>
              <a:rPr lang="es-CL" b="1" dirty="0">
                <a:solidFill>
                  <a:srgbClr val="FF0000"/>
                </a:solidFill>
              </a:rPr>
            </a:br>
            <a:r>
              <a:rPr lang="es-CL" b="1" dirty="0"/>
              <a:t>Sorpresa - Curiosidad</a:t>
            </a:r>
            <a:br>
              <a:rPr lang="es-CL" b="1" dirty="0"/>
            </a:br>
            <a:r>
              <a:rPr lang="es-CL" sz="3600" b="1" dirty="0"/>
              <a:t>De la curiosidad nacen las ideas… serás….</a:t>
            </a:r>
            <a:br>
              <a:rPr lang="es-CL" dirty="0"/>
            </a:br>
            <a:endParaRPr lang="es-CL" dirty="0"/>
          </a:p>
        </p:txBody>
      </p:sp>
      <p:grpSp>
        <p:nvGrpSpPr>
          <p:cNvPr id="4" name="1 Grupo">
            <a:extLst>
              <a:ext uri="{FF2B5EF4-FFF2-40B4-BE49-F238E27FC236}">
                <a16:creationId xmlns:a16="http://schemas.microsoft.com/office/drawing/2014/main" id="{0BCD934F-614D-401C-81CC-17D83BBB3E64}"/>
              </a:ext>
            </a:extLst>
          </p:cNvPr>
          <p:cNvGrpSpPr/>
          <p:nvPr/>
        </p:nvGrpSpPr>
        <p:grpSpPr>
          <a:xfrm>
            <a:off x="-1" y="-67136"/>
            <a:ext cx="12188826" cy="6715826"/>
            <a:chOff x="0" y="34731"/>
            <a:chExt cx="12188826" cy="6715826"/>
          </a:xfrm>
        </p:grpSpPr>
        <p:pic>
          <p:nvPicPr>
            <p:cNvPr id="5" name="2 Imagen">
              <a:extLst>
                <a:ext uri="{FF2B5EF4-FFF2-40B4-BE49-F238E27FC236}">
                  <a16:creationId xmlns:a16="http://schemas.microsoft.com/office/drawing/2014/main" id="{73FF7C59-39D4-4685-A4EA-A54BD26501B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88729"/>
              <a:ext cx="11711036" cy="143927"/>
            </a:xfrm>
            <a:prstGeom prst="rect">
              <a:avLst/>
            </a:prstGeom>
          </p:spPr>
        </p:pic>
        <p:pic>
          <p:nvPicPr>
            <p:cNvPr id="6" name="3 Imagen">
              <a:extLst>
                <a:ext uri="{FF2B5EF4-FFF2-40B4-BE49-F238E27FC236}">
                  <a16:creationId xmlns:a16="http://schemas.microsoft.com/office/drawing/2014/main" id="{8C5A7A22-0DAC-4D35-A39F-351F5EC0BA7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a:off x="117748" y="6519352"/>
              <a:ext cx="12071076" cy="152846"/>
            </a:xfrm>
            <a:prstGeom prst="rect">
              <a:avLst/>
            </a:prstGeom>
          </p:spPr>
        </p:pic>
        <p:pic>
          <p:nvPicPr>
            <p:cNvPr id="7" name="4 Imagen">
              <a:extLst>
                <a:ext uri="{FF2B5EF4-FFF2-40B4-BE49-F238E27FC236}">
                  <a16:creationId xmlns:a16="http://schemas.microsoft.com/office/drawing/2014/main" id="{A773CF75-9ADD-4CAE-A5AF-62DDF19FD56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2847577" y="3150415"/>
              <a:ext cx="6368537" cy="137170"/>
            </a:xfrm>
            <a:prstGeom prst="rect">
              <a:avLst/>
            </a:prstGeom>
          </p:spPr>
        </p:pic>
        <p:pic>
          <p:nvPicPr>
            <p:cNvPr id="8" name="5 Imagen">
              <a:extLst>
                <a:ext uri="{FF2B5EF4-FFF2-40B4-BE49-F238E27FC236}">
                  <a16:creationId xmlns:a16="http://schemas.microsoft.com/office/drawing/2014/main" id="{EB665A62-8465-4211-BC48-120AEAAE271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6200000">
              <a:off x="8598487" y="3160219"/>
              <a:ext cx="6561917" cy="618760"/>
            </a:xfrm>
            <a:prstGeom prst="rect">
              <a:avLst/>
            </a:prstGeom>
          </p:spPr>
        </p:pic>
      </p:grpSp>
      <p:pic>
        <p:nvPicPr>
          <p:cNvPr id="10" name="1 Imagen">
            <a:extLst>
              <a:ext uri="{FF2B5EF4-FFF2-40B4-BE49-F238E27FC236}">
                <a16:creationId xmlns:a16="http://schemas.microsoft.com/office/drawing/2014/main" id="{42D9F691-EEC9-4A50-8A33-AE019A8B258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915011" y="244556"/>
            <a:ext cx="1763688" cy="521768"/>
          </a:xfrm>
          <a:prstGeom prst="rect">
            <a:avLst/>
          </a:prstGeom>
        </p:spPr>
      </p:pic>
      <p:pic>
        <p:nvPicPr>
          <p:cNvPr id="11" name="Imagen 10">
            <a:extLst>
              <a:ext uri="{FF2B5EF4-FFF2-40B4-BE49-F238E27FC236}">
                <a16:creationId xmlns:a16="http://schemas.microsoft.com/office/drawing/2014/main" id="{C05869B7-6CB5-4D14-8A4D-12D9541BA0B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45605" y="6190896"/>
            <a:ext cx="8335334" cy="169676"/>
          </a:xfrm>
          <a:prstGeom prst="rect">
            <a:avLst/>
          </a:prstGeom>
        </p:spPr>
      </p:pic>
      <p:pic>
        <p:nvPicPr>
          <p:cNvPr id="9" name="Imagen 8" descr="Imagen que contiene reloj&#10;&#10;Descripción generada automáticamente">
            <a:extLst>
              <a:ext uri="{FF2B5EF4-FFF2-40B4-BE49-F238E27FC236}">
                <a16:creationId xmlns:a16="http://schemas.microsoft.com/office/drawing/2014/main" id="{EE024F20-8059-4C89-8123-B34A5C5FB09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9162" y="2850570"/>
            <a:ext cx="1876425" cy="1857375"/>
          </a:xfrm>
          <a:prstGeom prst="rect">
            <a:avLst/>
          </a:prstGeom>
        </p:spPr>
      </p:pic>
    </p:spTree>
    <p:extLst>
      <p:ext uri="{BB962C8B-B14F-4D97-AF65-F5344CB8AC3E}">
        <p14:creationId xmlns:p14="http://schemas.microsoft.com/office/powerpoint/2010/main" val="110935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9C0DC1-5BDC-44E6-B402-54CB3CAB5C75}"/>
              </a:ext>
            </a:extLst>
          </p:cNvPr>
          <p:cNvSpPr>
            <a:spLocks noGrp="1"/>
          </p:cNvSpPr>
          <p:nvPr>
            <p:ph type="ctrTitle"/>
          </p:nvPr>
        </p:nvSpPr>
        <p:spPr>
          <a:xfrm>
            <a:off x="1283517" y="3510531"/>
            <a:ext cx="9144000" cy="2387600"/>
          </a:xfrm>
        </p:spPr>
        <p:txBody>
          <a:bodyPr>
            <a:normAutofit fontScale="90000"/>
          </a:bodyPr>
          <a:lstStyle/>
          <a:p>
            <a:r>
              <a:rPr lang="es-CL" b="1" dirty="0">
                <a:solidFill>
                  <a:srgbClr val="FF0000"/>
                </a:solidFill>
              </a:rPr>
              <a:t>Empatizar</a:t>
            </a:r>
            <a:br>
              <a:rPr lang="es-CL" b="1" dirty="0">
                <a:solidFill>
                  <a:srgbClr val="FF0000"/>
                </a:solidFill>
              </a:rPr>
            </a:br>
            <a:br>
              <a:rPr lang="es-CL" b="1" dirty="0">
                <a:solidFill>
                  <a:srgbClr val="FF0000"/>
                </a:solidFill>
              </a:rPr>
            </a:br>
            <a:r>
              <a:rPr lang="es-CL" sz="4900" b="1" dirty="0">
                <a:solidFill>
                  <a:srgbClr val="00B050"/>
                </a:solidFill>
              </a:rPr>
              <a:t>Ponerse en el lugar del </a:t>
            </a:r>
            <a:r>
              <a:rPr lang="es-CL" sz="4900" b="1" dirty="0" err="1">
                <a:solidFill>
                  <a:srgbClr val="00B050"/>
                </a:solidFill>
              </a:rPr>
              <a:t>otre</a:t>
            </a:r>
            <a:br>
              <a:rPr lang="es-CL" sz="4900" b="1" dirty="0">
                <a:solidFill>
                  <a:srgbClr val="00B050"/>
                </a:solidFill>
              </a:rPr>
            </a:br>
            <a:br>
              <a:rPr lang="es-CL" sz="4900" b="1" dirty="0">
                <a:solidFill>
                  <a:srgbClr val="FF0000"/>
                </a:solidFill>
              </a:rPr>
            </a:br>
            <a:r>
              <a:rPr lang="es-CL" sz="4900" b="1" dirty="0">
                <a:solidFill>
                  <a:srgbClr val="0070C0"/>
                </a:solidFill>
              </a:rPr>
              <a:t>Tratar de entender. ¿Por qué?</a:t>
            </a:r>
            <a:br>
              <a:rPr lang="es-CL" sz="4900" b="1" dirty="0">
                <a:solidFill>
                  <a:srgbClr val="0070C0"/>
                </a:solidFill>
              </a:rPr>
            </a:br>
            <a:r>
              <a:rPr lang="es-CL" sz="4900" b="1" dirty="0">
                <a:solidFill>
                  <a:srgbClr val="0070C0"/>
                </a:solidFill>
              </a:rPr>
              <a:t>Entiendo cómo te sientes…..</a:t>
            </a:r>
            <a:br>
              <a:rPr lang="es-CL" sz="4900" b="1" dirty="0">
                <a:solidFill>
                  <a:srgbClr val="0070C0"/>
                </a:solidFill>
              </a:rPr>
            </a:br>
            <a:br>
              <a:rPr lang="es-CL" sz="4900" b="1" dirty="0">
                <a:solidFill>
                  <a:srgbClr val="FF0000"/>
                </a:solidFill>
              </a:rPr>
            </a:br>
            <a:r>
              <a:rPr lang="es-CL" sz="4900" b="1" dirty="0"/>
              <a:t>Responder a su necesidad</a:t>
            </a:r>
            <a:br>
              <a:rPr lang="es-CL" sz="4900" b="1" dirty="0"/>
            </a:br>
            <a:r>
              <a:rPr lang="es-CL" sz="4900" b="1" dirty="0"/>
              <a:t>(no significa darle en el gusto)</a:t>
            </a:r>
          </a:p>
        </p:txBody>
      </p:sp>
      <p:grpSp>
        <p:nvGrpSpPr>
          <p:cNvPr id="4" name="1 Grupo">
            <a:extLst>
              <a:ext uri="{FF2B5EF4-FFF2-40B4-BE49-F238E27FC236}">
                <a16:creationId xmlns:a16="http://schemas.microsoft.com/office/drawing/2014/main" id="{0BCD934F-614D-401C-81CC-17D83BBB3E64}"/>
              </a:ext>
            </a:extLst>
          </p:cNvPr>
          <p:cNvGrpSpPr/>
          <p:nvPr/>
        </p:nvGrpSpPr>
        <p:grpSpPr>
          <a:xfrm>
            <a:off x="-1" y="-67136"/>
            <a:ext cx="12188826" cy="6715826"/>
            <a:chOff x="0" y="34731"/>
            <a:chExt cx="12188826" cy="6715826"/>
          </a:xfrm>
        </p:grpSpPr>
        <p:pic>
          <p:nvPicPr>
            <p:cNvPr id="5" name="2 Imagen">
              <a:extLst>
                <a:ext uri="{FF2B5EF4-FFF2-40B4-BE49-F238E27FC236}">
                  <a16:creationId xmlns:a16="http://schemas.microsoft.com/office/drawing/2014/main" id="{73FF7C59-39D4-4685-A4EA-A54BD26501B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88729"/>
              <a:ext cx="11711036" cy="143927"/>
            </a:xfrm>
            <a:prstGeom prst="rect">
              <a:avLst/>
            </a:prstGeom>
          </p:spPr>
        </p:pic>
        <p:pic>
          <p:nvPicPr>
            <p:cNvPr id="6" name="3 Imagen">
              <a:extLst>
                <a:ext uri="{FF2B5EF4-FFF2-40B4-BE49-F238E27FC236}">
                  <a16:creationId xmlns:a16="http://schemas.microsoft.com/office/drawing/2014/main" id="{8C5A7A22-0DAC-4D35-A39F-351F5EC0BA7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a:off x="117748" y="6519352"/>
              <a:ext cx="12071076" cy="152846"/>
            </a:xfrm>
            <a:prstGeom prst="rect">
              <a:avLst/>
            </a:prstGeom>
          </p:spPr>
        </p:pic>
        <p:pic>
          <p:nvPicPr>
            <p:cNvPr id="7" name="4 Imagen">
              <a:extLst>
                <a:ext uri="{FF2B5EF4-FFF2-40B4-BE49-F238E27FC236}">
                  <a16:creationId xmlns:a16="http://schemas.microsoft.com/office/drawing/2014/main" id="{A773CF75-9ADD-4CAE-A5AF-62DDF19FD56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2847577" y="3150415"/>
              <a:ext cx="6368537" cy="137170"/>
            </a:xfrm>
            <a:prstGeom prst="rect">
              <a:avLst/>
            </a:prstGeom>
          </p:spPr>
        </p:pic>
        <p:pic>
          <p:nvPicPr>
            <p:cNvPr id="8" name="5 Imagen">
              <a:extLst>
                <a:ext uri="{FF2B5EF4-FFF2-40B4-BE49-F238E27FC236}">
                  <a16:creationId xmlns:a16="http://schemas.microsoft.com/office/drawing/2014/main" id="{EB665A62-8465-4211-BC48-120AEAAE271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6200000">
              <a:off x="8598487" y="3160219"/>
              <a:ext cx="6561917" cy="618760"/>
            </a:xfrm>
            <a:prstGeom prst="rect">
              <a:avLst/>
            </a:prstGeom>
          </p:spPr>
        </p:pic>
      </p:grpSp>
      <p:pic>
        <p:nvPicPr>
          <p:cNvPr id="10" name="1 Imagen">
            <a:extLst>
              <a:ext uri="{FF2B5EF4-FFF2-40B4-BE49-F238E27FC236}">
                <a16:creationId xmlns:a16="http://schemas.microsoft.com/office/drawing/2014/main" id="{42D9F691-EEC9-4A50-8A33-AE019A8B258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915011" y="244556"/>
            <a:ext cx="1763688" cy="521768"/>
          </a:xfrm>
          <a:prstGeom prst="rect">
            <a:avLst/>
          </a:prstGeom>
        </p:spPr>
      </p:pic>
      <p:pic>
        <p:nvPicPr>
          <p:cNvPr id="11" name="Imagen 10">
            <a:extLst>
              <a:ext uri="{FF2B5EF4-FFF2-40B4-BE49-F238E27FC236}">
                <a16:creationId xmlns:a16="http://schemas.microsoft.com/office/drawing/2014/main" id="{C05869B7-6CB5-4D14-8A4D-12D9541BA0B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45605" y="6190896"/>
            <a:ext cx="8335334" cy="169676"/>
          </a:xfrm>
          <a:prstGeom prst="rect">
            <a:avLst/>
          </a:prstGeom>
        </p:spPr>
      </p:pic>
      <p:sp>
        <p:nvSpPr>
          <p:cNvPr id="12" name="Elipse 11">
            <a:extLst>
              <a:ext uri="{FF2B5EF4-FFF2-40B4-BE49-F238E27FC236}">
                <a16:creationId xmlns:a16="http://schemas.microsoft.com/office/drawing/2014/main" id="{9C7A77D4-DD12-4853-999C-0DA25E16618B}"/>
              </a:ext>
            </a:extLst>
          </p:cNvPr>
          <p:cNvSpPr/>
          <p:nvPr/>
        </p:nvSpPr>
        <p:spPr>
          <a:xfrm flipH="1" flipV="1">
            <a:off x="476734" y="372902"/>
            <a:ext cx="618760" cy="594644"/>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3" name="CuadroTexto 12">
            <a:extLst>
              <a:ext uri="{FF2B5EF4-FFF2-40B4-BE49-F238E27FC236}">
                <a16:creationId xmlns:a16="http://schemas.microsoft.com/office/drawing/2014/main" id="{079652EB-72A7-40D3-8BCB-94A70F88DEC4}"/>
              </a:ext>
            </a:extLst>
          </p:cNvPr>
          <p:cNvSpPr txBox="1"/>
          <p:nvPr/>
        </p:nvSpPr>
        <p:spPr>
          <a:xfrm>
            <a:off x="692001" y="393390"/>
            <a:ext cx="50291" cy="584775"/>
          </a:xfrm>
          <a:prstGeom prst="rect">
            <a:avLst/>
          </a:prstGeom>
          <a:noFill/>
        </p:spPr>
        <p:txBody>
          <a:bodyPr wrap="square" rtlCol="0">
            <a:spAutoFit/>
          </a:bodyPr>
          <a:lstStyle/>
          <a:p>
            <a:r>
              <a:rPr lang="es-CL" sz="3200" b="1" dirty="0"/>
              <a:t>7</a:t>
            </a:r>
          </a:p>
        </p:txBody>
      </p:sp>
      <p:pic>
        <p:nvPicPr>
          <p:cNvPr id="9" name="Imagen 8" descr="Imagen que contiene reloj, plato&#10;&#10;Descripción generada automáticamente">
            <a:extLst>
              <a:ext uri="{FF2B5EF4-FFF2-40B4-BE49-F238E27FC236}">
                <a16:creationId xmlns:a16="http://schemas.microsoft.com/office/drawing/2014/main" id="{5716281C-2B5D-421B-9629-3FF1C5AA43C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245964" y="2715803"/>
            <a:ext cx="2324100" cy="2238375"/>
          </a:xfrm>
          <a:prstGeom prst="rect">
            <a:avLst/>
          </a:prstGeom>
        </p:spPr>
      </p:pic>
    </p:spTree>
    <p:extLst>
      <p:ext uri="{BB962C8B-B14F-4D97-AF65-F5344CB8AC3E}">
        <p14:creationId xmlns:p14="http://schemas.microsoft.com/office/powerpoint/2010/main" val="2461706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9C0DC1-5BDC-44E6-B402-54CB3CAB5C75}"/>
              </a:ext>
            </a:extLst>
          </p:cNvPr>
          <p:cNvSpPr>
            <a:spLocks noGrp="1"/>
          </p:cNvSpPr>
          <p:nvPr>
            <p:ph type="ctrTitle"/>
          </p:nvPr>
        </p:nvSpPr>
        <p:spPr>
          <a:xfrm>
            <a:off x="1486155" y="3655825"/>
            <a:ext cx="9144000" cy="2387600"/>
          </a:xfrm>
        </p:spPr>
        <p:txBody>
          <a:bodyPr>
            <a:normAutofit fontScale="90000"/>
          </a:bodyPr>
          <a:lstStyle/>
          <a:p>
            <a:r>
              <a:rPr lang="es-CL" b="1" dirty="0">
                <a:solidFill>
                  <a:srgbClr val="FF0000"/>
                </a:solidFill>
              </a:rPr>
              <a:t>Reflexionar</a:t>
            </a:r>
            <a:br>
              <a:rPr lang="es-CL" b="1" dirty="0">
                <a:solidFill>
                  <a:srgbClr val="FF0000"/>
                </a:solidFill>
              </a:rPr>
            </a:br>
            <a:br>
              <a:rPr lang="es-CL" b="1" dirty="0">
                <a:solidFill>
                  <a:srgbClr val="FF0000"/>
                </a:solidFill>
              </a:rPr>
            </a:br>
            <a:r>
              <a:rPr lang="es-CL" sz="4900" b="1" dirty="0">
                <a:solidFill>
                  <a:srgbClr val="00B050"/>
                </a:solidFill>
              </a:rPr>
              <a:t>Pasar del inconsciente al consciente</a:t>
            </a:r>
            <a:br>
              <a:rPr lang="es-CL" sz="4900" b="1" dirty="0">
                <a:solidFill>
                  <a:srgbClr val="00B050"/>
                </a:solidFill>
              </a:rPr>
            </a:br>
            <a:br>
              <a:rPr lang="es-CL" sz="4900" b="1" dirty="0">
                <a:solidFill>
                  <a:srgbClr val="00B050"/>
                </a:solidFill>
              </a:rPr>
            </a:br>
            <a:r>
              <a:rPr lang="es-CL" sz="4900" b="1" dirty="0">
                <a:solidFill>
                  <a:srgbClr val="0070C0"/>
                </a:solidFill>
              </a:rPr>
              <a:t>Contrastar qué pasa a nivel de emoción y conducta</a:t>
            </a:r>
            <a:br>
              <a:rPr lang="es-CL" sz="4900" b="1" dirty="0">
                <a:solidFill>
                  <a:srgbClr val="0070C0"/>
                </a:solidFill>
              </a:rPr>
            </a:br>
            <a:br>
              <a:rPr lang="es-CL" sz="4900" b="1" dirty="0">
                <a:solidFill>
                  <a:srgbClr val="0070C0"/>
                </a:solidFill>
              </a:rPr>
            </a:br>
            <a:r>
              <a:rPr lang="es-CL" sz="4900" b="1" dirty="0"/>
              <a:t>Buscar en conjunto y ofrecer camino de salida</a:t>
            </a:r>
            <a:endParaRPr lang="es-CL" sz="4900" b="1" dirty="0">
              <a:solidFill>
                <a:srgbClr val="00B050"/>
              </a:solidFill>
            </a:endParaRPr>
          </a:p>
        </p:txBody>
      </p:sp>
      <p:grpSp>
        <p:nvGrpSpPr>
          <p:cNvPr id="4" name="1 Grupo">
            <a:extLst>
              <a:ext uri="{FF2B5EF4-FFF2-40B4-BE49-F238E27FC236}">
                <a16:creationId xmlns:a16="http://schemas.microsoft.com/office/drawing/2014/main" id="{0BCD934F-614D-401C-81CC-17D83BBB3E64}"/>
              </a:ext>
            </a:extLst>
          </p:cNvPr>
          <p:cNvGrpSpPr/>
          <p:nvPr/>
        </p:nvGrpSpPr>
        <p:grpSpPr>
          <a:xfrm>
            <a:off x="-1" y="-67136"/>
            <a:ext cx="12188826" cy="6715826"/>
            <a:chOff x="0" y="34731"/>
            <a:chExt cx="12188826" cy="6715826"/>
          </a:xfrm>
        </p:grpSpPr>
        <p:pic>
          <p:nvPicPr>
            <p:cNvPr id="5" name="2 Imagen">
              <a:extLst>
                <a:ext uri="{FF2B5EF4-FFF2-40B4-BE49-F238E27FC236}">
                  <a16:creationId xmlns:a16="http://schemas.microsoft.com/office/drawing/2014/main" id="{73FF7C59-39D4-4685-A4EA-A54BD26501B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88729"/>
              <a:ext cx="11711036" cy="143927"/>
            </a:xfrm>
            <a:prstGeom prst="rect">
              <a:avLst/>
            </a:prstGeom>
          </p:spPr>
        </p:pic>
        <p:pic>
          <p:nvPicPr>
            <p:cNvPr id="6" name="3 Imagen">
              <a:extLst>
                <a:ext uri="{FF2B5EF4-FFF2-40B4-BE49-F238E27FC236}">
                  <a16:creationId xmlns:a16="http://schemas.microsoft.com/office/drawing/2014/main" id="{8C5A7A22-0DAC-4D35-A39F-351F5EC0BA7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a:off x="117748" y="6519352"/>
              <a:ext cx="12071076" cy="152846"/>
            </a:xfrm>
            <a:prstGeom prst="rect">
              <a:avLst/>
            </a:prstGeom>
          </p:spPr>
        </p:pic>
        <p:pic>
          <p:nvPicPr>
            <p:cNvPr id="7" name="4 Imagen">
              <a:extLst>
                <a:ext uri="{FF2B5EF4-FFF2-40B4-BE49-F238E27FC236}">
                  <a16:creationId xmlns:a16="http://schemas.microsoft.com/office/drawing/2014/main" id="{A773CF75-9ADD-4CAE-A5AF-62DDF19FD56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2847577" y="3150415"/>
              <a:ext cx="6368537" cy="137170"/>
            </a:xfrm>
            <a:prstGeom prst="rect">
              <a:avLst/>
            </a:prstGeom>
          </p:spPr>
        </p:pic>
        <p:pic>
          <p:nvPicPr>
            <p:cNvPr id="8" name="5 Imagen">
              <a:extLst>
                <a:ext uri="{FF2B5EF4-FFF2-40B4-BE49-F238E27FC236}">
                  <a16:creationId xmlns:a16="http://schemas.microsoft.com/office/drawing/2014/main" id="{EB665A62-8465-4211-BC48-120AEAAE271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6200000">
              <a:off x="8598487" y="3160219"/>
              <a:ext cx="6561917" cy="618760"/>
            </a:xfrm>
            <a:prstGeom prst="rect">
              <a:avLst/>
            </a:prstGeom>
          </p:spPr>
        </p:pic>
      </p:grpSp>
      <p:pic>
        <p:nvPicPr>
          <p:cNvPr id="10" name="1 Imagen">
            <a:extLst>
              <a:ext uri="{FF2B5EF4-FFF2-40B4-BE49-F238E27FC236}">
                <a16:creationId xmlns:a16="http://schemas.microsoft.com/office/drawing/2014/main" id="{42D9F691-EEC9-4A50-8A33-AE019A8B258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915011" y="244556"/>
            <a:ext cx="1763688" cy="521768"/>
          </a:xfrm>
          <a:prstGeom prst="rect">
            <a:avLst/>
          </a:prstGeom>
        </p:spPr>
      </p:pic>
      <p:pic>
        <p:nvPicPr>
          <p:cNvPr id="11" name="Imagen 10">
            <a:extLst>
              <a:ext uri="{FF2B5EF4-FFF2-40B4-BE49-F238E27FC236}">
                <a16:creationId xmlns:a16="http://schemas.microsoft.com/office/drawing/2014/main" id="{C05869B7-6CB5-4D14-8A4D-12D9541BA0B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45605" y="6190896"/>
            <a:ext cx="8335334" cy="169676"/>
          </a:xfrm>
          <a:prstGeom prst="rect">
            <a:avLst/>
          </a:prstGeom>
        </p:spPr>
      </p:pic>
      <p:sp>
        <p:nvSpPr>
          <p:cNvPr id="13" name="Elipse 12">
            <a:extLst>
              <a:ext uri="{FF2B5EF4-FFF2-40B4-BE49-F238E27FC236}">
                <a16:creationId xmlns:a16="http://schemas.microsoft.com/office/drawing/2014/main" id="{686828BE-8B96-405F-839D-4387932434EB}"/>
              </a:ext>
            </a:extLst>
          </p:cNvPr>
          <p:cNvSpPr/>
          <p:nvPr/>
        </p:nvSpPr>
        <p:spPr>
          <a:xfrm flipH="1" flipV="1">
            <a:off x="476734" y="372902"/>
            <a:ext cx="618760" cy="594644"/>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4" name="CuadroTexto 13">
            <a:extLst>
              <a:ext uri="{FF2B5EF4-FFF2-40B4-BE49-F238E27FC236}">
                <a16:creationId xmlns:a16="http://schemas.microsoft.com/office/drawing/2014/main" id="{99E83B61-C59B-4EED-BA82-E2B292EE1063}"/>
              </a:ext>
            </a:extLst>
          </p:cNvPr>
          <p:cNvSpPr txBox="1"/>
          <p:nvPr/>
        </p:nvSpPr>
        <p:spPr>
          <a:xfrm>
            <a:off x="692001" y="393390"/>
            <a:ext cx="50291" cy="584775"/>
          </a:xfrm>
          <a:prstGeom prst="rect">
            <a:avLst/>
          </a:prstGeom>
          <a:noFill/>
        </p:spPr>
        <p:txBody>
          <a:bodyPr wrap="square" rtlCol="0">
            <a:spAutoFit/>
          </a:bodyPr>
          <a:lstStyle/>
          <a:p>
            <a:r>
              <a:rPr lang="es-CL" sz="3200" b="1" dirty="0"/>
              <a:t>8</a:t>
            </a:r>
          </a:p>
        </p:txBody>
      </p:sp>
      <p:pic>
        <p:nvPicPr>
          <p:cNvPr id="9" name="Imagen 8" descr="Imagen que contiene dibujo, reloj&#10;&#10;Descripción generada automáticamente">
            <a:extLst>
              <a:ext uri="{FF2B5EF4-FFF2-40B4-BE49-F238E27FC236}">
                <a16:creationId xmlns:a16="http://schemas.microsoft.com/office/drawing/2014/main" id="{60261167-99DA-4F27-9D77-F6D3A0E8071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113502" y="3367732"/>
            <a:ext cx="1524000" cy="1552575"/>
          </a:xfrm>
          <a:prstGeom prst="rect">
            <a:avLst/>
          </a:prstGeom>
        </p:spPr>
      </p:pic>
    </p:spTree>
    <p:extLst>
      <p:ext uri="{BB962C8B-B14F-4D97-AF65-F5344CB8AC3E}">
        <p14:creationId xmlns:p14="http://schemas.microsoft.com/office/powerpoint/2010/main" val="20961569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9C0DC1-5BDC-44E6-B402-54CB3CAB5C75}"/>
              </a:ext>
            </a:extLst>
          </p:cNvPr>
          <p:cNvSpPr>
            <a:spLocks noGrp="1"/>
          </p:cNvSpPr>
          <p:nvPr>
            <p:ph type="ctrTitle"/>
          </p:nvPr>
        </p:nvSpPr>
        <p:spPr>
          <a:xfrm>
            <a:off x="1415670" y="3048021"/>
            <a:ext cx="9144000" cy="2387600"/>
          </a:xfrm>
        </p:spPr>
        <p:txBody>
          <a:bodyPr>
            <a:normAutofit fontScale="90000"/>
          </a:bodyPr>
          <a:lstStyle/>
          <a:p>
            <a:r>
              <a:rPr lang="es-CL" b="1" dirty="0">
                <a:solidFill>
                  <a:srgbClr val="FF0000"/>
                </a:solidFill>
              </a:rPr>
              <a:t>Armar el relato</a:t>
            </a:r>
            <a:br>
              <a:rPr lang="es-CL" b="1" dirty="0">
                <a:solidFill>
                  <a:srgbClr val="FF0000"/>
                </a:solidFill>
              </a:rPr>
            </a:br>
            <a:br>
              <a:rPr lang="es-CL" b="1" dirty="0">
                <a:solidFill>
                  <a:srgbClr val="FF0000"/>
                </a:solidFill>
              </a:rPr>
            </a:br>
            <a:r>
              <a:rPr lang="es-CL" sz="4900" b="1" dirty="0">
                <a:solidFill>
                  <a:srgbClr val="00B050"/>
                </a:solidFill>
              </a:rPr>
              <a:t>Integrar: Emociones, sensaciones, pensamientos y acciones</a:t>
            </a:r>
            <a:br>
              <a:rPr lang="es-CL" sz="4900" b="1" dirty="0">
                <a:solidFill>
                  <a:srgbClr val="00B050"/>
                </a:solidFill>
              </a:rPr>
            </a:br>
            <a:br>
              <a:rPr lang="es-CL" sz="4900" b="1" dirty="0">
                <a:solidFill>
                  <a:srgbClr val="00B050"/>
                </a:solidFill>
              </a:rPr>
            </a:br>
            <a:r>
              <a:rPr lang="es-CL" sz="4900" b="1" dirty="0">
                <a:solidFill>
                  <a:srgbClr val="0070C0"/>
                </a:solidFill>
              </a:rPr>
              <a:t>Ponerlo en palabras</a:t>
            </a:r>
            <a:br>
              <a:rPr lang="es-CL" sz="4900" b="1" dirty="0">
                <a:solidFill>
                  <a:srgbClr val="0070C0"/>
                </a:solidFill>
              </a:rPr>
            </a:br>
            <a:br>
              <a:rPr lang="es-CL" sz="4900" b="1" dirty="0">
                <a:solidFill>
                  <a:srgbClr val="0070C0"/>
                </a:solidFill>
              </a:rPr>
            </a:br>
            <a:r>
              <a:rPr lang="es-CL" sz="4900" b="1" dirty="0">
                <a:solidFill>
                  <a:srgbClr val="0070C0"/>
                </a:solidFill>
              </a:rPr>
              <a:t>¡¡¡Lo lograste!!!</a:t>
            </a:r>
            <a:endParaRPr lang="es-CL" sz="4900" b="1" dirty="0">
              <a:solidFill>
                <a:srgbClr val="00B050"/>
              </a:solidFill>
            </a:endParaRPr>
          </a:p>
        </p:txBody>
      </p:sp>
      <p:grpSp>
        <p:nvGrpSpPr>
          <p:cNvPr id="4" name="1 Grupo">
            <a:extLst>
              <a:ext uri="{FF2B5EF4-FFF2-40B4-BE49-F238E27FC236}">
                <a16:creationId xmlns:a16="http://schemas.microsoft.com/office/drawing/2014/main" id="{0BCD934F-614D-401C-81CC-17D83BBB3E64}"/>
              </a:ext>
            </a:extLst>
          </p:cNvPr>
          <p:cNvGrpSpPr/>
          <p:nvPr/>
        </p:nvGrpSpPr>
        <p:grpSpPr>
          <a:xfrm>
            <a:off x="-1" y="-67136"/>
            <a:ext cx="12188826" cy="6715826"/>
            <a:chOff x="0" y="34731"/>
            <a:chExt cx="12188826" cy="6715826"/>
          </a:xfrm>
        </p:grpSpPr>
        <p:pic>
          <p:nvPicPr>
            <p:cNvPr id="5" name="2 Imagen">
              <a:extLst>
                <a:ext uri="{FF2B5EF4-FFF2-40B4-BE49-F238E27FC236}">
                  <a16:creationId xmlns:a16="http://schemas.microsoft.com/office/drawing/2014/main" id="{73FF7C59-39D4-4685-A4EA-A54BD26501B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88729"/>
              <a:ext cx="11711036" cy="143927"/>
            </a:xfrm>
            <a:prstGeom prst="rect">
              <a:avLst/>
            </a:prstGeom>
          </p:spPr>
        </p:pic>
        <p:pic>
          <p:nvPicPr>
            <p:cNvPr id="6" name="3 Imagen">
              <a:extLst>
                <a:ext uri="{FF2B5EF4-FFF2-40B4-BE49-F238E27FC236}">
                  <a16:creationId xmlns:a16="http://schemas.microsoft.com/office/drawing/2014/main" id="{8C5A7A22-0DAC-4D35-A39F-351F5EC0BA7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a:off x="117748" y="6519352"/>
              <a:ext cx="12071076" cy="152846"/>
            </a:xfrm>
            <a:prstGeom prst="rect">
              <a:avLst/>
            </a:prstGeom>
          </p:spPr>
        </p:pic>
        <p:pic>
          <p:nvPicPr>
            <p:cNvPr id="7" name="4 Imagen">
              <a:extLst>
                <a:ext uri="{FF2B5EF4-FFF2-40B4-BE49-F238E27FC236}">
                  <a16:creationId xmlns:a16="http://schemas.microsoft.com/office/drawing/2014/main" id="{A773CF75-9ADD-4CAE-A5AF-62DDF19FD56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2847577" y="3150415"/>
              <a:ext cx="6368537" cy="137170"/>
            </a:xfrm>
            <a:prstGeom prst="rect">
              <a:avLst/>
            </a:prstGeom>
          </p:spPr>
        </p:pic>
        <p:pic>
          <p:nvPicPr>
            <p:cNvPr id="8" name="5 Imagen">
              <a:extLst>
                <a:ext uri="{FF2B5EF4-FFF2-40B4-BE49-F238E27FC236}">
                  <a16:creationId xmlns:a16="http://schemas.microsoft.com/office/drawing/2014/main" id="{EB665A62-8465-4211-BC48-120AEAAE271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6200000">
              <a:off x="8598487" y="3160219"/>
              <a:ext cx="6561917" cy="618760"/>
            </a:xfrm>
            <a:prstGeom prst="rect">
              <a:avLst/>
            </a:prstGeom>
          </p:spPr>
        </p:pic>
      </p:grpSp>
      <p:pic>
        <p:nvPicPr>
          <p:cNvPr id="10" name="1 Imagen">
            <a:extLst>
              <a:ext uri="{FF2B5EF4-FFF2-40B4-BE49-F238E27FC236}">
                <a16:creationId xmlns:a16="http://schemas.microsoft.com/office/drawing/2014/main" id="{42D9F691-EEC9-4A50-8A33-AE019A8B258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915011" y="244556"/>
            <a:ext cx="1763688" cy="521768"/>
          </a:xfrm>
          <a:prstGeom prst="rect">
            <a:avLst/>
          </a:prstGeom>
        </p:spPr>
      </p:pic>
      <p:pic>
        <p:nvPicPr>
          <p:cNvPr id="11" name="Imagen 10">
            <a:extLst>
              <a:ext uri="{FF2B5EF4-FFF2-40B4-BE49-F238E27FC236}">
                <a16:creationId xmlns:a16="http://schemas.microsoft.com/office/drawing/2014/main" id="{C05869B7-6CB5-4D14-8A4D-12D9541BA0B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45605" y="6190896"/>
            <a:ext cx="8335334" cy="169676"/>
          </a:xfrm>
          <a:prstGeom prst="rect">
            <a:avLst/>
          </a:prstGeom>
        </p:spPr>
      </p:pic>
      <p:sp>
        <p:nvSpPr>
          <p:cNvPr id="13" name="Elipse 12">
            <a:extLst>
              <a:ext uri="{FF2B5EF4-FFF2-40B4-BE49-F238E27FC236}">
                <a16:creationId xmlns:a16="http://schemas.microsoft.com/office/drawing/2014/main" id="{FF955ABF-96BD-45D5-B716-6C6F5DAA3CF0}"/>
              </a:ext>
            </a:extLst>
          </p:cNvPr>
          <p:cNvSpPr/>
          <p:nvPr/>
        </p:nvSpPr>
        <p:spPr>
          <a:xfrm flipH="1" flipV="1">
            <a:off x="476734" y="372902"/>
            <a:ext cx="618760" cy="594644"/>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4" name="CuadroTexto 13">
            <a:extLst>
              <a:ext uri="{FF2B5EF4-FFF2-40B4-BE49-F238E27FC236}">
                <a16:creationId xmlns:a16="http://schemas.microsoft.com/office/drawing/2014/main" id="{90374C3F-0F12-4B1E-8DDC-A6C06CCD3CB6}"/>
              </a:ext>
            </a:extLst>
          </p:cNvPr>
          <p:cNvSpPr txBox="1"/>
          <p:nvPr/>
        </p:nvSpPr>
        <p:spPr>
          <a:xfrm>
            <a:off x="692001" y="393390"/>
            <a:ext cx="50291" cy="584775"/>
          </a:xfrm>
          <a:prstGeom prst="rect">
            <a:avLst/>
          </a:prstGeom>
          <a:noFill/>
        </p:spPr>
        <p:txBody>
          <a:bodyPr wrap="square" rtlCol="0">
            <a:spAutoFit/>
          </a:bodyPr>
          <a:lstStyle/>
          <a:p>
            <a:r>
              <a:rPr lang="es-CL" sz="3200" b="1" dirty="0"/>
              <a:t>9</a:t>
            </a:r>
          </a:p>
        </p:txBody>
      </p:sp>
      <p:pic>
        <p:nvPicPr>
          <p:cNvPr id="9" name="Imagen 8" descr="Imagen que contiene dibujo&#10;&#10;Descripción generada automáticamente">
            <a:extLst>
              <a:ext uri="{FF2B5EF4-FFF2-40B4-BE49-F238E27FC236}">
                <a16:creationId xmlns:a16="http://schemas.microsoft.com/office/drawing/2014/main" id="{3574A6F3-9105-41B7-9721-51B9080256C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84642" y="3459956"/>
            <a:ext cx="1095375" cy="1114425"/>
          </a:xfrm>
          <a:prstGeom prst="rect">
            <a:avLst/>
          </a:prstGeom>
        </p:spPr>
      </p:pic>
      <p:pic>
        <p:nvPicPr>
          <p:cNvPr id="17" name="Imagen 16" descr="Imagen que contiene dibujo&#10;&#10;Descripción generada automáticamente">
            <a:extLst>
              <a:ext uri="{FF2B5EF4-FFF2-40B4-BE49-F238E27FC236}">
                <a16:creationId xmlns:a16="http://schemas.microsoft.com/office/drawing/2014/main" id="{4B8E7170-AB16-424F-A07C-0F2F6B79919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636820" y="4574381"/>
            <a:ext cx="1095375" cy="1114425"/>
          </a:xfrm>
          <a:prstGeom prst="rect">
            <a:avLst/>
          </a:prstGeom>
        </p:spPr>
      </p:pic>
    </p:spTree>
    <p:extLst>
      <p:ext uri="{BB962C8B-B14F-4D97-AF65-F5344CB8AC3E}">
        <p14:creationId xmlns:p14="http://schemas.microsoft.com/office/powerpoint/2010/main" val="1133840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1 Grupo">
            <a:extLst>
              <a:ext uri="{FF2B5EF4-FFF2-40B4-BE49-F238E27FC236}">
                <a16:creationId xmlns:a16="http://schemas.microsoft.com/office/drawing/2014/main" id="{0BCD934F-614D-401C-81CC-17D83BBB3E64}"/>
              </a:ext>
            </a:extLst>
          </p:cNvPr>
          <p:cNvGrpSpPr/>
          <p:nvPr/>
        </p:nvGrpSpPr>
        <p:grpSpPr>
          <a:xfrm>
            <a:off x="-1" y="-67136"/>
            <a:ext cx="12188826" cy="6715826"/>
            <a:chOff x="0" y="34731"/>
            <a:chExt cx="12188826" cy="6715826"/>
          </a:xfrm>
        </p:grpSpPr>
        <p:pic>
          <p:nvPicPr>
            <p:cNvPr id="5" name="2 Imagen">
              <a:extLst>
                <a:ext uri="{FF2B5EF4-FFF2-40B4-BE49-F238E27FC236}">
                  <a16:creationId xmlns:a16="http://schemas.microsoft.com/office/drawing/2014/main" id="{73FF7C59-39D4-4685-A4EA-A54BD26501B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88729"/>
              <a:ext cx="11711036" cy="143927"/>
            </a:xfrm>
            <a:prstGeom prst="rect">
              <a:avLst/>
            </a:prstGeom>
          </p:spPr>
        </p:pic>
        <p:pic>
          <p:nvPicPr>
            <p:cNvPr id="6" name="3 Imagen">
              <a:extLst>
                <a:ext uri="{FF2B5EF4-FFF2-40B4-BE49-F238E27FC236}">
                  <a16:creationId xmlns:a16="http://schemas.microsoft.com/office/drawing/2014/main" id="{8C5A7A22-0DAC-4D35-A39F-351F5EC0BA7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a:off x="117748" y="6519352"/>
              <a:ext cx="12071076" cy="152846"/>
            </a:xfrm>
            <a:prstGeom prst="rect">
              <a:avLst/>
            </a:prstGeom>
          </p:spPr>
        </p:pic>
        <p:pic>
          <p:nvPicPr>
            <p:cNvPr id="7" name="4 Imagen">
              <a:extLst>
                <a:ext uri="{FF2B5EF4-FFF2-40B4-BE49-F238E27FC236}">
                  <a16:creationId xmlns:a16="http://schemas.microsoft.com/office/drawing/2014/main" id="{A773CF75-9ADD-4CAE-A5AF-62DDF19FD56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2847577" y="3150415"/>
              <a:ext cx="6368537" cy="137170"/>
            </a:xfrm>
            <a:prstGeom prst="rect">
              <a:avLst/>
            </a:prstGeom>
          </p:spPr>
        </p:pic>
        <p:pic>
          <p:nvPicPr>
            <p:cNvPr id="8" name="5 Imagen">
              <a:extLst>
                <a:ext uri="{FF2B5EF4-FFF2-40B4-BE49-F238E27FC236}">
                  <a16:creationId xmlns:a16="http://schemas.microsoft.com/office/drawing/2014/main" id="{EB665A62-8465-4211-BC48-120AEAAE271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6200000">
              <a:off x="8598487" y="3160219"/>
              <a:ext cx="6561917" cy="618760"/>
            </a:xfrm>
            <a:prstGeom prst="rect">
              <a:avLst/>
            </a:prstGeom>
          </p:spPr>
        </p:pic>
      </p:grpSp>
      <p:pic>
        <p:nvPicPr>
          <p:cNvPr id="10" name="1 Imagen">
            <a:extLst>
              <a:ext uri="{FF2B5EF4-FFF2-40B4-BE49-F238E27FC236}">
                <a16:creationId xmlns:a16="http://schemas.microsoft.com/office/drawing/2014/main" id="{42D9F691-EEC9-4A50-8A33-AE019A8B258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915011" y="244556"/>
            <a:ext cx="1763688" cy="521768"/>
          </a:xfrm>
          <a:prstGeom prst="rect">
            <a:avLst/>
          </a:prstGeom>
        </p:spPr>
      </p:pic>
      <p:pic>
        <p:nvPicPr>
          <p:cNvPr id="11" name="Imagen 10">
            <a:extLst>
              <a:ext uri="{FF2B5EF4-FFF2-40B4-BE49-F238E27FC236}">
                <a16:creationId xmlns:a16="http://schemas.microsoft.com/office/drawing/2014/main" id="{C05869B7-6CB5-4D14-8A4D-12D9541BA0B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45605" y="6190896"/>
            <a:ext cx="8335334" cy="169676"/>
          </a:xfrm>
          <a:prstGeom prst="rect">
            <a:avLst/>
          </a:prstGeom>
        </p:spPr>
      </p:pic>
      <p:pic>
        <p:nvPicPr>
          <p:cNvPr id="13" name="2 Imagen">
            <a:extLst>
              <a:ext uri="{FF2B5EF4-FFF2-40B4-BE49-F238E27FC236}">
                <a16:creationId xmlns:a16="http://schemas.microsoft.com/office/drawing/2014/main" id="{D6B27B08-CF47-4DB0-BB13-B75419794085}"/>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2434" r="2622"/>
          <a:stretch/>
        </p:blipFill>
        <p:spPr>
          <a:xfrm>
            <a:off x="1083648" y="315485"/>
            <a:ext cx="8751474" cy="5653929"/>
          </a:xfrm>
          <a:prstGeom prst="rect">
            <a:avLst/>
          </a:prstGeom>
        </p:spPr>
      </p:pic>
    </p:spTree>
    <p:extLst>
      <p:ext uri="{BB962C8B-B14F-4D97-AF65-F5344CB8AC3E}">
        <p14:creationId xmlns:p14="http://schemas.microsoft.com/office/powerpoint/2010/main" val="6122796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1 Grupo">
            <a:extLst>
              <a:ext uri="{FF2B5EF4-FFF2-40B4-BE49-F238E27FC236}">
                <a16:creationId xmlns:a16="http://schemas.microsoft.com/office/drawing/2014/main" id="{0BCD934F-614D-401C-81CC-17D83BBB3E64}"/>
              </a:ext>
            </a:extLst>
          </p:cNvPr>
          <p:cNvGrpSpPr/>
          <p:nvPr/>
        </p:nvGrpSpPr>
        <p:grpSpPr>
          <a:xfrm>
            <a:off x="-1" y="-67136"/>
            <a:ext cx="12188826" cy="6715826"/>
            <a:chOff x="0" y="34731"/>
            <a:chExt cx="12188826" cy="6715826"/>
          </a:xfrm>
        </p:grpSpPr>
        <p:pic>
          <p:nvPicPr>
            <p:cNvPr id="5" name="2 Imagen">
              <a:extLst>
                <a:ext uri="{FF2B5EF4-FFF2-40B4-BE49-F238E27FC236}">
                  <a16:creationId xmlns:a16="http://schemas.microsoft.com/office/drawing/2014/main" id="{73FF7C59-39D4-4685-A4EA-A54BD26501B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88729"/>
              <a:ext cx="11711036" cy="143927"/>
            </a:xfrm>
            <a:prstGeom prst="rect">
              <a:avLst/>
            </a:prstGeom>
          </p:spPr>
        </p:pic>
        <p:pic>
          <p:nvPicPr>
            <p:cNvPr id="6" name="3 Imagen">
              <a:extLst>
                <a:ext uri="{FF2B5EF4-FFF2-40B4-BE49-F238E27FC236}">
                  <a16:creationId xmlns:a16="http://schemas.microsoft.com/office/drawing/2014/main" id="{8C5A7A22-0DAC-4D35-A39F-351F5EC0BA7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a:off x="117748" y="6519352"/>
              <a:ext cx="12071076" cy="152846"/>
            </a:xfrm>
            <a:prstGeom prst="rect">
              <a:avLst/>
            </a:prstGeom>
          </p:spPr>
        </p:pic>
        <p:pic>
          <p:nvPicPr>
            <p:cNvPr id="7" name="4 Imagen">
              <a:extLst>
                <a:ext uri="{FF2B5EF4-FFF2-40B4-BE49-F238E27FC236}">
                  <a16:creationId xmlns:a16="http://schemas.microsoft.com/office/drawing/2014/main" id="{A773CF75-9ADD-4CAE-A5AF-62DDF19FD56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2847577" y="3150415"/>
              <a:ext cx="6368537" cy="137170"/>
            </a:xfrm>
            <a:prstGeom prst="rect">
              <a:avLst/>
            </a:prstGeom>
          </p:spPr>
        </p:pic>
        <p:pic>
          <p:nvPicPr>
            <p:cNvPr id="8" name="5 Imagen">
              <a:extLst>
                <a:ext uri="{FF2B5EF4-FFF2-40B4-BE49-F238E27FC236}">
                  <a16:creationId xmlns:a16="http://schemas.microsoft.com/office/drawing/2014/main" id="{EB665A62-8465-4211-BC48-120AEAAE271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6200000">
              <a:off x="8598487" y="3160219"/>
              <a:ext cx="6561917" cy="618760"/>
            </a:xfrm>
            <a:prstGeom prst="rect">
              <a:avLst/>
            </a:prstGeom>
          </p:spPr>
        </p:pic>
      </p:grpSp>
      <p:pic>
        <p:nvPicPr>
          <p:cNvPr id="10" name="1 Imagen">
            <a:extLst>
              <a:ext uri="{FF2B5EF4-FFF2-40B4-BE49-F238E27FC236}">
                <a16:creationId xmlns:a16="http://schemas.microsoft.com/office/drawing/2014/main" id="{42D9F691-EEC9-4A50-8A33-AE019A8B258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915011" y="244556"/>
            <a:ext cx="1763688" cy="521768"/>
          </a:xfrm>
          <a:prstGeom prst="rect">
            <a:avLst/>
          </a:prstGeom>
        </p:spPr>
      </p:pic>
      <p:pic>
        <p:nvPicPr>
          <p:cNvPr id="11" name="Imagen 10">
            <a:extLst>
              <a:ext uri="{FF2B5EF4-FFF2-40B4-BE49-F238E27FC236}">
                <a16:creationId xmlns:a16="http://schemas.microsoft.com/office/drawing/2014/main" id="{C05869B7-6CB5-4D14-8A4D-12D9541BA0B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45605" y="6190896"/>
            <a:ext cx="8335334" cy="169676"/>
          </a:xfrm>
          <a:prstGeom prst="rect">
            <a:avLst/>
          </a:prstGeom>
        </p:spPr>
      </p:pic>
      <p:pic>
        <p:nvPicPr>
          <p:cNvPr id="12" name="Picture 6">
            <a:extLst>
              <a:ext uri="{FF2B5EF4-FFF2-40B4-BE49-F238E27FC236}">
                <a16:creationId xmlns:a16="http://schemas.microsoft.com/office/drawing/2014/main" id="{3642FCCA-CE64-4CE9-93E8-316B1B118914}"/>
              </a:ext>
            </a:extLst>
          </p:cNvPr>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90626" y="510363"/>
            <a:ext cx="8214260" cy="5371587"/>
          </a:xfrm>
          <a:prstGeom prst="rect">
            <a:avLst/>
          </a:prstGeom>
          <a:noFill/>
          <a:ln>
            <a:noFill/>
          </a:ln>
        </p:spPr>
      </p:pic>
    </p:spTree>
    <p:extLst>
      <p:ext uri="{BB962C8B-B14F-4D97-AF65-F5344CB8AC3E}">
        <p14:creationId xmlns:p14="http://schemas.microsoft.com/office/powerpoint/2010/main" val="12337226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1 Grupo">
            <a:extLst>
              <a:ext uri="{FF2B5EF4-FFF2-40B4-BE49-F238E27FC236}">
                <a16:creationId xmlns:a16="http://schemas.microsoft.com/office/drawing/2014/main" id="{0BCD934F-614D-401C-81CC-17D83BBB3E64}"/>
              </a:ext>
            </a:extLst>
          </p:cNvPr>
          <p:cNvGrpSpPr/>
          <p:nvPr/>
        </p:nvGrpSpPr>
        <p:grpSpPr>
          <a:xfrm>
            <a:off x="-1" y="-67136"/>
            <a:ext cx="12188826" cy="6715826"/>
            <a:chOff x="0" y="34731"/>
            <a:chExt cx="12188826" cy="6715826"/>
          </a:xfrm>
        </p:grpSpPr>
        <p:pic>
          <p:nvPicPr>
            <p:cNvPr id="5" name="2 Imagen">
              <a:extLst>
                <a:ext uri="{FF2B5EF4-FFF2-40B4-BE49-F238E27FC236}">
                  <a16:creationId xmlns:a16="http://schemas.microsoft.com/office/drawing/2014/main" id="{73FF7C59-39D4-4685-A4EA-A54BD26501B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88729"/>
              <a:ext cx="11711036" cy="143927"/>
            </a:xfrm>
            <a:prstGeom prst="rect">
              <a:avLst/>
            </a:prstGeom>
          </p:spPr>
        </p:pic>
        <p:pic>
          <p:nvPicPr>
            <p:cNvPr id="6" name="3 Imagen">
              <a:extLst>
                <a:ext uri="{FF2B5EF4-FFF2-40B4-BE49-F238E27FC236}">
                  <a16:creationId xmlns:a16="http://schemas.microsoft.com/office/drawing/2014/main" id="{8C5A7A22-0DAC-4D35-A39F-351F5EC0BA7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a:off x="117748" y="6519352"/>
              <a:ext cx="12071076" cy="152846"/>
            </a:xfrm>
            <a:prstGeom prst="rect">
              <a:avLst/>
            </a:prstGeom>
          </p:spPr>
        </p:pic>
        <p:pic>
          <p:nvPicPr>
            <p:cNvPr id="7" name="4 Imagen">
              <a:extLst>
                <a:ext uri="{FF2B5EF4-FFF2-40B4-BE49-F238E27FC236}">
                  <a16:creationId xmlns:a16="http://schemas.microsoft.com/office/drawing/2014/main" id="{A773CF75-9ADD-4CAE-A5AF-62DDF19FD56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2847577" y="3150415"/>
              <a:ext cx="6368537" cy="137170"/>
            </a:xfrm>
            <a:prstGeom prst="rect">
              <a:avLst/>
            </a:prstGeom>
          </p:spPr>
        </p:pic>
        <p:pic>
          <p:nvPicPr>
            <p:cNvPr id="8" name="5 Imagen">
              <a:extLst>
                <a:ext uri="{FF2B5EF4-FFF2-40B4-BE49-F238E27FC236}">
                  <a16:creationId xmlns:a16="http://schemas.microsoft.com/office/drawing/2014/main" id="{EB665A62-8465-4211-BC48-120AEAAE271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6200000">
              <a:off x="8598487" y="3160219"/>
              <a:ext cx="6561917" cy="618760"/>
            </a:xfrm>
            <a:prstGeom prst="rect">
              <a:avLst/>
            </a:prstGeom>
          </p:spPr>
        </p:pic>
      </p:grpSp>
      <p:pic>
        <p:nvPicPr>
          <p:cNvPr id="10" name="1 Imagen">
            <a:extLst>
              <a:ext uri="{FF2B5EF4-FFF2-40B4-BE49-F238E27FC236}">
                <a16:creationId xmlns:a16="http://schemas.microsoft.com/office/drawing/2014/main" id="{42D9F691-EEC9-4A50-8A33-AE019A8B258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915011" y="244556"/>
            <a:ext cx="1763688" cy="521768"/>
          </a:xfrm>
          <a:prstGeom prst="rect">
            <a:avLst/>
          </a:prstGeom>
        </p:spPr>
      </p:pic>
      <p:pic>
        <p:nvPicPr>
          <p:cNvPr id="11" name="Imagen 10">
            <a:extLst>
              <a:ext uri="{FF2B5EF4-FFF2-40B4-BE49-F238E27FC236}">
                <a16:creationId xmlns:a16="http://schemas.microsoft.com/office/drawing/2014/main" id="{C05869B7-6CB5-4D14-8A4D-12D9541BA0B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45605" y="6190896"/>
            <a:ext cx="8335334" cy="169676"/>
          </a:xfrm>
          <a:prstGeom prst="rect">
            <a:avLst/>
          </a:prstGeom>
        </p:spPr>
      </p:pic>
      <p:sp>
        <p:nvSpPr>
          <p:cNvPr id="13" name="Título 1">
            <a:extLst>
              <a:ext uri="{FF2B5EF4-FFF2-40B4-BE49-F238E27FC236}">
                <a16:creationId xmlns:a16="http://schemas.microsoft.com/office/drawing/2014/main" id="{49D80089-5C82-45C1-B5C4-8B5490B7EAEB}"/>
              </a:ext>
            </a:extLst>
          </p:cNvPr>
          <p:cNvSpPr>
            <a:spLocks noGrp="1"/>
          </p:cNvSpPr>
          <p:nvPr>
            <p:ph type="ctrTitle"/>
          </p:nvPr>
        </p:nvSpPr>
        <p:spPr>
          <a:xfrm>
            <a:off x="336690" y="497428"/>
            <a:ext cx="11088518" cy="6561917"/>
          </a:xfrm>
        </p:spPr>
        <p:txBody>
          <a:bodyPr>
            <a:normAutofit fontScale="90000"/>
          </a:bodyPr>
          <a:lstStyle/>
          <a:p>
            <a:r>
              <a:rPr lang="es-CL" sz="4900" b="1" dirty="0">
                <a:solidFill>
                  <a:srgbClr val="FF0000"/>
                </a:solidFill>
              </a:rPr>
              <a:t>Tarea para la casa:</a:t>
            </a:r>
            <a:br>
              <a:rPr lang="es-CL" sz="4900" b="1" dirty="0">
                <a:solidFill>
                  <a:srgbClr val="FF0000"/>
                </a:solidFill>
              </a:rPr>
            </a:br>
            <a:r>
              <a:rPr lang="es-CL" sz="4900" b="1" dirty="0">
                <a:solidFill>
                  <a:srgbClr val="FF0000"/>
                </a:solidFill>
              </a:rPr>
              <a:t>Si la Agencia de la Calidad de la Educación dice:</a:t>
            </a:r>
            <a:br>
              <a:rPr lang="es-CL" sz="4400" b="1" dirty="0">
                <a:solidFill>
                  <a:srgbClr val="FF0000"/>
                </a:solidFill>
              </a:rPr>
            </a:br>
            <a:br>
              <a:rPr lang="es-CL" sz="4400" b="1" dirty="0">
                <a:solidFill>
                  <a:srgbClr val="00B050"/>
                </a:solidFill>
              </a:rPr>
            </a:br>
            <a:r>
              <a:rPr lang="es-CL" sz="3600" b="1" dirty="0">
                <a:solidFill>
                  <a:srgbClr val="00B050"/>
                </a:solidFill>
              </a:rPr>
              <a:t>“La variable de control que mejor explica el aprendizaje es el clima (ambiente, convivencia) al interior de los establecimientos educacionales”</a:t>
            </a:r>
            <a:br>
              <a:rPr lang="es-CL" sz="3600" b="1" dirty="0">
                <a:solidFill>
                  <a:srgbClr val="FF0000"/>
                </a:solidFill>
              </a:rPr>
            </a:br>
            <a:br>
              <a:rPr lang="es-CL" sz="3600" b="1" dirty="0">
                <a:solidFill>
                  <a:srgbClr val="0070C0"/>
                </a:solidFill>
              </a:rPr>
            </a:br>
            <a:r>
              <a:rPr lang="es-CL" sz="3600" b="1" dirty="0">
                <a:solidFill>
                  <a:srgbClr val="0070C0"/>
                </a:solidFill>
              </a:rPr>
              <a:t>¿Por qué no hay más énfasis en la educación socioemocional?</a:t>
            </a:r>
            <a:br>
              <a:rPr lang="es-CL" sz="3600" b="1" dirty="0">
                <a:solidFill>
                  <a:srgbClr val="0070C0"/>
                </a:solidFill>
              </a:rPr>
            </a:br>
            <a:r>
              <a:rPr lang="es-CL" sz="3600" b="1" dirty="0">
                <a:solidFill>
                  <a:srgbClr val="0070C0"/>
                </a:solidFill>
              </a:rPr>
              <a:t>¿Por qué no le han dado en importancia a la educación socioemocional en tiempo de cuarentena y de distanciamiento físico?</a:t>
            </a:r>
            <a:br>
              <a:rPr lang="es-CL" b="1" dirty="0">
                <a:solidFill>
                  <a:srgbClr val="FF0000"/>
                </a:solidFill>
              </a:rPr>
            </a:br>
            <a:br>
              <a:rPr lang="es-CL" b="1" dirty="0">
                <a:solidFill>
                  <a:srgbClr val="FF0000"/>
                </a:solidFill>
              </a:rPr>
            </a:br>
            <a:endParaRPr lang="es-CL" sz="4900" b="1" dirty="0">
              <a:solidFill>
                <a:srgbClr val="00B050"/>
              </a:solidFill>
            </a:endParaRPr>
          </a:p>
        </p:txBody>
      </p:sp>
    </p:spTree>
    <p:extLst>
      <p:ext uri="{BB962C8B-B14F-4D97-AF65-F5344CB8AC3E}">
        <p14:creationId xmlns:p14="http://schemas.microsoft.com/office/powerpoint/2010/main" val="13258085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1 Grupo">
            <a:extLst>
              <a:ext uri="{FF2B5EF4-FFF2-40B4-BE49-F238E27FC236}">
                <a16:creationId xmlns:a16="http://schemas.microsoft.com/office/drawing/2014/main" id="{0BCD934F-614D-401C-81CC-17D83BBB3E64}"/>
              </a:ext>
            </a:extLst>
          </p:cNvPr>
          <p:cNvGrpSpPr/>
          <p:nvPr/>
        </p:nvGrpSpPr>
        <p:grpSpPr>
          <a:xfrm>
            <a:off x="-1" y="-67136"/>
            <a:ext cx="12188826" cy="6715826"/>
            <a:chOff x="0" y="34731"/>
            <a:chExt cx="12188826" cy="6715826"/>
          </a:xfrm>
        </p:grpSpPr>
        <p:pic>
          <p:nvPicPr>
            <p:cNvPr id="5" name="2 Imagen">
              <a:extLst>
                <a:ext uri="{FF2B5EF4-FFF2-40B4-BE49-F238E27FC236}">
                  <a16:creationId xmlns:a16="http://schemas.microsoft.com/office/drawing/2014/main" id="{73FF7C59-39D4-4685-A4EA-A54BD26501B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88729"/>
              <a:ext cx="11711036" cy="143927"/>
            </a:xfrm>
            <a:prstGeom prst="rect">
              <a:avLst/>
            </a:prstGeom>
          </p:spPr>
        </p:pic>
        <p:pic>
          <p:nvPicPr>
            <p:cNvPr id="6" name="3 Imagen">
              <a:extLst>
                <a:ext uri="{FF2B5EF4-FFF2-40B4-BE49-F238E27FC236}">
                  <a16:creationId xmlns:a16="http://schemas.microsoft.com/office/drawing/2014/main" id="{8C5A7A22-0DAC-4D35-A39F-351F5EC0BA7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a:off x="117748" y="6519352"/>
              <a:ext cx="12071076" cy="152846"/>
            </a:xfrm>
            <a:prstGeom prst="rect">
              <a:avLst/>
            </a:prstGeom>
          </p:spPr>
        </p:pic>
        <p:pic>
          <p:nvPicPr>
            <p:cNvPr id="7" name="4 Imagen">
              <a:extLst>
                <a:ext uri="{FF2B5EF4-FFF2-40B4-BE49-F238E27FC236}">
                  <a16:creationId xmlns:a16="http://schemas.microsoft.com/office/drawing/2014/main" id="{A773CF75-9ADD-4CAE-A5AF-62DDF19FD56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2847577" y="3150415"/>
              <a:ext cx="6368537" cy="137170"/>
            </a:xfrm>
            <a:prstGeom prst="rect">
              <a:avLst/>
            </a:prstGeom>
          </p:spPr>
        </p:pic>
        <p:pic>
          <p:nvPicPr>
            <p:cNvPr id="8" name="5 Imagen">
              <a:extLst>
                <a:ext uri="{FF2B5EF4-FFF2-40B4-BE49-F238E27FC236}">
                  <a16:creationId xmlns:a16="http://schemas.microsoft.com/office/drawing/2014/main" id="{EB665A62-8465-4211-BC48-120AEAAE271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6200000">
              <a:off x="8598487" y="3160219"/>
              <a:ext cx="6561917" cy="618760"/>
            </a:xfrm>
            <a:prstGeom prst="rect">
              <a:avLst/>
            </a:prstGeom>
          </p:spPr>
        </p:pic>
      </p:grpSp>
      <p:pic>
        <p:nvPicPr>
          <p:cNvPr id="10" name="1 Imagen">
            <a:extLst>
              <a:ext uri="{FF2B5EF4-FFF2-40B4-BE49-F238E27FC236}">
                <a16:creationId xmlns:a16="http://schemas.microsoft.com/office/drawing/2014/main" id="{42D9F691-EEC9-4A50-8A33-AE019A8B258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915011" y="244556"/>
            <a:ext cx="1763688" cy="521768"/>
          </a:xfrm>
          <a:prstGeom prst="rect">
            <a:avLst/>
          </a:prstGeom>
        </p:spPr>
      </p:pic>
      <p:pic>
        <p:nvPicPr>
          <p:cNvPr id="11" name="Imagen 10">
            <a:extLst>
              <a:ext uri="{FF2B5EF4-FFF2-40B4-BE49-F238E27FC236}">
                <a16:creationId xmlns:a16="http://schemas.microsoft.com/office/drawing/2014/main" id="{C05869B7-6CB5-4D14-8A4D-12D9541BA0B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45605" y="6190896"/>
            <a:ext cx="8335334" cy="169676"/>
          </a:xfrm>
          <a:prstGeom prst="rect">
            <a:avLst/>
          </a:prstGeom>
        </p:spPr>
      </p:pic>
      <p:sp>
        <p:nvSpPr>
          <p:cNvPr id="12" name="Shape 32">
            <a:extLst>
              <a:ext uri="{FF2B5EF4-FFF2-40B4-BE49-F238E27FC236}">
                <a16:creationId xmlns:a16="http://schemas.microsoft.com/office/drawing/2014/main" id="{F7348720-EC94-4E01-A276-2078B73A5E2E}"/>
              </a:ext>
            </a:extLst>
          </p:cNvPr>
          <p:cNvSpPr>
            <a:spLocks noGrp="1"/>
          </p:cNvSpPr>
          <p:nvPr>
            <p:ph type="ctrTitle"/>
          </p:nvPr>
        </p:nvSpPr>
        <p:spPr>
          <a:xfrm>
            <a:off x="1524000" y="1717778"/>
            <a:ext cx="9144000" cy="2387600"/>
          </a:xfrm>
          <a:prstGeom prst="rect">
            <a:avLst/>
          </a:prstGeom>
        </p:spPr>
        <p:txBody>
          <a:bodyPr>
            <a:normAutofit/>
          </a:bodyPr>
          <a:lstStyle/>
          <a:p>
            <a:pPr lvl="0">
              <a:defRPr sz="1800"/>
            </a:pPr>
            <a:r>
              <a:rPr lang="es-ES" sz="5500" b="1" dirty="0"/>
              <a:t>Emociones en Tiempos de Crisis</a:t>
            </a:r>
            <a:br>
              <a:rPr lang="es-ES" sz="6000" dirty="0"/>
            </a:br>
            <a:r>
              <a:rPr lang="es-ES" sz="3500" dirty="0">
                <a:solidFill>
                  <a:srgbClr val="00B0F0"/>
                </a:solidFill>
              </a:rPr>
              <a:t>¿Estamos preparados?</a:t>
            </a:r>
            <a:br>
              <a:rPr lang="es-ES" sz="3500" dirty="0">
                <a:solidFill>
                  <a:srgbClr val="00B0F0"/>
                </a:solidFill>
              </a:rPr>
            </a:br>
            <a:r>
              <a:rPr lang="es-ES" sz="3500" dirty="0">
                <a:solidFill>
                  <a:srgbClr val="00B0F0"/>
                </a:solidFill>
              </a:rPr>
              <a:t>Educación en las Emociones</a:t>
            </a:r>
            <a:endParaRPr sz="3500" dirty="0">
              <a:solidFill>
                <a:srgbClr val="00B0F0"/>
              </a:solidFill>
            </a:endParaRPr>
          </a:p>
        </p:txBody>
      </p:sp>
      <p:sp>
        <p:nvSpPr>
          <p:cNvPr id="13" name="Shape 33">
            <a:extLst>
              <a:ext uri="{FF2B5EF4-FFF2-40B4-BE49-F238E27FC236}">
                <a16:creationId xmlns:a16="http://schemas.microsoft.com/office/drawing/2014/main" id="{921852F1-DEA9-4FDD-AA93-95932F1C4E6E}"/>
              </a:ext>
            </a:extLst>
          </p:cNvPr>
          <p:cNvSpPr>
            <a:spLocks noGrp="1"/>
          </p:cNvSpPr>
          <p:nvPr>
            <p:ph type="subTitle" idx="1"/>
          </p:nvPr>
        </p:nvSpPr>
        <p:spPr>
          <a:xfrm>
            <a:off x="1524000" y="4242391"/>
            <a:ext cx="9144000" cy="1706533"/>
          </a:xfrm>
          <a:prstGeom prst="rect">
            <a:avLst/>
          </a:prstGeom>
        </p:spPr>
        <p:txBody>
          <a:bodyPr>
            <a:normAutofit/>
          </a:bodyPr>
          <a:lstStyle/>
          <a:p>
            <a:pPr lvl="0">
              <a:defRPr sz="1800"/>
            </a:pPr>
            <a:r>
              <a:rPr lang="es-CL" dirty="0"/>
              <a:t>Marcelo Trivelli O.</a:t>
            </a:r>
          </a:p>
          <a:p>
            <a:pPr lvl="0">
              <a:defRPr sz="1800"/>
            </a:pPr>
            <a:r>
              <a:rPr lang="es-CL" sz="1687" dirty="0"/>
              <a:t>Presidente de Fundación Semilla</a:t>
            </a:r>
          </a:p>
          <a:p>
            <a:pPr lvl="0">
              <a:defRPr sz="1800"/>
            </a:pPr>
            <a:r>
              <a:rPr lang="es-CL" sz="1687" dirty="0">
                <a:solidFill>
                  <a:srgbClr val="00B0F0"/>
                </a:solidFill>
              </a:rPr>
              <a:t>www.fundacionsemilla.cl</a:t>
            </a:r>
          </a:p>
        </p:txBody>
      </p:sp>
      <p:sp>
        <p:nvSpPr>
          <p:cNvPr id="2" name="CuadroTexto 1">
            <a:extLst>
              <a:ext uri="{FF2B5EF4-FFF2-40B4-BE49-F238E27FC236}">
                <a16:creationId xmlns:a16="http://schemas.microsoft.com/office/drawing/2014/main" id="{6C6FD380-48AD-4247-A006-04F7C23084E2}"/>
              </a:ext>
            </a:extLst>
          </p:cNvPr>
          <p:cNvSpPr txBox="1"/>
          <p:nvPr/>
        </p:nvSpPr>
        <p:spPr>
          <a:xfrm>
            <a:off x="2830339" y="568494"/>
            <a:ext cx="8229599" cy="1015663"/>
          </a:xfrm>
          <a:prstGeom prst="rect">
            <a:avLst/>
          </a:prstGeom>
          <a:noFill/>
        </p:spPr>
        <p:txBody>
          <a:bodyPr wrap="square" rtlCol="0">
            <a:spAutoFit/>
          </a:bodyPr>
          <a:lstStyle/>
          <a:p>
            <a:r>
              <a:rPr lang="es-CL" sz="6000" b="1" dirty="0">
                <a:solidFill>
                  <a:srgbClr val="FF0000"/>
                </a:solidFill>
              </a:rPr>
              <a:t>MUCHAS GRACIAS</a:t>
            </a:r>
          </a:p>
        </p:txBody>
      </p:sp>
      <p:pic>
        <p:nvPicPr>
          <p:cNvPr id="9" name="Imagen 8" descr="Imagen que contiene objeto, reloj&#10;&#10;Descripción generada automáticamente">
            <a:extLst>
              <a:ext uri="{FF2B5EF4-FFF2-40B4-BE49-F238E27FC236}">
                <a16:creationId xmlns:a16="http://schemas.microsoft.com/office/drawing/2014/main" id="{4F484E09-59EB-4A32-8B16-EB7C76CA699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3126" y="346872"/>
            <a:ext cx="1962150" cy="1943100"/>
          </a:xfrm>
          <a:prstGeom prst="rect">
            <a:avLst/>
          </a:prstGeom>
        </p:spPr>
      </p:pic>
    </p:spTree>
    <p:extLst>
      <p:ext uri="{BB962C8B-B14F-4D97-AF65-F5344CB8AC3E}">
        <p14:creationId xmlns:p14="http://schemas.microsoft.com/office/powerpoint/2010/main" val="2953086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9C0DC1-5BDC-44E6-B402-54CB3CAB5C75}"/>
              </a:ext>
            </a:extLst>
          </p:cNvPr>
          <p:cNvSpPr>
            <a:spLocks noGrp="1"/>
          </p:cNvSpPr>
          <p:nvPr>
            <p:ph type="ctrTitle"/>
          </p:nvPr>
        </p:nvSpPr>
        <p:spPr>
          <a:xfrm>
            <a:off x="1524000" y="766324"/>
            <a:ext cx="9144000" cy="4646870"/>
          </a:xfrm>
        </p:spPr>
        <p:txBody>
          <a:bodyPr>
            <a:normAutofit fontScale="90000"/>
          </a:bodyPr>
          <a:lstStyle/>
          <a:p>
            <a:r>
              <a:rPr lang="es-CL" b="1" dirty="0">
                <a:solidFill>
                  <a:srgbClr val="FF0000"/>
                </a:solidFill>
              </a:rPr>
              <a:t>Nueve pasos que debes conocer</a:t>
            </a:r>
            <a:br>
              <a:rPr lang="es-CL" b="1" dirty="0">
                <a:solidFill>
                  <a:srgbClr val="FF0000"/>
                </a:solidFill>
              </a:rPr>
            </a:br>
            <a:br>
              <a:rPr lang="es-CL" b="1" dirty="0"/>
            </a:br>
            <a:r>
              <a:rPr lang="es-CL" sz="4900" b="1" dirty="0">
                <a:solidFill>
                  <a:srgbClr val="00B050"/>
                </a:solidFill>
              </a:rPr>
              <a:t>Educación en las Emociones</a:t>
            </a:r>
            <a:br>
              <a:rPr lang="es-CL" sz="4900" b="1" dirty="0"/>
            </a:br>
            <a:r>
              <a:rPr lang="es-CL" sz="4900" b="1" dirty="0">
                <a:solidFill>
                  <a:srgbClr val="0070C0"/>
                </a:solidFill>
              </a:rPr>
              <a:t>Para Profesionales de la Educación </a:t>
            </a:r>
            <a:br>
              <a:rPr lang="es-CL" sz="4900" b="1" dirty="0">
                <a:solidFill>
                  <a:srgbClr val="0070C0"/>
                </a:solidFill>
              </a:rPr>
            </a:br>
            <a:r>
              <a:rPr lang="es-CL" sz="4900" b="1" dirty="0">
                <a:solidFill>
                  <a:srgbClr val="0070C0"/>
                </a:solidFill>
              </a:rPr>
              <a:t>y</a:t>
            </a:r>
            <a:br>
              <a:rPr lang="es-CL" sz="4900" b="1" dirty="0">
                <a:solidFill>
                  <a:srgbClr val="0070C0"/>
                </a:solidFill>
              </a:rPr>
            </a:br>
            <a:r>
              <a:rPr lang="es-CL" sz="4900" b="1" dirty="0" err="1">
                <a:solidFill>
                  <a:srgbClr val="0070C0"/>
                </a:solidFill>
              </a:rPr>
              <a:t>Todes</a:t>
            </a:r>
            <a:r>
              <a:rPr lang="es-CL" sz="4900" b="1" dirty="0">
                <a:solidFill>
                  <a:srgbClr val="0070C0"/>
                </a:solidFill>
              </a:rPr>
              <a:t> en la Casa</a:t>
            </a:r>
          </a:p>
        </p:txBody>
      </p:sp>
      <p:grpSp>
        <p:nvGrpSpPr>
          <p:cNvPr id="4" name="1 Grupo">
            <a:extLst>
              <a:ext uri="{FF2B5EF4-FFF2-40B4-BE49-F238E27FC236}">
                <a16:creationId xmlns:a16="http://schemas.microsoft.com/office/drawing/2014/main" id="{0BCD934F-614D-401C-81CC-17D83BBB3E64}"/>
              </a:ext>
            </a:extLst>
          </p:cNvPr>
          <p:cNvGrpSpPr/>
          <p:nvPr/>
        </p:nvGrpSpPr>
        <p:grpSpPr>
          <a:xfrm>
            <a:off x="-1" y="-67136"/>
            <a:ext cx="12188826" cy="6715826"/>
            <a:chOff x="0" y="34731"/>
            <a:chExt cx="12188826" cy="6715826"/>
          </a:xfrm>
        </p:grpSpPr>
        <p:pic>
          <p:nvPicPr>
            <p:cNvPr id="5" name="2 Imagen">
              <a:extLst>
                <a:ext uri="{FF2B5EF4-FFF2-40B4-BE49-F238E27FC236}">
                  <a16:creationId xmlns:a16="http://schemas.microsoft.com/office/drawing/2014/main" id="{73FF7C59-39D4-4685-A4EA-A54BD26501B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88729"/>
              <a:ext cx="11711036" cy="143927"/>
            </a:xfrm>
            <a:prstGeom prst="rect">
              <a:avLst/>
            </a:prstGeom>
          </p:spPr>
        </p:pic>
        <p:pic>
          <p:nvPicPr>
            <p:cNvPr id="6" name="3 Imagen">
              <a:extLst>
                <a:ext uri="{FF2B5EF4-FFF2-40B4-BE49-F238E27FC236}">
                  <a16:creationId xmlns:a16="http://schemas.microsoft.com/office/drawing/2014/main" id="{8C5A7A22-0DAC-4D35-A39F-351F5EC0BA7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a:off x="117748" y="6519352"/>
              <a:ext cx="12071076" cy="152846"/>
            </a:xfrm>
            <a:prstGeom prst="rect">
              <a:avLst/>
            </a:prstGeom>
          </p:spPr>
        </p:pic>
        <p:pic>
          <p:nvPicPr>
            <p:cNvPr id="7" name="4 Imagen">
              <a:extLst>
                <a:ext uri="{FF2B5EF4-FFF2-40B4-BE49-F238E27FC236}">
                  <a16:creationId xmlns:a16="http://schemas.microsoft.com/office/drawing/2014/main" id="{A773CF75-9ADD-4CAE-A5AF-62DDF19FD56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2847577" y="3150415"/>
              <a:ext cx="6368537" cy="137170"/>
            </a:xfrm>
            <a:prstGeom prst="rect">
              <a:avLst/>
            </a:prstGeom>
          </p:spPr>
        </p:pic>
        <p:pic>
          <p:nvPicPr>
            <p:cNvPr id="8" name="5 Imagen">
              <a:extLst>
                <a:ext uri="{FF2B5EF4-FFF2-40B4-BE49-F238E27FC236}">
                  <a16:creationId xmlns:a16="http://schemas.microsoft.com/office/drawing/2014/main" id="{EB665A62-8465-4211-BC48-120AEAAE271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6200000">
              <a:off x="8598487" y="3160219"/>
              <a:ext cx="6561917" cy="618760"/>
            </a:xfrm>
            <a:prstGeom prst="rect">
              <a:avLst/>
            </a:prstGeom>
          </p:spPr>
        </p:pic>
      </p:grpSp>
      <p:pic>
        <p:nvPicPr>
          <p:cNvPr id="10" name="1 Imagen">
            <a:extLst>
              <a:ext uri="{FF2B5EF4-FFF2-40B4-BE49-F238E27FC236}">
                <a16:creationId xmlns:a16="http://schemas.microsoft.com/office/drawing/2014/main" id="{42D9F691-EEC9-4A50-8A33-AE019A8B258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915011" y="244556"/>
            <a:ext cx="1763688" cy="521768"/>
          </a:xfrm>
          <a:prstGeom prst="rect">
            <a:avLst/>
          </a:prstGeom>
        </p:spPr>
      </p:pic>
      <p:pic>
        <p:nvPicPr>
          <p:cNvPr id="11" name="Imagen 10">
            <a:extLst>
              <a:ext uri="{FF2B5EF4-FFF2-40B4-BE49-F238E27FC236}">
                <a16:creationId xmlns:a16="http://schemas.microsoft.com/office/drawing/2014/main" id="{C05869B7-6CB5-4D14-8A4D-12D9541BA0B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45605" y="6190896"/>
            <a:ext cx="8335334" cy="169676"/>
          </a:xfrm>
          <a:prstGeom prst="rect">
            <a:avLst/>
          </a:prstGeom>
        </p:spPr>
      </p:pic>
      <p:pic>
        <p:nvPicPr>
          <p:cNvPr id="9" name="Imagen 8" descr="Imagen que contiene objeto, reloj, dibujo&#10;&#10;Descripción generada automáticamente">
            <a:extLst>
              <a:ext uri="{FF2B5EF4-FFF2-40B4-BE49-F238E27FC236}">
                <a16:creationId xmlns:a16="http://schemas.microsoft.com/office/drawing/2014/main" id="{5FEFC3F4-C336-4DA1-8FF9-686975A92D3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07340" y="4462725"/>
            <a:ext cx="1447800" cy="1419225"/>
          </a:xfrm>
          <a:prstGeom prst="rect">
            <a:avLst/>
          </a:prstGeom>
        </p:spPr>
      </p:pic>
    </p:spTree>
    <p:extLst>
      <p:ext uri="{BB962C8B-B14F-4D97-AF65-F5344CB8AC3E}">
        <p14:creationId xmlns:p14="http://schemas.microsoft.com/office/powerpoint/2010/main" val="1936383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9C0DC1-5BDC-44E6-B402-54CB3CAB5C75}"/>
              </a:ext>
            </a:extLst>
          </p:cNvPr>
          <p:cNvSpPr>
            <a:spLocks noGrp="1"/>
          </p:cNvSpPr>
          <p:nvPr>
            <p:ph type="ctrTitle"/>
          </p:nvPr>
        </p:nvSpPr>
        <p:spPr>
          <a:xfrm>
            <a:off x="1460202" y="786798"/>
            <a:ext cx="9144000" cy="5179269"/>
          </a:xfrm>
        </p:spPr>
        <p:txBody>
          <a:bodyPr>
            <a:normAutofit fontScale="90000"/>
          </a:bodyPr>
          <a:lstStyle/>
          <a:p>
            <a:br>
              <a:rPr lang="es-CL" dirty="0">
                <a:solidFill>
                  <a:srgbClr val="FF0000"/>
                </a:solidFill>
              </a:rPr>
            </a:br>
            <a:r>
              <a:rPr lang="es-CL" b="1" dirty="0">
                <a:solidFill>
                  <a:srgbClr val="FF0000"/>
                </a:solidFill>
              </a:rPr>
              <a:t>No estamos preparados</a:t>
            </a:r>
            <a:br>
              <a:rPr lang="es-CL" b="1" dirty="0">
                <a:solidFill>
                  <a:srgbClr val="FF0000"/>
                </a:solidFill>
              </a:rPr>
            </a:br>
            <a:br>
              <a:rPr lang="es-CL" b="1" dirty="0"/>
            </a:br>
            <a:r>
              <a:rPr lang="es-CL" b="1" dirty="0">
                <a:solidFill>
                  <a:srgbClr val="00B050"/>
                </a:solidFill>
              </a:rPr>
              <a:t>Somos emocionalmente analfabetos</a:t>
            </a:r>
            <a:br>
              <a:rPr lang="es-CL" b="1" dirty="0">
                <a:solidFill>
                  <a:srgbClr val="00B050"/>
                </a:solidFill>
              </a:rPr>
            </a:br>
            <a:br>
              <a:rPr lang="es-CL" b="1" dirty="0"/>
            </a:br>
            <a:r>
              <a:rPr lang="es-CL" b="1" dirty="0">
                <a:solidFill>
                  <a:srgbClr val="0070C0"/>
                </a:solidFill>
              </a:rPr>
              <a:t>Porque no sabemos…..  No practicamos</a:t>
            </a:r>
          </a:p>
        </p:txBody>
      </p:sp>
      <p:grpSp>
        <p:nvGrpSpPr>
          <p:cNvPr id="4" name="1 Grupo">
            <a:extLst>
              <a:ext uri="{FF2B5EF4-FFF2-40B4-BE49-F238E27FC236}">
                <a16:creationId xmlns:a16="http://schemas.microsoft.com/office/drawing/2014/main" id="{0BCD934F-614D-401C-81CC-17D83BBB3E64}"/>
              </a:ext>
            </a:extLst>
          </p:cNvPr>
          <p:cNvGrpSpPr/>
          <p:nvPr/>
        </p:nvGrpSpPr>
        <p:grpSpPr>
          <a:xfrm>
            <a:off x="-1" y="-67136"/>
            <a:ext cx="12188826" cy="6715826"/>
            <a:chOff x="0" y="34731"/>
            <a:chExt cx="12188826" cy="6715826"/>
          </a:xfrm>
        </p:grpSpPr>
        <p:pic>
          <p:nvPicPr>
            <p:cNvPr id="5" name="2 Imagen">
              <a:extLst>
                <a:ext uri="{FF2B5EF4-FFF2-40B4-BE49-F238E27FC236}">
                  <a16:creationId xmlns:a16="http://schemas.microsoft.com/office/drawing/2014/main" id="{73FF7C59-39D4-4685-A4EA-A54BD26501B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88729"/>
              <a:ext cx="11711036" cy="143927"/>
            </a:xfrm>
            <a:prstGeom prst="rect">
              <a:avLst/>
            </a:prstGeom>
          </p:spPr>
        </p:pic>
        <p:pic>
          <p:nvPicPr>
            <p:cNvPr id="6" name="3 Imagen">
              <a:extLst>
                <a:ext uri="{FF2B5EF4-FFF2-40B4-BE49-F238E27FC236}">
                  <a16:creationId xmlns:a16="http://schemas.microsoft.com/office/drawing/2014/main" id="{8C5A7A22-0DAC-4D35-A39F-351F5EC0BA7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a:off x="117748" y="6519352"/>
              <a:ext cx="12071076" cy="152846"/>
            </a:xfrm>
            <a:prstGeom prst="rect">
              <a:avLst/>
            </a:prstGeom>
          </p:spPr>
        </p:pic>
        <p:pic>
          <p:nvPicPr>
            <p:cNvPr id="7" name="4 Imagen">
              <a:extLst>
                <a:ext uri="{FF2B5EF4-FFF2-40B4-BE49-F238E27FC236}">
                  <a16:creationId xmlns:a16="http://schemas.microsoft.com/office/drawing/2014/main" id="{A773CF75-9ADD-4CAE-A5AF-62DDF19FD56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2847577" y="3150415"/>
              <a:ext cx="6368537" cy="137170"/>
            </a:xfrm>
            <a:prstGeom prst="rect">
              <a:avLst/>
            </a:prstGeom>
          </p:spPr>
        </p:pic>
        <p:pic>
          <p:nvPicPr>
            <p:cNvPr id="8" name="5 Imagen">
              <a:extLst>
                <a:ext uri="{FF2B5EF4-FFF2-40B4-BE49-F238E27FC236}">
                  <a16:creationId xmlns:a16="http://schemas.microsoft.com/office/drawing/2014/main" id="{EB665A62-8465-4211-BC48-120AEAAE271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6200000">
              <a:off x="8598487" y="3160219"/>
              <a:ext cx="6561917" cy="618760"/>
            </a:xfrm>
            <a:prstGeom prst="rect">
              <a:avLst/>
            </a:prstGeom>
          </p:spPr>
        </p:pic>
      </p:grpSp>
      <p:pic>
        <p:nvPicPr>
          <p:cNvPr id="10" name="1 Imagen">
            <a:extLst>
              <a:ext uri="{FF2B5EF4-FFF2-40B4-BE49-F238E27FC236}">
                <a16:creationId xmlns:a16="http://schemas.microsoft.com/office/drawing/2014/main" id="{42D9F691-EEC9-4A50-8A33-AE019A8B258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915011" y="244556"/>
            <a:ext cx="1763688" cy="521768"/>
          </a:xfrm>
          <a:prstGeom prst="rect">
            <a:avLst/>
          </a:prstGeom>
        </p:spPr>
      </p:pic>
      <p:pic>
        <p:nvPicPr>
          <p:cNvPr id="11" name="Imagen 10">
            <a:extLst>
              <a:ext uri="{FF2B5EF4-FFF2-40B4-BE49-F238E27FC236}">
                <a16:creationId xmlns:a16="http://schemas.microsoft.com/office/drawing/2014/main" id="{C05869B7-6CB5-4D14-8A4D-12D9541BA0B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45605" y="6190896"/>
            <a:ext cx="8335334" cy="169676"/>
          </a:xfrm>
          <a:prstGeom prst="rect">
            <a:avLst/>
          </a:prstGeom>
        </p:spPr>
      </p:pic>
      <p:pic>
        <p:nvPicPr>
          <p:cNvPr id="9" name="Imagen 8" descr="Imagen que contiene objeto, reloj, dibujo&#10;&#10;Descripción generada automáticamente">
            <a:extLst>
              <a:ext uri="{FF2B5EF4-FFF2-40B4-BE49-F238E27FC236}">
                <a16:creationId xmlns:a16="http://schemas.microsoft.com/office/drawing/2014/main" id="{D9D3E7FF-7ED4-4822-9871-CAD68BCB7B7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4340" y="2362200"/>
            <a:ext cx="2076450" cy="2133600"/>
          </a:xfrm>
          <a:prstGeom prst="rect">
            <a:avLst/>
          </a:prstGeom>
        </p:spPr>
      </p:pic>
    </p:spTree>
    <p:extLst>
      <p:ext uri="{BB962C8B-B14F-4D97-AF65-F5344CB8AC3E}">
        <p14:creationId xmlns:p14="http://schemas.microsoft.com/office/powerpoint/2010/main" val="1103946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9C0DC1-5BDC-44E6-B402-54CB3CAB5C75}"/>
              </a:ext>
            </a:extLst>
          </p:cNvPr>
          <p:cNvSpPr>
            <a:spLocks noGrp="1"/>
          </p:cNvSpPr>
          <p:nvPr>
            <p:ph type="ctrTitle"/>
          </p:nvPr>
        </p:nvSpPr>
        <p:spPr>
          <a:xfrm>
            <a:off x="1524000" y="1084521"/>
            <a:ext cx="9144000" cy="915619"/>
          </a:xfrm>
        </p:spPr>
        <p:txBody>
          <a:bodyPr/>
          <a:lstStyle/>
          <a:p>
            <a:r>
              <a:rPr lang="es-CL" b="1" dirty="0">
                <a:solidFill>
                  <a:srgbClr val="FF0000"/>
                </a:solidFill>
              </a:rPr>
              <a:t>¿Qué es una emoción?</a:t>
            </a:r>
          </a:p>
        </p:txBody>
      </p:sp>
      <p:sp>
        <p:nvSpPr>
          <p:cNvPr id="3" name="Subtítulo 2">
            <a:extLst>
              <a:ext uri="{FF2B5EF4-FFF2-40B4-BE49-F238E27FC236}">
                <a16:creationId xmlns:a16="http://schemas.microsoft.com/office/drawing/2014/main" id="{6022F86D-5B00-4C3D-8EB7-F077F6D39288}"/>
              </a:ext>
            </a:extLst>
          </p:cNvPr>
          <p:cNvSpPr>
            <a:spLocks noGrp="1"/>
          </p:cNvSpPr>
          <p:nvPr>
            <p:ph type="subTitle" idx="1"/>
          </p:nvPr>
        </p:nvSpPr>
        <p:spPr>
          <a:xfrm>
            <a:off x="1524000" y="2553049"/>
            <a:ext cx="9144000" cy="2630619"/>
          </a:xfrm>
        </p:spPr>
        <p:txBody>
          <a:bodyPr>
            <a:noAutofit/>
          </a:bodyPr>
          <a:lstStyle/>
          <a:p>
            <a:r>
              <a:rPr lang="es-ES" sz="3200" dirty="0"/>
              <a:t>Una </a:t>
            </a:r>
            <a:r>
              <a:rPr lang="es-ES" sz="3200" b="1" dirty="0"/>
              <a:t>emoción</a:t>
            </a:r>
            <a:r>
              <a:rPr lang="es-ES" sz="3200" dirty="0"/>
              <a:t> es un sentimiento que surge cuando la persona reacciona de manera subjetiva al ambiente o a un pensamiento, generando así un estado afectivo que va acompañado de cambios físicos.</a:t>
            </a:r>
          </a:p>
          <a:p>
            <a:r>
              <a:rPr lang="es-ES" sz="3200" dirty="0"/>
              <a:t>Las </a:t>
            </a:r>
            <a:r>
              <a:rPr lang="es-ES" sz="3200" b="1" dirty="0"/>
              <a:t>emociones</a:t>
            </a:r>
            <a:r>
              <a:rPr lang="es-ES" sz="3200" dirty="0"/>
              <a:t> pueden causar reacciones fisiológicas.</a:t>
            </a:r>
            <a:endParaRPr lang="es-CL" sz="3200" dirty="0"/>
          </a:p>
        </p:txBody>
      </p:sp>
      <p:grpSp>
        <p:nvGrpSpPr>
          <p:cNvPr id="4" name="1 Grupo">
            <a:extLst>
              <a:ext uri="{FF2B5EF4-FFF2-40B4-BE49-F238E27FC236}">
                <a16:creationId xmlns:a16="http://schemas.microsoft.com/office/drawing/2014/main" id="{0BCD934F-614D-401C-81CC-17D83BBB3E64}"/>
              </a:ext>
            </a:extLst>
          </p:cNvPr>
          <p:cNvGrpSpPr/>
          <p:nvPr/>
        </p:nvGrpSpPr>
        <p:grpSpPr>
          <a:xfrm>
            <a:off x="-1" y="-67136"/>
            <a:ext cx="12188826" cy="6715826"/>
            <a:chOff x="0" y="34731"/>
            <a:chExt cx="12188826" cy="6715826"/>
          </a:xfrm>
        </p:grpSpPr>
        <p:pic>
          <p:nvPicPr>
            <p:cNvPr id="5" name="2 Imagen">
              <a:extLst>
                <a:ext uri="{FF2B5EF4-FFF2-40B4-BE49-F238E27FC236}">
                  <a16:creationId xmlns:a16="http://schemas.microsoft.com/office/drawing/2014/main" id="{73FF7C59-39D4-4685-A4EA-A54BD26501B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88729"/>
              <a:ext cx="11711036" cy="143927"/>
            </a:xfrm>
            <a:prstGeom prst="rect">
              <a:avLst/>
            </a:prstGeom>
          </p:spPr>
        </p:pic>
        <p:pic>
          <p:nvPicPr>
            <p:cNvPr id="6" name="3 Imagen">
              <a:extLst>
                <a:ext uri="{FF2B5EF4-FFF2-40B4-BE49-F238E27FC236}">
                  <a16:creationId xmlns:a16="http://schemas.microsoft.com/office/drawing/2014/main" id="{8C5A7A22-0DAC-4D35-A39F-351F5EC0BA7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a:off x="117748" y="6519352"/>
              <a:ext cx="12071076" cy="152846"/>
            </a:xfrm>
            <a:prstGeom prst="rect">
              <a:avLst/>
            </a:prstGeom>
          </p:spPr>
        </p:pic>
        <p:pic>
          <p:nvPicPr>
            <p:cNvPr id="7" name="4 Imagen">
              <a:extLst>
                <a:ext uri="{FF2B5EF4-FFF2-40B4-BE49-F238E27FC236}">
                  <a16:creationId xmlns:a16="http://schemas.microsoft.com/office/drawing/2014/main" id="{A773CF75-9ADD-4CAE-A5AF-62DDF19FD56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2847577" y="3150415"/>
              <a:ext cx="6368537" cy="137170"/>
            </a:xfrm>
            <a:prstGeom prst="rect">
              <a:avLst/>
            </a:prstGeom>
          </p:spPr>
        </p:pic>
        <p:pic>
          <p:nvPicPr>
            <p:cNvPr id="8" name="5 Imagen">
              <a:extLst>
                <a:ext uri="{FF2B5EF4-FFF2-40B4-BE49-F238E27FC236}">
                  <a16:creationId xmlns:a16="http://schemas.microsoft.com/office/drawing/2014/main" id="{EB665A62-8465-4211-BC48-120AEAAE271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6200000">
              <a:off x="8598487" y="3160219"/>
              <a:ext cx="6561917" cy="618760"/>
            </a:xfrm>
            <a:prstGeom prst="rect">
              <a:avLst/>
            </a:prstGeom>
          </p:spPr>
        </p:pic>
      </p:grpSp>
      <p:pic>
        <p:nvPicPr>
          <p:cNvPr id="10" name="1 Imagen">
            <a:extLst>
              <a:ext uri="{FF2B5EF4-FFF2-40B4-BE49-F238E27FC236}">
                <a16:creationId xmlns:a16="http://schemas.microsoft.com/office/drawing/2014/main" id="{42D9F691-EEC9-4A50-8A33-AE019A8B258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915011" y="244556"/>
            <a:ext cx="1763688" cy="521768"/>
          </a:xfrm>
          <a:prstGeom prst="rect">
            <a:avLst/>
          </a:prstGeom>
        </p:spPr>
      </p:pic>
      <p:pic>
        <p:nvPicPr>
          <p:cNvPr id="11" name="Imagen 10">
            <a:extLst>
              <a:ext uri="{FF2B5EF4-FFF2-40B4-BE49-F238E27FC236}">
                <a16:creationId xmlns:a16="http://schemas.microsoft.com/office/drawing/2014/main" id="{C05869B7-6CB5-4D14-8A4D-12D9541BA0B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45605" y="6190896"/>
            <a:ext cx="8335334" cy="169676"/>
          </a:xfrm>
          <a:prstGeom prst="rect">
            <a:avLst/>
          </a:prstGeom>
        </p:spPr>
      </p:pic>
      <p:sp>
        <p:nvSpPr>
          <p:cNvPr id="9" name="Elipse 8">
            <a:extLst>
              <a:ext uri="{FF2B5EF4-FFF2-40B4-BE49-F238E27FC236}">
                <a16:creationId xmlns:a16="http://schemas.microsoft.com/office/drawing/2014/main" id="{D27CE9F7-6801-4B01-8289-1532590E4735}"/>
              </a:ext>
            </a:extLst>
          </p:cNvPr>
          <p:cNvSpPr/>
          <p:nvPr/>
        </p:nvSpPr>
        <p:spPr>
          <a:xfrm flipH="1" flipV="1">
            <a:off x="859522" y="766323"/>
            <a:ext cx="618760" cy="594644"/>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2" name="CuadroTexto 11">
            <a:extLst>
              <a:ext uri="{FF2B5EF4-FFF2-40B4-BE49-F238E27FC236}">
                <a16:creationId xmlns:a16="http://schemas.microsoft.com/office/drawing/2014/main" id="{64B5089A-3D80-40BD-95D6-631F7C273E84}"/>
              </a:ext>
            </a:extLst>
          </p:cNvPr>
          <p:cNvSpPr txBox="1"/>
          <p:nvPr/>
        </p:nvSpPr>
        <p:spPr>
          <a:xfrm>
            <a:off x="1052620" y="797438"/>
            <a:ext cx="45719" cy="584775"/>
          </a:xfrm>
          <a:prstGeom prst="rect">
            <a:avLst/>
          </a:prstGeom>
          <a:noFill/>
        </p:spPr>
        <p:txBody>
          <a:bodyPr wrap="square" rtlCol="0">
            <a:spAutoFit/>
          </a:bodyPr>
          <a:lstStyle/>
          <a:p>
            <a:r>
              <a:rPr lang="es-CL" sz="3200" b="1" dirty="0"/>
              <a:t>1</a:t>
            </a:r>
          </a:p>
        </p:txBody>
      </p:sp>
      <p:pic>
        <p:nvPicPr>
          <p:cNvPr id="15" name="Imagen 14" descr="Imagen que contiene dibujo, reloj&#10;&#10;Descripción generada automáticamente">
            <a:extLst>
              <a:ext uri="{FF2B5EF4-FFF2-40B4-BE49-F238E27FC236}">
                <a16:creationId xmlns:a16="http://schemas.microsoft.com/office/drawing/2014/main" id="{FE07CF39-C7A3-49F5-A328-30F43688CB5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902238" y="1084521"/>
            <a:ext cx="1514475" cy="1562100"/>
          </a:xfrm>
          <a:prstGeom prst="rect">
            <a:avLst/>
          </a:prstGeom>
        </p:spPr>
      </p:pic>
    </p:spTree>
    <p:extLst>
      <p:ext uri="{BB962C8B-B14F-4D97-AF65-F5344CB8AC3E}">
        <p14:creationId xmlns:p14="http://schemas.microsoft.com/office/powerpoint/2010/main" val="3485625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9C0DC1-5BDC-44E6-B402-54CB3CAB5C75}"/>
              </a:ext>
            </a:extLst>
          </p:cNvPr>
          <p:cNvSpPr>
            <a:spLocks noGrp="1"/>
          </p:cNvSpPr>
          <p:nvPr>
            <p:ph type="ctrTitle"/>
          </p:nvPr>
        </p:nvSpPr>
        <p:spPr>
          <a:xfrm>
            <a:off x="1524000" y="766323"/>
            <a:ext cx="9535938" cy="6708365"/>
          </a:xfrm>
        </p:spPr>
        <p:txBody>
          <a:bodyPr>
            <a:normAutofit fontScale="90000"/>
          </a:bodyPr>
          <a:lstStyle/>
          <a:p>
            <a:r>
              <a:rPr lang="es-CL" b="1" dirty="0">
                <a:solidFill>
                  <a:srgbClr val="FF0000"/>
                </a:solidFill>
              </a:rPr>
              <a:t>Seis emociones básicas</a:t>
            </a:r>
            <a:br>
              <a:rPr lang="es-CL" b="1" dirty="0">
                <a:solidFill>
                  <a:srgbClr val="FF0000"/>
                </a:solidFill>
              </a:rPr>
            </a:br>
            <a:r>
              <a:rPr lang="es-CL" b="1" dirty="0">
                <a:solidFill>
                  <a:srgbClr val="FF0000"/>
                </a:solidFill>
              </a:rPr>
              <a:t>Las más conocidas y reconocidas</a:t>
            </a:r>
            <a:br>
              <a:rPr lang="es-CL" b="1" dirty="0">
                <a:solidFill>
                  <a:srgbClr val="FF0000"/>
                </a:solidFill>
              </a:rPr>
            </a:br>
            <a:r>
              <a:rPr lang="es-CL" b="1" dirty="0">
                <a:solidFill>
                  <a:srgbClr val="00B050"/>
                </a:solidFill>
              </a:rPr>
              <a:t>Rabia - Enojo</a:t>
            </a:r>
            <a:br>
              <a:rPr lang="es-CL" b="1" dirty="0">
                <a:solidFill>
                  <a:srgbClr val="FF0000"/>
                </a:solidFill>
              </a:rPr>
            </a:br>
            <a:br>
              <a:rPr lang="es-CL" b="1" dirty="0">
                <a:solidFill>
                  <a:srgbClr val="FF0000"/>
                </a:solidFill>
              </a:rPr>
            </a:br>
            <a:r>
              <a:rPr lang="es-CL" b="1" dirty="0">
                <a:solidFill>
                  <a:srgbClr val="0070C0"/>
                </a:solidFill>
              </a:rPr>
              <a:t>Alegría - Felicidad</a:t>
            </a:r>
            <a:br>
              <a:rPr lang="es-CL" b="1" dirty="0">
                <a:solidFill>
                  <a:srgbClr val="FF0000"/>
                </a:solidFill>
              </a:rPr>
            </a:br>
            <a:br>
              <a:rPr lang="es-CL" b="1" dirty="0">
                <a:solidFill>
                  <a:srgbClr val="FF0000"/>
                </a:solidFill>
              </a:rPr>
            </a:br>
            <a:r>
              <a:rPr lang="es-CL" b="1" dirty="0"/>
              <a:t>Tristeza - Pena</a:t>
            </a:r>
            <a:br>
              <a:rPr lang="es-CL" b="1" dirty="0">
                <a:solidFill>
                  <a:srgbClr val="FF0000"/>
                </a:solidFill>
              </a:rPr>
            </a:br>
            <a:br>
              <a:rPr lang="es-CL" dirty="0"/>
            </a:br>
            <a:endParaRPr lang="es-CL" dirty="0"/>
          </a:p>
        </p:txBody>
      </p:sp>
      <p:grpSp>
        <p:nvGrpSpPr>
          <p:cNvPr id="4" name="1 Grupo">
            <a:extLst>
              <a:ext uri="{FF2B5EF4-FFF2-40B4-BE49-F238E27FC236}">
                <a16:creationId xmlns:a16="http://schemas.microsoft.com/office/drawing/2014/main" id="{0BCD934F-614D-401C-81CC-17D83BBB3E64}"/>
              </a:ext>
            </a:extLst>
          </p:cNvPr>
          <p:cNvGrpSpPr/>
          <p:nvPr/>
        </p:nvGrpSpPr>
        <p:grpSpPr>
          <a:xfrm>
            <a:off x="-1" y="-67136"/>
            <a:ext cx="12188826" cy="6715826"/>
            <a:chOff x="0" y="34731"/>
            <a:chExt cx="12188826" cy="6715826"/>
          </a:xfrm>
        </p:grpSpPr>
        <p:pic>
          <p:nvPicPr>
            <p:cNvPr id="5" name="2 Imagen">
              <a:extLst>
                <a:ext uri="{FF2B5EF4-FFF2-40B4-BE49-F238E27FC236}">
                  <a16:creationId xmlns:a16="http://schemas.microsoft.com/office/drawing/2014/main" id="{73FF7C59-39D4-4685-A4EA-A54BD26501B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88729"/>
              <a:ext cx="11711036" cy="143927"/>
            </a:xfrm>
            <a:prstGeom prst="rect">
              <a:avLst/>
            </a:prstGeom>
          </p:spPr>
        </p:pic>
        <p:pic>
          <p:nvPicPr>
            <p:cNvPr id="6" name="3 Imagen">
              <a:extLst>
                <a:ext uri="{FF2B5EF4-FFF2-40B4-BE49-F238E27FC236}">
                  <a16:creationId xmlns:a16="http://schemas.microsoft.com/office/drawing/2014/main" id="{8C5A7A22-0DAC-4D35-A39F-351F5EC0BA7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a:off x="117748" y="6519352"/>
              <a:ext cx="12071076" cy="152846"/>
            </a:xfrm>
            <a:prstGeom prst="rect">
              <a:avLst/>
            </a:prstGeom>
          </p:spPr>
        </p:pic>
        <p:pic>
          <p:nvPicPr>
            <p:cNvPr id="7" name="4 Imagen">
              <a:extLst>
                <a:ext uri="{FF2B5EF4-FFF2-40B4-BE49-F238E27FC236}">
                  <a16:creationId xmlns:a16="http://schemas.microsoft.com/office/drawing/2014/main" id="{A773CF75-9ADD-4CAE-A5AF-62DDF19FD56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2847577" y="3150415"/>
              <a:ext cx="6368537" cy="137170"/>
            </a:xfrm>
            <a:prstGeom prst="rect">
              <a:avLst/>
            </a:prstGeom>
          </p:spPr>
        </p:pic>
        <p:pic>
          <p:nvPicPr>
            <p:cNvPr id="8" name="5 Imagen">
              <a:extLst>
                <a:ext uri="{FF2B5EF4-FFF2-40B4-BE49-F238E27FC236}">
                  <a16:creationId xmlns:a16="http://schemas.microsoft.com/office/drawing/2014/main" id="{EB665A62-8465-4211-BC48-120AEAAE271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6200000">
              <a:off x="8598487" y="3160219"/>
              <a:ext cx="6561917" cy="618760"/>
            </a:xfrm>
            <a:prstGeom prst="rect">
              <a:avLst/>
            </a:prstGeom>
          </p:spPr>
        </p:pic>
      </p:grpSp>
      <p:pic>
        <p:nvPicPr>
          <p:cNvPr id="10" name="1 Imagen">
            <a:extLst>
              <a:ext uri="{FF2B5EF4-FFF2-40B4-BE49-F238E27FC236}">
                <a16:creationId xmlns:a16="http://schemas.microsoft.com/office/drawing/2014/main" id="{42D9F691-EEC9-4A50-8A33-AE019A8B258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915011" y="244556"/>
            <a:ext cx="1763688" cy="521768"/>
          </a:xfrm>
          <a:prstGeom prst="rect">
            <a:avLst/>
          </a:prstGeom>
        </p:spPr>
      </p:pic>
      <p:pic>
        <p:nvPicPr>
          <p:cNvPr id="11" name="Imagen 10">
            <a:extLst>
              <a:ext uri="{FF2B5EF4-FFF2-40B4-BE49-F238E27FC236}">
                <a16:creationId xmlns:a16="http://schemas.microsoft.com/office/drawing/2014/main" id="{C05869B7-6CB5-4D14-8A4D-12D9541BA0B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45605" y="6190896"/>
            <a:ext cx="8335334" cy="169676"/>
          </a:xfrm>
          <a:prstGeom prst="rect">
            <a:avLst/>
          </a:prstGeom>
        </p:spPr>
      </p:pic>
      <p:sp>
        <p:nvSpPr>
          <p:cNvPr id="13" name="Elipse 12">
            <a:extLst>
              <a:ext uri="{FF2B5EF4-FFF2-40B4-BE49-F238E27FC236}">
                <a16:creationId xmlns:a16="http://schemas.microsoft.com/office/drawing/2014/main" id="{D82EED72-CEE5-41E5-B186-8F4B28CD84B8}"/>
              </a:ext>
            </a:extLst>
          </p:cNvPr>
          <p:cNvSpPr/>
          <p:nvPr/>
        </p:nvSpPr>
        <p:spPr>
          <a:xfrm flipH="1" flipV="1">
            <a:off x="668128" y="457966"/>
            <a:ext cx="618760" cy="594644"/>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4" name="CuadroTexto 13">
            <a:extLst>
              <a:ext uri="{FF2B5EF4-FFF2-40B4-BE49-F238E27FC236}">
                <a16:creationId xmlns:a16="http://schemas.microsoft.com/office/drawing/2014/main" id="{78EFE95D-B4EA-4A75-8CE5-5AA6E5FDA3C0}"/>
              </a:ext>
            </a:extLst>
          </p:cNvPr>
          <p:cNvSpPr txBox="1"/>
          <p:nvPr/>
        </p:nvSpPr>
        <p:spPr>
          <a:xfrm>
            <a:off x="875046" y="478456"/>
            <a:ext cx="45719" cy="584775"/>
          </a:xfrm>
          <a:prstGeom prst="rect">
            <a:avLst/>
          </a:prstGeom>
          <a:noFill/>
        </p:spPr>
        <p:txBody>
          <a:bodyPr wrap="square" rtlCol="0">
            <a:spAutoFit/>
          </a:bodyPr>
          <a:lstStyle/>
          <a:p>
            <a:r>
              <a:rPr lang="es-CL" sz="3200" b="1" dirty="0"/>
              <a:t>2</a:t>
            </a:r>
          </a:p>
        </p:txBody>
      </p:sp>
      <p:pic>
        <p:nvPicPr>
          <p:cNvPr id="9" name="Imagen 8" descr="Imagen que contiene reloj, dibujo&#10;&#10;Descripción generada automáticamente">
            <a:extLst>
              <a:ext uri="{FF2B5EF4-FFF2-40B4-BE49-F238E27FC236}">
                <a16:creationId xmlns:a16="http://schemas.microsoft.com/office/drawing/2014/main" id="{9FE3F867-C523-4C35-B7C4-27F02DE4F22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9776" y="2245129"/>
            <a:ext cx="1485900" cy="1552575"/>
          </a:xfrm>
          <a:prstGeom prst="rect">
            <a:avLst/>
          </a:prstGeom>
        </p:spPr>
      </p:pic>
      <p:pic>
        <p:nvPicPr>
          <p:cNvPr id="18" name="Imagen 17" descr="Imagen que contiene dibujo, reloj&#10;&#10;Descripción generada automáticamente">
            <a:extLst>
              <a:ext uri="{FF2B5EF4-FFF2-40B4-BE49-F238E27FC236}">
                <a16:creationId xmlns:a16="http://schemas.microsoft.com/office/drawing/2014/main" id="{E47BDA6B-60F6-413A-94DE-46A8CBC31BC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63486" y="4483888"/>
            <a:ext cx="1485900" cy="1552575"/>
          </a:xfrm>
          <a:prstGeom prst="rect">
            <a:avLst/>
          </a:prstGeom>
        </p:spPr>
      </p:pic>
      <p:pic>
        <p:nvPicPr>
          <p:cNvPr id="20" name="Imagen 19" descr="Imagen que contiene dibujo&#10;&#10;Descripción generada automáticamente">
            <a:extLst>
              <a:ext uri="{FF2B5EF4-FFF2-40B4-BE49-F238E27FC236}">
                <a16:creationId xmlns:a16="http://schemas.microsoft.com/office/drawing/2014/main" id="{4D329218-F7AE-4014-A10A-80C1EB758E6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667597" y="3265953"/>
            <a:ext cx="1485900" cy="1552575"/>
          </a:xfrm>
          <a:prstGeom prst="rect">
            <a:avLst/>
          </a:prstGeom>
        </p:spPr>
      </p:pic>
    </p:spTree>
    <p:extLst>
      <p:ext uri="{BB962C8B-B14F-4D97-AF65-F5344CB8AC3E}">
        <p14:creationId xmlns:p14="http://schemas.microsoft.com/office/powerpoint/2010/main" val="224257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9C0DC1-5BDC-44E6-B402-54CB3CAB5C75}"/>
              </a:ext>
            </a:extLst>
          </p:cNvPr>
          <p:cNvSpPr>
            <a:spLocks noGrp="1"/>
          </p:cNvSpPr>
          <p:nvPr>
            <p:ph type="ctrTitle"/>
          </p:nvPr>
        </p:nvSpPr>
        <p:spPr>
          <a:xfrm>
            <a:off x="1010093" y="766323"/>
            <a:ext cx="10049845" cy="6708365"/>
          </a:xfrm>
        </p:spPr>
        <p:txBody>
          <a:bodyPr>
            <a:normAutofit fontScale="90000"/>
          </a:bodyPr>
          <a:lstStyle/>
          <a:p>
            <a:r>
              <a:rPr lang="es-CL" b="1" dirty="0">
                <a:solidFill>
                  <a:srgbClr val="FF0000"/>
                </a:solidFill>
              </a:rPr>
              <a:t>Seis emociones básicas</a:t>
            </a:r>
            <a:br>
              <a:rPr lang="es-CL" b="1" dirty="0">
                <a:solidFill>
                  <a:srgbClr val="FF0000"/>
                </a:solidFill>
              </a:rPr>
            </a:br>
            <a:r>
              <a:rPr lang="es-CL" b="1" dirty="0">
                <a:solidFill>
                  <a:srgbClr val="FF0000"/>
                </a:solidFill>
              </a:rPr>
              <a:t>Las menos conocidas y reconocidas</a:t>
            </a:r>
            <a:br>
              <a:rPr lang="es-CL" b="1" dirty="0">
                <a:solidFill>
                  <a:srgbClr val="FF0000"/>
                </a:solidFill>
              </a:rPr>
            </a:br>
            <a:r>
              <a:rPr lang="es-CL" b="1" dirty="0">
                <a:solidFill>
                  <a:srgbClr val="00B050"/>
                </a:solidFill>
              </a:rPr>
              <a:t>Miedo – Incertidumbre</a:t>
            </a:r>
            <a:br>
              <a:rPr lang="es-CL" b="1" dirty="0">
                <a:solidFill>
                  <a:srgbClr val="FF0000"/>
                </a:solidFill>
              </a:rPr>
            </a:br>
            <a:br>
              <a:rPr lang="es-CL" b="1" dirty="0">
                <a:solidFill>
                  <a:srgbClr val="FF0000"/>
                </a:solidFill>
              </a:rPr>
            </a:br>
            <a:r>
              <a:rPr lang="es-CL" b="1" dirty="0">
                <a:solidFill>
                  <a:srgbClr val="0070C0"/>
                </a:solidFill>
              </a:rPr>
              <a:t>Aversión - Asco</a:t>
            </a:r>
            <a:br>
              <a:rPr lang="es-CL" b="1" dirty="0">
                <a:solidFill>
                  <a:srgbClr val="FF0000"/>
                </a:solidFill>
              </a:rPr>
            </a:br>
            <a:br>
              <a:rPr lang="es-CL" b="1" dirty="0">
                <a:solidFill>
                  <a:srgbClr val="FF0000"/>
                </a:solidFill>
              </a:rPr>
            </a:br>
            <a:r>
              <a:rPr lang="es-CL" b="1" dirty="0"/>
              <a:t>Sorpresa - Curiosidad</a:t>
            </a:r>
            <a:br>
              <a:rPr lang="es-CL" b="1" dirty="0">
                <a:solidFill>
                  <a:srgbClr val="FF0000"/>
                </a:solidFill>
              </a:rPr>
            </a:br>
            <a:br>
              <a:rPr lang="es-CL" dirty="0"/>
            </a:br>
            <a:endParaRPr lang="es-CL" dirty="0"/>
          </a:p>
        </p:txBody>
      </p:sp>
      <p:grpSp>
        <p:nvGrpSpPr>
          <p:cNvPr id="4" name="1 Grupo">
            <a:extLst>
              <a:ext uri="{FF2B5EF4-FFF2-40B4-BE49-F238E27FC236}">
                <a16:creationId xmlns:a16="http://schemas.microsoft.com/office/drawing/2014/main" id="{0BCD934F-614D-401C-81CC-17D83BBB3E64}"/>
              </a:ext>
            </a:extLst>
          </p:cNvPr>
          <p:cNvGrpSpPr/>
          <p:nvPr/>
        </p:nvGrpSpPr>
        <p:grpSpPr>
          <a:xfrm>
            <a:off x="-1" y="-67136"/>
            <a:ext cx="12188826" cy="6715826"/>
            <a:chOff x="0" y="34731"/>
            <a:chExt cx="12188826" cy="6715826"/>
          </a:xfrm>
        </p:grpSpPr>
        <p:pic>
          <p:nvPicPr>
            <p:cNvPr id="5" name="2 Imagen">
              <a:extLst>
                <a:ext uri="{FF2B5EF4-FFF2-40B4-BE49-F238E27FC236}">
                  <a16:creationId xmlns:a16="http://schemas.microsoft.com/office/drawing/2014/main" id="{73FF7C59-39D4-4685-A4EA-A54BD26501B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88729"/>
              <a:ext cx="11711036" cy="143927"/>
            </a:xfrm>
            <a:prstGeom prst="rect">
              <a:avLst/>
            </a:prstGeom>
          </p:spPr>
        </p:pic>
        <p:pic>
          <p:nvPicPr>
            <p:cNvPr id="6" name="3 Imagen">
              <a:extLst>
                <a:ext uri="{FF2B5EF4-FFF2-40B4-BE49-F238E27FC236}">
                  <a16:creationId xmlns:a16="http://schemas.microsoft.com/office/drawing/2014/main" id="{8C5A7A22-0DAC-4D35-A39F-351F5EC0BA7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a:off x="117748" y="6519352"/>
              <a:ext cx="12071076" cy="152846"/>
            </a:xfrm>
            <a:prstGeom prst="rect">
              <a:avLst/>
            </a:prstGeom>
          </p:spPr>
        </p:pic>
        <p:pic>
          <p:nvPicPr>
            <p:cNvPr id="7" name="4 Imagen">
              <a:extLst>
                <a:ext uri="{FF2B5EF4-FFF2-40B4-BE49-F238E27FC236}">
                  <a16:creationId xmlns:a16="http://schemas.microsoft.com/office/drawing/2014/main" id="{A773CF75-9ADD-4CAE-A5AF-62DDF19FD56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2847577" y="3150415"/>
              <a:ext cx="6368537" cy="137170"/>
            </a:xfrm>
            <a:prstGeom prst="rect">
              <a:avLst/>
            </a:prstGeom>
          </p:spPr>
        </p:pic>
        <p:pic>
          <p:nvPicPr>
            <p:cNvPr id="8" name="5 Imagen">
              <a:extLst>
                <a:ext uri="{FF2B5EF4-FFF2-40B4-BE49-F238E27FC236}">
                  <a16:creationId xmlns:a16="http://schemas.microsoft.com/office/drawing/2014/main" id="{EB665A62-8465-4211-BC48-120AEAAE271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6200000">
              <a:off x="8598487" y="3160219"/>
              <a:ext cx="6561917" cy="618760"/>
            </a:xfrm>
            <a:prstGeom prst="rect">
              <a:avLst/>
            </a:prstGeom>
          </p:spPr>
        </p:pic>
      </p:grpSp>
      <p:pic>
        <p:nvPicPr>
          <p:cNvPr id="10" name="1 Imagen">
            <a:extLst>
              <a:ext uri="{FF2B5EF4-FFF2-40B4-BE49-F238E27FC236}">
                <a16:creationId xmlns:a16="http://schemas.microsoft.com/office/drawing/2014/main" id="{42D9F691-EEC9-4A50-8A33-AE019A8B258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915011" y="244556"/>
            <a:ext cx="1763688" cy="521768"/>
          </a:xfrm>
          <a:prstGeom prst="rect">
            <a:avLst/>
          </a:prstGeom>
        </p:spPr>
      </p:pic>
      <p:pic>
        <p:nvPicPr>
          <p:cNvPr id="11" name="Imagen 10">
            <a:extLst>
              <a:ext uri="{FF2B5EF4-FFF2-40B4-BE49-F238E27FC236}">
                <a16:creationId xmlns:a16="http://schemas.microsoft.com/office/drawing/2014/main" id="{C05869B7-6CB5-4D14-8A4D-12D9541BA0B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45605" y="6190896"/>
            <a:ext cx="8335334" cy="169676"/>
          </a:xfrm>
          <a:prstGeom prst="rect">
            <a:avLst/>
          </a:prstGeom>
        </p:spPr>
      </p:pic>
      <p:pic>
        <p:nvPicPr>
          <p:cNvPr id="9" name="Imagen 8" descr="Imagen que contiene dibujo, reloj&#10;&#10;Descripción generada automáticamente">
            <a:extLst>
              <a:ext uri="{FF2B5EF4-FFF2-40B4-BE49-F238E27FC236}">
                <a16:creationId xmlns:a16="http://schemas.microsoft.com/office/drawing/2014/main" id="{E53CA0B6-0086-49A3-8073-36A9E68B525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49930" y="2702322"/>
            <a:ext cx="1485900" cy="1552575"/>
          </a:xfrm>
          <a:prstGeom prst="rect">
            <a:avLst/>
          </a:prstGeom>
        </p:spPr>
      </p:pic>
      <p:pic>
        <p:nvPicPr>
          <p:cNvPr id="16" name="Imagen 15" descr="Imagen que contiene dibujo, reloj&#10;&#10;Descripción generada automáticamente">
            <a:extLst>
              <a:ext uri="{FF2B5EF4-FFF2-40B4-BE49-F238E27FC236}">
                <a16:creationId xmlns:a16="http://schemas.microsoft.com/office/drawing/2014/main" id="{D23590D9-92D8-44A2-A605-DD7615D3D2C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11657" y="4510252"/>
            <a:ext cx="1485900" cy="1552575"/>
          </a:xfrm>
          <a:prstGeom prst="rect">
            <a:avLst/>
          </a:prstGeom>
        </p:spPr>
      </p:pic>
      <p:pic>
        <p:nvPicPr>
          <p:cNvPr id="18" name="Imagen 17" descr="Imagen que contiene reloj&#10;&#10;Descripción generada automáticamente">
            <a:extLst>
              <a:ext uri="{FF2B5EF4-FFF2-40B4-BE49-F238E27FC236}">
                <a16:creationId xmlns:a16="http://schemas.microsoft.com/office/drawing/2014/main" id="{CAD4E9F4-51AA-4CD5-AB58-61C1BDA0899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219414" y="3117133"/>
            <a:ext cx="1743075" cy="1762125"/>
          </a:xfrm>
          <a:prstGeom prst="rect">
            <a:avLst/>
          </a:prstGeom>
        </p:spPr>
      </p:pic>
    </p:spTree>
    <p:extLst>
      <p:ext uri="{BB962C8B-B14F-4D97-AF65-F5344CB8AC3E}">
        <p14:creationId xmlns:p14="http://schemas.microsoft.com/office/powerpoint/2010/main" val="1557613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9C0DC1-5BDC-44E6-B402-54CB3CAB5C75}"/>
              </a:ext>
            </a:extLst>
          </p:cNvPr>
          <p:cNvSpPr>
            <a:spLocks noGrp="1"/>
          </p:cNvSpPr>
          <p:nvPr>
            <p:ph type="ctrTitle"/>
          </p:nvPr>
        </p:nvSpPr>
        <p:spPr>
          <a:xfrm>
            <a:off x="405276" y="842198"/>
            <a:ext cx="11816330" cy="6051329"/>
          </a:xfrm>
        </p:spPr>
        <p:txBody>
          <a:bodyPr>
            <a:normAutofit fontScale="90000"/>
          </a:bodyPr>
          <a:lstStyle/>
          <a:p>
            <a:r>
              <a:rPr lang="es-CL" b="1" dirty="0">
                <a:solidFill>
                  <a:srgbClr val="FF0000"/>
                </a:solidFill>
              </a:rPr>
              <a:t>No sabemos cómo enfrentar las emociones</a:t>
            </a:r>
            <a:br>
              <a:rPr lang="es-CL" b="1" dirty="0">
                <a:solidFill>
                  <a:srgbClr val="FF0000"/>
                </a:solidFill>
              </a:rPr>
            </a:br>
            <a:br>
              <a:rPr lang="es-CL" b="1" dirty="0">
                <a:solidFill>
                  <a:srgbClr val="FF0000"/>
                </a:solidFill>
              </a:rPr>
            </a:br>
            <a:r>
              <a:rPr lang="es-CL" b="1" dirty="0">
                <a:solidFill>
                  <a:srgbClr val="00B050"/>
                </a:solidFill>
              </a:rPr>
              <a:t>Respetar no es aceptar</a:t>
            </a:r>
            <a:br>
              <a:rPr lang="es-CL" b="1" dirty="0">
                <a:solidFill>
                  <a:srgbClr val="FF0000"/>
                </a:solidFill>
              </a:rPr>
            </a:br>
            <a:r>
              <a:rPr lang="es-CL" b="1" dirty="0">
                <a:solidFill>
                  <a:srgbClr val="0070C0"/>
                </a:solidFill>
              </a:rPr>
              <a:t>Comprender no es justificar</a:t>
            </a:r>
            <a:br>
              <a:rPr lang="es-CL" b="1" dirty="0">
                <a:solidFill>
                  <a:srgbClr val="FF0000"/>
                </a:solidFill>
              </a:rPr>
            </a:br>
            <a:r>
              <a:rPr lang="es-CL" b="1" dirty="0"/>
              <a:t>Confundimos emoción con conducta</a:t>
            </a:r>
            <a:br>
              <a:rPr lang="es-CL" b="1" dirty="0">
                <a:solidFill>
                  <a:srgbClr val="FF0000"/>
                </a:solidFill>
              </a:rPr>
            </a:br>
            <a:br>
              <a:rPr lang="es-CL" b="1" dirty="0">
                <a:solidFill>
                  <a:srgbClr val="FF0000"/>
                </a:solidFill>
              </a:rPr>
            </a:br>
            <a:endParaRPr lang="es-CL" b="1" dirty="0">
              <a:solidFill>
                <a:srgbClr val="FF0000"/>
              </a:solidFill>
            </a:endParaRPr>
          </a:p>
        </p:txBody>
      </p:sp>
      <p:grpSp>
        <p:nvGrpSpPr>
          <p:cNvPr id="4" name="1 Grupo">
            <a:extLst>
              <a:ext uri="{FF2B5EF4-FFF2-40B4-BE49-F238E27FC236}">
                <a16:creationId xmlns:a16="http://schemas.microsoft.com/office/drawing/2014/main" id="{0BCD934F-614D-401C-81CC-17D83BBB3E64}"/>
              </a:ext>
            </a:extLst>
          </p:cNvPr>
          <p:cNvGrpSpPr/>
          <p:nvPr/>
        </p:nvGrpSpPr>
        <p:grpSpPr>
          <a:xfrm>
            <a:off x="-1" y="-67136"/>
            <a:ext cx="12188826" cy="6715826"/>
            <a:chOff x="0" y="34731"/>
            <a:chExt cx="12188826" cy="6715826"/>
          </a:xfrm>
        </p:grpSpPr>
        <p:pic>
          <p:nvPicPr>
            <p:cNvPr id="5" name="2 Imagen">
              <a:extLst>
                <a:ext uri="{FF2B5EF4-FFF2-40B4-BE49-F238E27FC236}">
                  <a16:creationId xmlns:a16="http://schemas.microsoft.com/office/drawing/2014/main" id="{73FF7C59-39D4-4685-A4EA-A54BD26501B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88729"/>
              <a:ext cx="11711036" cy="143927"/>
            </a:xfrm>
            <a:prstGeom prst="rect">
              <a:avLst/>
            </a:prstGeom>
          </p:spPr>
        </p:pic>
        <p:pic>
          <p:nvPicPr>
            <p:cNvPr id="6" name="3 Imagen">
              <a:extLst>
                <a:ext uri="{FF2B5EF4-FFF2-40B4-BE49-F238E27FC236}">
                  <a16:creationId xmlns:a16="http://schemas.microsoft.com/office/drawing/2014/main" id="{8C5A7A22-0DAC-4D35-A39F-351F5EC0BA7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a:off x="117748" y="6519352"/>
              <a:ext cx="12071076" cy="152846"/>
            </a:xfrm>
            <a:prstGeom prst="rect">
              <a:avLst/>
            </a:prstGeom>
          </p:spPr>
        </p:pic>
        <p:pic>
          <p:nvPicPr>
            <p:cNvPr id="7" name="4 Imagen">
              <a:extLst>
                <a:ext uri="{FF2B5EF4-FFF2-40B4-BE49-F238E27FC236}">
                  <a16:creationId xmlns:a16="http://schemas.microsoft.com/office/drawing/2014/main" id="{A773CF75-9ADD-4CAE-A5AF-62DDF19FD56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2847577" y="3150415"/>
              <a:ext cx="6368537" cy="137170"/>
            </a:xfrm>
            <a:prstGeom prst="rect">
              <a:avLst/>
            </a:prstGeom>
          </p:spPr>
        </p:pic>
        <p:pic>
          <p:nvPicPr>
            <p:cNvPr id="8" name="5 Imagen">
              <a:extLst>
                <a:ext uri="{FF2B5EF4-FFF2-40B4-BE49-F238E27FC236}">
                  <a16:creationId xmlns:a16="http://schemas.microsoft.com/office/drawing/2014/main" id="{EB665A62-8465-4211-BC48-120AEAAE271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6200000">
              <a:off x="8598487" y="3160219"/>
              <a:ext cx="6561917" cy="618760"/>
            </a:xfrm>
            <a:prstGeom prst="rect">
              <a:avLst/>
            </a:prstGeom>
          </p:spPr>
        </p:pic>
      </p:grpSp>
      <p:pic>
        <p:nvPicPr>
          <p:cNvPr id="10" name="1 Imagen">
            <a:extLst>
              <a:ext uri="{FF2B5EF4-FFF2-40B4-BE49-F238E27FC236}">
                <a16:creationId xmlns:a16="http://schemas.microsoft.com/office/drawing/2014/main" id="{42D9F691-EEC9-4A50-8A33-AE019A8B258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915011" y="244556"/>
            <a:ext cx="1763688" cy="521768"/>
          </a:xfrm>
          <a:prstGeom prst="rect">
            <a:avLst/>
          </a:prstGeom>
        </p:spPr>
      </p:pic>
      <p:pic>
        <p:nvPicPr>
          <p:cNvPr id="11" name="Imagen 10">
            <a:extLst>
              <a:ext uri="{FF2B5EF4-FFF2-40B4-BE49-F238E27FC236}">
                <a16:creationId xmlns:a16="http://schemas.microsoft.com/office/drawing/2014/main" id="{C05869B7-6CB5-4D14-8A4D-12D9541BA0B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45605" y="6190896"/>
            <a:ext cx="8335334" cy="169676"/>
          </a:xfrm>
          <a:prstGeom prst="rect">
            <a:avLst/>
          </a:prstGeom>
        </p:spPr>
      </p:pic>
      <p:sp>
        <p:nvSpPr>
          <p:cNvPr id="13" name="Elipse 12">
            <a:extLst>
              <a:ext uri="{FF2B5EF4-FFF2-40B4-BE49-F238E27FC236}">
                <a16:creationId xmlns:a16="http://schemas.microsoft.com/office/drawing/2014/main" id="{BAE3C603-E47C-4414-82C8-32624A30AA48}"/>
              </a:ext>
            </a:extLst>
          </p:cNvPr>
          <p:cNvSpPr/>
          <p:nvPr/>
        </p:nvSpPr>
        <p:spPr>
          <a:xfrm flipH="1" flipV="1">
            <a:off x="614963" y="415450"/>
            <a:ext cx="618760" cy="594644"/>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4" name="CuadroTexto 13">
            <a:extLst>
              <a:ext uri="{FF2B5EF4-FFF2-40B4-BE49-F238E27FC236}">
                <a16:creationId xmlns:a16="http://schemas.microsoft.com/office/drawing/2014/main" id="{4217CA1F-527E-4D29-9AD4-85EFE25794C1}"/>
              </a:ext>
            </a:extLst>
          </p:cNvPr>
          <p:cNvSpPr txBox="1"/>
          <p:nvPr/>
        </p:nvSpPr>
        <p:spPr>
          <a:xfrm>
            <a:off x="789982" y="425305"/>
            <a:ext cx="45719" cy="584775"/>
          </a:xfrm>
          <a:prstGeom prst="rect">
            <a:avLst/>
          </a:prstGeom>
          <a:noFill/>
        </p:spPr>
        <p:txBody>
          <a:bodyPr wrap="square" rtlCol="0">
            <a:spAutoFit/>
          </a:bodyPr>
          <a:lstStyle/>
          <a:p>
            <a:r>
              <a:rPr lang="es-CL" sz="3200" b="1" dirty="0"/>
              <a:t>3</a:t>
            </a:r>
          </a:p>
        </p:txBody>
      </p:sp>
      <p:pic>
        <p:nvPicPr>
          <p:cNvPr id="9" name="Imagen 8" descr="Imagen que contiene dibujo, reloj&#10;&#10;Descripción generada automáticamente">
            <a:extLst>
              <a:ext uri="{FF2B5EF4-FFF2-40B4-BE49-F238E27FC236}">
                <a16:creationId xmlns:a16="http://schemas.microsoft.com/office/drawing/2014/main" id="{48AB1BFE-4DC4-44EF-829F-EA1992DB3BE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845151" y="2161214"/>
            <a:ext cx="1485900" cy="1552575"/>
          </a:xfrm>
          <a:prstGeom prst="rect">
            <a:avLst/>
          </a:prstGeom>
        </p:spPr>
      </p:pic>
    </p:spTree>
    <p:extLst>
      <p:ext uri="{BB962C8B-B14F-4D97-AF65-F5344CB8AC3E}">
        <p14:creationId xmlns:p14="http://schemas.microsoft.com/office/powerpoint/2010/main" val="2106116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9C0DC1-5BDC-44E6-B402-54CB3CAB5C75}"/>
              </a:ext>
            </a:extLst>
          </p:cNvPr>
          <p:cNvSpPr>
            <a:spLocks noGrp="1"/>
          </p:cNvSpPr>
          <p:nvPr>
            <p:ph type="ctrTitle"/>
          </p:nvPr>
        </p:nvSpPr>
        <p:spPr/>
        <p:txBody>
          <a:bodyPr>
            <a:normAutofit fontScale="90000"/>
          </a:bodyPr>
          <a:lstStyle/>
          <a:p>
            <a:r>
              <a:rPr lang="es-CL" b="1" dirty="0">
                <a:solidFill>
                  <a:srgbClr val="FF0000"/>
                </a:solidFill>
              </a:rPr>
              <a:t>¿Cómo enfrentamos las emociones?</a:t>
            </a:r>
            <a:br>
              <a:rPr lang="es-CL" b="1" dirty="0">
                <a:solidFill>
                  <a:srgbClr val="FF0000"/>
                </a:solidFill>
              </a:rPr>
            </a:br>
            <a:br>
              <a:rPr lang="es-CL" b="1" dirty="0">
                <a:solidFill>
                  <a:srgbClr val="FF0000"/>
                </a:solidFill>
              </a:rPr>
            </a:br>
            <a:r>
              <a:rPr lang="es-CL" sz="4900" b="1" dirty="0">
                <a:solidFill>
                  <a:srgbClr val="00B050"/>
                </a:solidFill>
              </a:rPr>
              <a:t>Recuperar el equilibrio</a:t>
            </a:r>
          </a:p>
        </p:txBody>
      </p:sp>
      <p:grpSp>
        <p:nvGrpSpPr>
          <p:cNvPr id="4" name="1 Grupo">
            <a:extLst>
              <a:ext uri="{FF2B5EF4-FFF2-40B4-BE49-F238E27FC236}">
                <a16:creationId xmlns:a16="http://schemas.microsoft.com/office/drawing/2014/main" id="{0BCD934F-614D-401C-81CC-17D83BBB3E64}"/>
              </a:ext>
            </a:extLst>
          </p:cNvPr>
          <p:cNvGrpSpPr/>
          <p:nvPr/>
        </p:nvGrpSpPr>
        <p:grpSpPr>
          <a:xfrm>
            <a:off x="-1" y="-67136"/>
            <a:ext cx="12188826" cy="6715826"/>
            <a:chOff x="0" y="34731"/>
            <a:chExt cx="12188826" cy="6715826"/>
          </a:xfrm>
        </p:grpSpPr>
        <p:pic>
          <p:nvPicPr>
            <p:cNvPr id="5" name="2 Imagen">
              <a:extLst>
                <a:ext uri="{FF2B5EF4-FFF2-40B4-BE49-F238E27FC236}">
                  <a16:creationId xmlns:a16="http://schemas.microsoft.com/office/drawing/2014/main" id="{73FF7C59-39D4-4685-A4EA-A54BD26501B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88729"/>
              <a:ext cx="11711036" cy="143927"/>
            </a:xfrm>
            <a:prstGeom prst="rect">
              <a:avLst/>
            </a:prstGeom>
          </p:spPr>
        </p:pic>
        <p:pic>
          <p:nvPicPr>
            <p:cNvPr id="6" name="3 Imagen">
              <a:extLst>
                <a:ext uri="{FF2B5EF4-FFF2-40B4-BE49-F238E27FC236}">
                  <a16:creationId xmlns:a16="http://schemas.microsoft.com/office/drawing/2014/main" id="{8C5A7A22-0DAC-4D35-A39F-351F5EC0BA7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a:off x="117748" y="6519352"/>
              <a:ext cx="12071076" cy="152846"/>
            </a:xfrm>
            <a:prstGeom prst="rect">
              <a:avLst/>
            </a:prstGeom>
          </p:spPr>
        </p:pic>
        <p:pic>
          <p:nvPicPr>
            <p:cNvPr id="7" name="4 Imagen">
              <a:extLst>
                <a:ext uri="{FF2B5EF4-FFF2-40B4-BE49-F238E27FC236}">
                  <a16:creationId xmlns:a16="http://schemas.microsoft.com/office/drawing/2014/main" id="{A773CF75-9ADD-4CAE-A5AF-62DDF19FD56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2847577" y="3150415"/>
              <a:ext cx="6368537" cy="137170"/>
            </a:xfrm>
            <a:prstGeom prst="rect">
              <a:avLst/>
            </a:prstGeom>
          </p:spPr>
        </p:pic>
        <p:pic>
          <p:nvPicPr>
            <p:cNvPr id="8" name="5 Imagen">
              <a:extLst>
                <a:ext uri="{FF2B5EF4-FFF2-40B4-BE49-F238E27FC236}">
                  <a16:creationId xmlns:a16="http://schemas.microsoft.com/office/drawing/2014/main" id="{EB665A62-8465-4211-BC48-120AEAAE271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6200000">
              <a:off x="8598487" y="3160219"/>
              <a:ext cx="6561917" cy="618760"/>
            </a:xfrm>
            <a:prstGeom prst="rect">
              <a:avLst/>
            </a:prstGeom>
          </p:spPr>
        </p:pic>
      </p:grpSp>
      <p:pic>
        <p:nvPicPr>
          <p:cNvPr id="10" name="1 Imagen">
            <a:extLst>
              <a:ext uri="{FF2B5EF4-FFF2-40B4-BE49-F238E27FC236}">
                <a16:creationId xmlns:a16="http://schemas.microsoft.com/office/drawing/2014/main" id="{42D9F691-EEC9-4A50-8A33-AE019A8B258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915011" y="244556"/>
            <a:ext cx="1763688" cy="521768"/>
          </a:xfrm>
          <a:prstGeom prst="rect">
            <a:avLst/>
          </a:prstGeom>
        </p:spPr>
      </p:pic>
      <p:pic>
        <p:nvPicPr>
          <p:cNvPr id="11" name="Imagen 10">
            <a:extLst>
              <a:ext uri="{FF2B5EF4-FFF2-40B4-BE49-F238E27FC236}">
                <a16:creationId xmlns:a16="http://schemas.microsoft.com/office/drawing/2014/main" id="{C05869B7-6CB5-4D14-8A4D-12D9541BA0B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45605" y="6190896"/>
            <a:ext cx="8335334" cy="169676"/>
          </a:xfrm>
          <a:prstGeom prst="rect">
            <a:avLst/>
          </a:prstGeom>
        </p:spPr>
      </p:pic>
      <p:sp>
        <p:nvSpPr>
          <p:cNvPr id="12" name="Triángulo isósceles 11">
            <a:extLst>
              <a:ext uri="{FF2B5EF4-FFF2-40B4-BE49-F238E27FC236}">
                <a16:creationId xmlns:a16="http://schemas.microsoft.com/office/drawing/2014/main" id="{E4930830-F3F4-4EF3-81BE-E8515B93B907}"/>
              </a:ext>
            </a:extLst>
          </p:cNvPr>
          <p:cNvSpPr/>
          <p:nvPr/>
        </p:nvSpPr>
        <p:spPr>
          <a:xfrm>
            <a:off x="3551274" y="4306196"/>
            <a:ext cx="871870" cy="87187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3" name="Triángulo isósceles 12">
            <a:extLst>
              <a:ext uri="{FF2B5EF4-FFF2-40B4-BE49-F238E27FC236}">
                <a16:creationId xmlns:a16="http://schemas.microsoft.com/office/drawing/2014/main" id="{DC0D9215-C536-4114-855A-F96C8BBCC9BF}"/>
              </a:ext>
            </a:extLst>
          </p:cNvPr>
          <p:cNvSpPr/>
          <p:nvPr/>
        </p:nvSpPr>
        <p:spPr>
          <a:xfrm>
            <a:off x="7584588" y="4299101"/>
            <a:ext cx="871870" cy="87187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cxnSp>
        <p:nvCxnSpPr>
          <p:cNvPr id="15" name="Conector recto 14">
            <a:extLst>
              <a:ext uri="{FF2B5EF4-FFF2-40B4-BE49-F238E27FC236}">
                <a16:creationId xmlns:a16="http://schemas.microsoft.com/office/drawing/2014/main" id="{6FCB5A7B-53BA-4DE2-A528-A2ECE24D28F0}"/>
              </a:ext>
            </a:extLst>
          </p:cNvPr>
          <p:cNvCxnSpPr>
            <a:cxnSpLocks/>
          </p:cNvCxnSpPr>
          <p:nvPr/>
        </p:nvCxnSpPr>
        <p:spPr>
          <a:xfrm>
            <a:off x="6579807" y="4274295"/>
            <a:ext cx="2931156"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0" name="Conector recto 19">
            <a:extLst>
              <a:ext uri="{FF2B5EF4-FFF2-40B4-BE49-F238E27FC236}">
                <a16:creationId xmlns:a16="http://schemas.microsoft.com/office/drawing/2014/main" id="{24CDC67A-9A4A-44B2-B4D2-A665E391D445}"/>
              </a:ext>
            </a:extLst>
          </p:cNvPr>
          <p:cNvCxnSpPr>
            <a:cxnSpLocks/>
          </p:cNvCxnSpPr>
          <p:nvPr/>
        </p:nvCxnSpPr>
        <p:spPr>
          <a:xfrm flipV="1">
            <a:off x="2447268" y="3818314"/>
            <a:ext cx="2943432" cy="821035"/>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9" name="Imagen 8" descr="Imagen que contiene dibujo, reloj&#10;&#10;Descripción generada automáticamente">
            <a:extLst>
              <a:ext uri="{FF2B5EF4-FFF2-40B4-BE49-F238E27FC236}">
                <a16:creationId xmlns:a16="http://schemas.microsoft.com/office/drawing/2014/main" id="{440A5EEF-1F69-4002-BDB7-C2F8DB77E0D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69138" y="4228831"/>
            <a:ext cx="1485900" cy="1552575"/>
          </a:xfrm>
          <a:prstGeom prst="rect">
            <a:avLst/>
          </a:prstGeom>
        </p:spPr>
      </p:pic>
    </p:spTree>
    <p:extLst>
      <p:ext uri="{BB962C8B-B14F-4D97-AF65-F5344CB8AC3E}">
        <p14:creationId xmlns:p14="http://schemas.microsoft.com/office/powerpoint/2010/main" val="2323665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9C0DC1-5BDC-44E6-B402-54CB3CAB5C75}"/>
              </a:ext>
            </a:extLst>
          </p:cNvPr>
          <p:cNvSpPr>
            <a:spLocks noGrp="1"/>
          </p:cNvSpPr>
          <p:nvPr>
            <p:ph type="ctrTitle"/>
          </p:nvPr>
        </p:nvSpPr>
        <p:spPr>
          <a:xfrm>
            <a:off x="811618" y="2590099"/>
            <a:ext cx="10568763" cy="3385842"/>
          </a:xfrm>
        </p:spPr>
        <p:txBody>
          <a:bodyPr>
            <a:normAutofit fontScale="90000"/>
          </a:bodyPr>
          <a:lstStyle/>
          <a:p>
            <a:r>
              <a:rPr lang="es-CL" b="1" dirty="0">
                <a:solidFill>
                  <a:srgbClr val="FF0000"/>
                </a:solidFill>
              </a:rPr>
              <a:t>¿Cómo recuperar el equilibrio?</a:t>
            </a:r>
            <a:br>
              <a:rPr lang="es-CL" b="1" dirty="0">
                <a:solidFill>
                  <a:srgbClr val="FF0000"/>
                </a:solidFill>
              </a:rPr>
            </a:br>
            <a:r>
              <a:rPr lang="es-CL" b="1" dirty="0">
                <a:solidFill>
                  <a:srgbClr val="FF0000"/>
                </a:solidFill>
              </a:rPr>
              <a:t>¡¡¡Es un proceso!!!</a:t>
            </a:r>
            <a:br>
              <a:rPr lang="es-CL" b="1" dirty="0">
                <a:solidFill>
                  <a:srgbClr val="FF0000"/>
                </a:solidFill>
              </a:rPr>
            </a:br>
            <a:br>
              <a:rPr lang="es-CL" b="1" dirty="0">
                <a:solidFill>
                  <a:srgbClr val="FF0000"/>
                </a:solidFill>
              </a:rPr>
            </a:br>
            <a:r>
              <a:rPr lang="es-CL" b="1" dirty="0">
                <a:solidFill>
                  <a:srgbClr val="00B050"/>
                </a:solidFill>
              </a:rPr>
              <a:t>Tranquilizar</a:t>
            </a:r>
            <a:br>
              <a:rPr lang="es-CL" b="1" dirty="0">
                <a:solidFill>
                  <a:srgbClr val="FF0000"/>
                </a:solidFill>
              </a:rPr>
            </a:br>
            <a:r>
              <a:rPr lang="es-CL" b="1" dirty="0">
                <a:solidFill>
                  <a:srgbClr val="0070C0"/>
                </a:solidFill>
              </a:rPr>
              <a:t>Legitimar</a:t>
            </a:r>
            <a:br>
              <a:rPr lang="es-CL" b="1" dirty="0">
                <a:solidFill>
                  <a:srgbClr val="FF0000"/>
                </a:solidFill>
              </a:rPr>
            </a:br>
            <a:r>
              <a:rPr lang="es-CL" b="1" dirty="0"/>
              <a:t>Empatizar</a:t>
            </a:r>
            <a:br>
              <a:rPr lang="es-CL" b="1" dirty="0">
                <a:solidFill>
                  <a:srgbClr val="FF0000"/>
                </a:solidFill>
              </a:rPr>
            </a:br>
            <a:endParaRPr lang="es-CL" b="1" dirty="0">
              <a:solidFill>
                <a:srgbClr val="FF0000"/>
              </a:solidFill>
            </a:endParaRPr>
          </a:p>
        </p:txBody>
      </p:sp>
      <p:grpSp>
        <p:nvGrpSpPr>
          <p:cNvPr id="4" name="1 Grupo">
            <a:extLst>
              <a:ext uri="{FF2B5EF4-FFF2-40B4-BE49-F238E27FC236}">
                <a16:creationId xmlns:a16="http://schemas.microsoft.com/office/drawing/2014/main" id="{0BCD934F-614D-401C-81CC-17D83BBB3E64}"/>
              </a:ext>
            </a:extLst>
          </p:cNvPr>
          <p:cNvGrpSpPr/>
          <p:nvPr/>
        </p:nvGrpSpPr>
        <p:grpSpPr>
          <a:xfrm>
            <a:off x="0" y="-94877"/>
            <a:ext cx="12188826" cy="6715826"/>
            <a:chOff x="0" y="34731"/>
            <a:chExt cx="12188826" cy="6715826"/>
          </a:xfrm>
        </p:grpSpPr>
        <p:pic>
          <p:nvPicPr>
            <p:cNvPr id="5" name="2 Imagen">
              <a:extLst>
                <a:ext uri="{FF2B5EF4-FFF2-40B4-BE49-F238E27FC236}">
                  <a16:creationId xmlns:a16="http://schemas.microsoft.com/office/drawing/2014/main" id="{73FF7C59-39D4-4685-A4EA-A54BD26501B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88729"/>
              <a:ext cx="11711036" cy="143927"/>
            </a:xfrm>
            <a:prstGeom prst="rect">
              <a:avLst/>
            </a:prstGeom>
          </p:spPr>
        </p:pic>
        <p:pic>
          <p:nvPicPr>
            <p:cNvPr id="6" name="3 Imagen">
              <a:extLst>
                <a:ext uri="{FF2B5EF4-FFF2-40B4-BE49-F238E27FC236}">
                  <a16:creationId xmlns:a16="http://schemas.microsoft.com/office/drawing/2014/main" id="{8C5A7A22-0DAC-4D35-A39F-351F5EC0BA7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a:off x="117748" y="6519352"/>
              <a:ext cx="12071076" cy="152846"/>
            </a:xfrm>
            <a:prstGeom prst="rect">
              <a:avLst/>
            </a:prstGeom>
          </p:spPr>
        </p:pic>
        <p:pic>
          <p:nvPicPr>
            <p:cNvPr id="7" name="4 Imagen">
              <a:extLst>
                <a:ext uri="{FF2B5EF4-FFF2-40B4-BE49-F238E27FC236}">
                  <a16:creationId xmlns:a16="http://schemas.microsoft.com/office/drawing/2014/main" id="{A773CF75-9ADD-4CAE-A5AF-62DDF19FD56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2847577" y="3150415"/>
              <a:ext cx="6368537" cy="137170"/>
            </a:xfrm>
            <a:prstGeom prst="rect">
              <a:avLst/>
            </a:prstGeom>
          </p:spPr>
        </p:pic>
        <p:pic>
          <p:nvPicPr>
            <p:cNvPr id="8" name="5 Imagen">
              <a:extLst>
                <a:ext uri="{FF2B5EF4-FFF2-40B4-BE49-F238E27FC236}">
                  <a16:creationId xmlns:a16="http://schemas.microsoft.com/office/drawing/2014/main" id="{EB665A62-8465-4211-BC48-120AEAAE271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6200000">
              <a:off x="8598487" y="3160219"/>
              <a:ext cx="6561917" cy="618760"/>
            </a:xfrm>
            <a:prstGeom prst="rect">
              <a:avLst/>
            </a:prstGeom>
          </p:spPr>
        </p:pic>
      </p:grpSp>
      <p:pic>
        <p:nvPicPr>
          <p:cNvPr id="10" name="1 Imagen">
            <a:extLst>
              <a:ext uri="{FF2B5EF4-FFF2-40B4-BE49-F238E27FC236}">
                <a16:creationId xmlns:a16="http://schemas.microsoft.com/office/drawing/2014/main" id="{42D9F691-EEC9-4A50-8A33-AE019A8B258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915011" y="244556"/>
            <a:ext cx="1763688" cy="521768"/>
          </a:xfrm>
          <a:prstGeom prst="rect">
            <a:avLst/>
          </a:prstGeom>
        </p:spPr>
      </p:pic>
      <p:pic>
        <p:nvPicPr>
          <p:cNvPr id="11" name="Imagen 10">
            <a:extLst>
              <a:ext uri="{FF2B5EF4-FFF2-40B4-BE49-F238E27FC236}">
                <a16:creationId xmlns:a16="http://schemas.microsoft.com/office/drawing/2014/main" id="{C05869B7-6CB5-4D14-8A4D-12D9541BA0B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45605" y="6190896"/>
            <a:ext cx="8335334" cy="169676"/>
          </a:xfrm>
          <a:prstGeom prst="rect">
            <a:avLst/>
          </a:prstGeom>
        </p:spPr>
      </p:pic>
      <p:sp>
        <p:nvSpPr>
          <p:cNvPr id="12" name="Elipse 11">
            <a:extLst>
              <a:ext uri="{FF2B5EF4-FFF2-40B4-BE49-F238E27FC236}">
                <a16:creationId xmlns:a16="http://schemas.microsoft.com/office/drawing/2014/main" id="{D2126E88-E5D0-4377-AFC5-F6387C814519}"/>
              </a:ext>
            </a:extLst>
          </p:cNvPr>
          <p:cNvSpPr/>
          <p:nvPr/>
        </p:nvSpPr>
        <p:spPr>
          <a:xfrm flipH="1" flipV="1">
            <a:off x="476734" y="372902"/>
            <a:ext cx="618760" cy="594644"/>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3" name="CuadroTexto 12">
            <a:extLst>
              <a:ext uri="{FF2B5EF4-FFF2-40B4-BE49-F238E27FC236}">
                <a16:creationId xmlns:a16="http://schemas.microsoft.com/office/drawing/2014/main" id="{7FCDE69D-DA72-437A-BAE8-95CB87D47BBA}"/>
              </a:ext>
            </a:extLst>
          </p:cNvPr>
          <p:cNvSpPr txBox="1"/>
          <p:nvPr/>
        </p:nvSpPr>
        <p:spPr>
          <a:xfrm>
            <a:off x="692001" y="393390"/>
            <a:ext cx="50291" cy="584775"/>
          </a:xfrm>
          <a:prstGeom prst="rect">
            <a:avLst/>
          </a:prstGeom>
          <a:noFill/>
        </p:spPr>
        <p:txBody>
          <a:bodyPr wrap="square" rtlCol="0">
            <a:spAutoFit/>
          </a:bodyPr>
          <a:lstStyle/>
          <a:p>
            <a:r>
              <a:rPr lang="es-CL" sz="3200" b="1" dirty="0"/>
              <a:t>4</a:t>
            </a:r>
          </a:p>
        </p:txBody>
      </p:sp>
      <p:pic>
        <p:nvPicPr>
          <p:cNvPr id="9" name="Imagen 8" descr="Imagen que contiene objeto, reloj, dibujo&#10;&#10;Descripción generada automáticamente">
            <a:extLst>
              <a:ext uri="{FF2B5EF4-FFF2-40B4-BE49-F238E27FC236}">
                <a16:creationId xmlns:a16="http://schemas.microsoft.com/office/drawing/2014/main" id="{F492571B-55CA-4F5B-A0FE-5D3E2FB848A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91249" y="2913952"/>
            <a:ext cx="1762125" cy="1828800"/>
          </a:xfrm>
          <a:prstGeom prst="rect">
            <a:avLst/>
          </a:prstGeom>
        </p:spPr>
      </p:pic>
      <p:pic>
        <p:nvPicPr>
          <p:cNvPr id="17" name="Imagen 16" descr="Imagen que contiene reloj, cuarto, plato&#10;&#10;Descripción generada automáticamente">
            <a:extLst>
              <a:ext uri="{FF2B5EF4-FFF2-40B4-BE49-F238E27FC236}">
                <a16:creationId xmlns:a16="http://schemas.microsoft.com/office/drawing/2014/main" id="{A6DE631D-F6CE-4F8A-ACD6-10154524221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867261" y="2747265"/>
            <a:ext cx="2095500" cy="2162175"/>
          </a:xfrm>
          <a:prstGeom prst="rect">
            <a:avLst/>
          </a:prstGeom>
        </p:spPr>
      </p:pic>
    </p:spTree>
    <p:extLst>
      <p:ext uri="{BB962C8B-B14F-4D97-AF65-F5344CB8AC3E}">
        <p14:creationId xmlns:p14="http://schemas.microsoft.com/office/powerpoint/2010/main" val="300820136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323</TotalTime>
  <Words>562</Words>
  <Application>Microsoft Office PowerPoint</Application>
  <PresentationFormat>Panorámica</PresentationFormat>
  <Paragraphs>35</Paragraphs>
  <Slides>19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19</vt:i4>
      </vt:variant>
    </vt:vector>
  </HeadingPairs>
  <TitlesOfParts>
    <vt:vector size="23" baseType="lpstr">
      <vt:lpstr>Arial</vt:lpstr>
      <vt:lpstr>Calibri</vt:lpstr>
      <vt:lpstr>Calibri Light</vt:lpstr>
      <vt:lpstr>Tema de Office</vt:lpstr>
      <vt:lpstr>Emociones en Tiempos de Crisis ¿Estamos preparados? Educación en las Emociones</vt:lpstr>
      <vt:lpstr>Nueve pasos que debes conocer  Educación en las Emociones Para Profesionales de la Educación  y Todes en la Casa</vt:lpstr>
      <vt:lpstr> No estamos preparados  Somos emocionalmente analfabetos  Porque no sabemos…..  No practicamos</vt:lpstr>
      <vt:lpstr>¿Qué es una emoción?</vt:lpstr>
      <vt:lpstr>Seis emociones básicas Las más conocidas y reconocidas Rabia - Enojo  Alegría - Felicidad  Tristeza - Pena  </vt:lpstr>
      <vt:lpstr>Seis emociones básicas Las menos conocidas y reconocidas Miedo – Incertidumbre  Aversión - Asco  Sorpresa - Curiosidad  </vt:lpstr>
      <vt:lpstr>No sabemos cómo enfrentar las emociones  Respetar no es aceptar Comprender no es justificar Confundimos emoción con conducta  </vt:lpstr>
      <vt:lpstr>¿Cómo enfrentamos las emociones?  Recuperar el equilibrio</vt:lpstr>
      <vt:lpstr>¿Cómo recuperar el equilibrio? ¡¡¡Es un proceso!!!  Tranquilizar Legitimar Empatizar </vt:lpstr>
      <vt:lpstr>Tranquilizar Es más físico y gestual que discursivo  Acoger (ubicarse a la misma altura)  Mirar a los ojos  Voz suave sin estridencias </vt:lpstr>
      <vt:lpstr>Legitimar: lo que no hay que hacer  Rabia – Enojo Hasta cuando…..calmate Alegría - Felicidad Deja de reir…..estas molestando Tristeza – Pena Tranquilo….. Ya se te va a pasar </vt:lpstr>
      <vt:lpstr>Legitimar emociones propias y de otres Miedo – Incertidumbre Si, es incierto, no sabemos como va a terminar Aversión - Asco Al igual que tu, y muchas personas….. Sorpresa - Curiosidad De la curiosidad nacen las ideas… serás…. </vt:lpstr>
      <vt:lpstr>Empatizar  Ponerse en el lugar del otre  Tratar de entender. ¿Por qué? Entiendo cómo te sientes…..  Responder a su necesidad (no significa darle en el gusto)</vt:lpstr>
      <vt:lpstr>Reflexionar  Pasar del inconsciente al consciente  Contrastar qué pasa a nivel de emoción y conducta  Buscar en conjunto y ofrecer camino de salida</vt:lpstr>
      <vt:lpstr>Armar el relato  Integrar: Emociones, sensaciones, pensamientos y acciones  Ponerlo en palabras  ¡¡¡Lo lograste!!!</vt:lpstr>
      <vt:lpstr>Presentación de PowerPoint</vt:lpstr>
      <vt:lpstr>Presentación de PowerPoint</vt:lpstr>
      <vt:lpstr>Tarea para la casa: Si la Agencia de la Calidad de la Educación dice:  “La variable de control que mejor explica el aprendizaje es el clima (ambiente, convivencia) al interior de los establecimientos educacionales”  ¿Por qué no hay más énfasis en la educación socioemocional? ¿Por qué no le han dado en importancia a la educación socioemocional en tiempo de cuarentena y de distanciamiento físico?  </vt:lpstr>
      <vt:lpstr>Emociones en Tiempos de Crisis ¿Estamos preparados? Educación en las Emociones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USER</dc:creator>
  <cp:lastModifiedBy>j.aravena_d@outlook.com</cp:lastModifiedBy>
  <cp:revision>40</cp:revision>
  <dcterms:created xsi:type="dcterms:W3CDTF">2018-11-26T15:57:40Z</dcterms:created>
  <dcterms:modified xsi:type="dcterms:W3CDTF">2020-04-30T16:05:04Z</dcterms:modified>
</cp:coreProperties>
</file>