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6" r:id="rId2"/>
    <p:sldId id="383" r:id="rId3"/>
    <p:sldId id="384" r:id="rId4"/>
    <p:sldId id="385" r:id="rId5"/>
    <p:sldId id="386" r:id="rId6"/>
    <p:sldId id="387" r:id="rId7"/>
    <p:sldId id="388" r:id="rId8"/>
    <p:sldId id="401" r:id="rId9"/>
    <p:sldId id="402" r:id="rId10"/>
    <p:sldId id="404" r:id="rId11"/>
    <p:sldId id="403" r:id="rId12"/>
    <p:sldId id="4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FA4"/>
    <a:srgbClr val="C85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54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ADDA0-EA66-42AE-8FB0-5AC7571D27AA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1213-CC89-4CE6-A3C1-B1AC6719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77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08E-A8AE-4CB9-8991-6C627DB3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rototype" panose="02000400000000000000" pitchFamily="2" charset="0"/>
                <a:cs typeface="Prototype" panose="02000400000000000000" pitchFamily="2" charset="0"/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5D545-07B1-4C71-92F2-7EA96020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totype" panose="02000400000000000000" pitchFamily="2" charset="0"/>
                <a:cs typeface="Prototype" panose="02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subtitle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4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70A2-2189-4332-920D-0702CE1A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1107E-794A-46AF-9F7B-CC0EBF09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09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20D20-D4DC-4BB9-94DA-D414F14A8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8FD3-866C-46BF-8FC8-67EF86CF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30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347-F562-489E-A647-58FB854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637E-F5D3-4948-92DD-340EEFE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917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21AA-A9BD-4088-8A37-76204686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500-7EC4-4F60-928D-7C9DED02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BA50-0078-406C-88B0-88F40052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ED3A-D031-44C7-94D7-AB8FD764D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A6C10-9C71-42F2-924D-1574CB2A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13C0-11C0-49EA-A649-1D620AF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83E5-573C-4A14-9C98-8B32E582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8732-2A2B-46B4-98A5-893CF22F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D63B6-536C-4DBE-B255-8239F71B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03EF6-ED6A-45A9-BD8C-3B5454912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57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108-F271-4961-BB66-1D84C939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02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6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016-D314-4FC4-8F02-D19A63C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82D7-DAD1-4AEA-AB54-EAE69E48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46C6-BB65-40BB-8BC8-7AD85687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98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2803-9E53-4F62-8869-C01C00C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5F20D-6ACF-48F0-A284-D7F333C7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310F-B736-4250-A15D-4B4E6A45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57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D66DB-7285-401B-BA47-46E46FD2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1B03-3835-47E0-BD92-33E31C4F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leve</a:t>
            </a:r>
            <a:r>
              <a:rPr lang="en-US" dirty="0"/>
              <a:t>l</a:t>
            </a:r>
            <a:endParaRPr lang="en-GB" dirty="0"/>
          </a:p>
        </p:txBody>
      </p:sp>
      <p:pic>
        <p:nvPicPr>
          <p:cNvPr id="7" name="Picture 6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4ACE7807-2B63-47BE-AC77-B36A598E43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39" y="-79704"/>
            <a:ext cx="3482686" cy="8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totype" panose="02000400000000000000" pitchFamily="2" charset="0"/>
          <a:ea typeface="+mj-ea"/>
          <a:cs typeface="Prototype" panose="02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12-AA21-45D7-AE1D-4B69FF61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66114-B7AF-4629-8240-2D6A2910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Programación &amp; Algorítmica &amp; Proyectos Software</a:t>
            </a:r>
          </a:p>
          <a:p>
            <a:r>
              <a:rPr lang="es-ES" dirty="0"/>
              <a:t> Introducción a BBDD </a:t>
            </a:r>
          </a:p>
          <a:p>
            <a:r>
              <a:rPr lang="es-ES" b="1" dirty="0"/>
              <a:t>Bases de Datos avanzadas </a:t>
            </a:r>
          </a:p>
          <a:p>
            <a:r>
              <a:rPr lang="es-ES" dirty="0" err="1"/>
              <a:t>Javascript</a:t>
            </a:r>
            <a:r>
              <a:rPr lang="es-ES" dirty="0"/>
              <a:t> avanzado &amp; </a:t>
            </a:r>
            <a:r>
              <a:rPr lang="es-ES" dirty="0" err="1"/>
              <a:t>EcmaScript</a:t>
            </a:r>
            <a:r>
              <a:rPr lang="es-ES" dirty="0"/>
              <a:t> 6</a:t>
            </a:r>
          </a:p>
          <a:p>
            <a:r>
              <a:rPr lang="es-ES" dirty="0"/>
              <a:t> MongoDB </a:t>
            </a:r>
          </a:p>
        </p:txBody>
      </p:sp>
    </p:spTree>
    <p:extLst>
      <p:ext uri="{BB962C8B-B14F-4D97-AF65-F5344CB8AC3E}">
        <p14:creationId xmlns:p14="http://schemas.microsoft.com/office/powerpoint/2010/main" val="15998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</a:t>
            </a:r>
            <a:r>
              <a:rPr lang="es-ES" dirty="0" err="1"/>
              <a:t>Triggers</a:t>
            </a:r>
            <a:r>
              <a:rPr lang="es-ES" dirty="0"/>
              <a:t>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Para acceder a los datos de la fila que se esta insertando, actualizando o eliminando tenemos OLD y NEW tal que: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endParaRPr lang="es-E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D72DBF-4DD0-48E8-B15F-974145B4847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398189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5183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4979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Trigger 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104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INSERT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983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733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89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</a:t>
            </a:r>
            <a:r>
              <a:rPr lang="es-ES" dirty="0" err="1"/>
              <a:t>Triggers</a:t>
            </a:r>
            <a:r>
              <a:rPr lang="es-ES" dirty="0"/>
              <a:t> - Ejercicio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Sintaxis: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dirty="0"/>
              <a:t>CREATE TRIGGER </a:t>
            </a:r>
            <a:r>
              <a:rPr lang="en-GB" dirty="0" err="1"/>
              <a:t>before_employee_update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BEFORE UPDATE ON employees</a:t>
            </a:r>
          </a:p>
          <a:p>
            <a:pPr marL="0" indent="0">
              <a:buNone/>
            </a:pPr>
            <a:r>
              <a:rPr lang="en-GB" dirty="0"/>
              <a:t>    FOR EACH ROW </a:t>
            </a:r>
          </a:p>
          <a:p>
            <a:pPr marL="0" indent="0">
              <a:buNone/>
            </a:pPr>
            <a:r>
              <a:rPr lang="en-GB" dirty="0"/>
              <a:t> INSERT INTO </a:t>
            </a:r>
            <a:r>
              <a:rPr lang="en-GB" dirty="0" err="1"/>
              <a:t>employees_audit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SET action = 'update',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/>
              <a:t>employeeNumber</a:t>
            </a:r>
            <a:r>
              <a:rPr lang="en-GB" dirty="0"/>
              <a:t> = </a:t>
            </a:r>
            <a:r>
              <a:rPr lang="en-GB" dirty="0" err="1"/>
              <a:t>OLD.employeeNumber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/>
              <a:t>lastname</a:t>
            </a:r>
            <a:r>
              <a:rPr lang="en-GB" dirty="0"/>
              <a:t> = </a:t>
            </a:r>
            <a:r>
              <a:rPr lang="en-GB" dirty="0" err="1"/>
              <a:t>OLD.lastname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/>
              <a:t>changedat</a:t>
            </a:r>
            <a:r>
              <a:rPr lang="en-GB" dirty="0"/>
              <a:t> = NOW();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Ejercicio</a:t>
            </a:r>
            <a:r>
              <a:rPr lang="en-GB" dirty="0"/>
              <a:t>: </a:t>
            </a:r>
            <a:r>
              <a:rPr lang="en-GB" dirty="0" err="1"/>
              <a:t>Implementar</a:t>
            </a:r>
            <a:r>
              <a:rPr lang="en-GB" dirty="0"/>
              <a:t> un trigger en </a:t>
            </a:r>
            <a:r>
              <a:rPr lang="en-GB" dirty="0" err="1"/>
              <a:t>nuestra</a:t>
            </a:r>
            <a:r>
              <a:rPr lang="en-GB" dirty="0"/>
              <a:t> </a:t>
            </a:r>
            <a:r>
              <a:rPr lang="en-GB" dirty="0" err="1"/>
              <a:t>tabla</a:t>
            </a:r>
            <a:r>
              <a:rPr lang="en-GB" dirty="0"/>
              <a:t> </a:t>
            </a:r>
            <a:r>
              <a:rPr lang="en-GB" dirty="0" err="1"/>
              <a:t>ventas</a:t>
            </a:r>
            <a:r>
              <a:rPr lang="en-GB" dirty="0"/>
              <a:t> para que </a:t>
            </a:r>
            <a:r>
              <a:rPr lang="en-GB" dirty="0" err="1"/>
              <a:t>baje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stock del </a:t>
            </a:r>
            <a:r>
              <a:rPr lang="en-GB" dirty="0" err="1"/>
              <a:t>producto</a:t>
            </a:r>
            <a:r>
              <a:rPr lang="en-GB" dirty="0"/>
              <a:t> comprador en la </a:t>
            </a:r>
            <a:r>
              <a:rPr lang="en-GB" dirty="0" err="1"/>
              <a:t>tabla</a:t>
            </a:r>
            <a:r>
              <a:rPr lang="en-GB" dirty="0"/>
              <a:t> </a:t>
            </a:r>
            <a:r>
              <a:rPr lang="en-GB" dirty="0" err="1"/>
              <a:t>productos</a:t>
            </a:r>
            <a:endParaRPr lang="es-ES" dirty="0"/>
          </a:p>
          <a:p>
            <a:pPr>
              <a:buFontTx/>
              <a:buChar char="-"/>
            </a:pPr>
            <a:endParaRPr lang="es-ES" i="1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56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Procedimientos almacenados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Es un trozo de programa que se ejecuta cuando se llama (funciones)</a:t>
            </a:r>
          </a:p>
          <a:p>
            <a:pPr>
              <a:buFontTx/>
              <a:buChar char="-"/>
            </a:pPr>
            <a:r>
              <a:rPr lang="es-ES" dirty="0"/>
              <a:t>Similares a </a:t>
            </a:r>
            <a:r>
              <a:rPr lang="es-ES" dirty="0" err="1"/>
              <a:t>function</a:t>
            </a:r>
            <a:r>
              <a:rPr lang="es-ES" dirty="0"/>
              <a:t> en JavaScript pero se ejecuta a nivel de base de datos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CREATE PROCEDURE </a:t>
            </a:r>
            <a:r>
              <a:rPr lang="en-GB" i="1" dirty="0" err="1"/>
              <a:t>GetAllProducts</a:t>
            </a:r>
            <a:r>
              <a:rPr lang="en-GB" i="1" dirty="0"/>
              <a:t>()</a:t>
            </a:r>
          </a:p>
          <a:p>
            <a:pPr marL="0" indent="0">
              <a:buNone/>
            </a:pPr>
            <a:r>
              <a:rPr lang="en-GB" i="1" dirty="0"/>
              <a:t>BEGIN</a:t>
            </a:r>
          </a:p>
          <a:p>
            <a:pPr marL="0" indent="0">
              <a:buNone/>
            </a:pPr>
            <a:r>
              <a:rPr lang="en-GB" i="1" dirty="0"/>
              <a:t>	SELECT *  FROM products;</a:t>
            </a:r>
          </a:p>
          <a:p>
            <a:pPr marL="0" indent="0">
              <a:buNone/>
            </a:pPr>
            <a:r>
              <a:rPr lang="en-GB" i="1" dirty="0"/>
              <a:t>END </a:t>
            </a: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Ejercicio: crear un procedimiento almacenado para mostrar los productos mas vendidos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500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Subconsultas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Consulta dentro de otra consulta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SELECT * FROM ventas WHERE </a:t>
            </a:r>
            <a:r>
              <a:rPr lang="es-ES" i="1" dirty="0" err="1"/>
              <a:t>producto_id</a:t>
            </a:r>
            <a:r>
              <a:rPr lang="es-ES" i="1" dirty="0"/>
              <a:t> = (SELECT id FROM productos </a:t>
            </a:r>
            <a:r>
              <a:rPr lang="es-ES" i="1" dirty="0" err="1"/>
              <a:t>where</a:t>
            </a:r>
            <a:r>
              <a:rPr lang="es-ES" i="1" dirty="0"/>
              <a:t> nombre </a:t>
            </a:r>
            <a:r>
              <a:rPr lang="es-ES" i="1" dirty="0" err="1"/>
              <a:t>like</a:t>
            </a:r>
            <a:r>
              <a:rPr lang="es-ES" i="1" dirty="0"/>
              <a:t> ‘%Correa%’)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r>
              <a:rPr lang="es-ES" dirty="0"/>
              <a:t>Otras clausulas muy practicas:</a:t>
            </a:r>
            <a:r>
              <a:rPr lang="es-ES" i="1" dirty="0"/>
              <a:t> ANY, ALL, IN, NOT, INTO y EXISTS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Subconsultas (Tabla Jugadores)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CREATE TABLE jugador(</a:t>
            </a:r>
          </a:p>
          <a:p>
            <a:pPr marL="0" indent="0">
              <a:buNone/>
            </a:pPr>
            <a:r>
              <a:rPr lang="es-ES" dirty="0"/>
              <a:t>       id INT (11) NOT NULL AUTO_INCREMENT,</a:t>
            </a:r>
          </a:p>
          <a:p>
            <a:pPr marL="0" indent="0">
              <a:buNone/>
            </a:pPr>
            <a:r>
              <a:rPr lang="es-ES" dirty="0"/>
              <a:t>       nombre VARCHAR(80) NOT NULL,</a:t>
            </a:r>
          </a:p>
          <a:p>
            <a:pPr marL="0" indent="0">
              <a:buNone/>
            </a:pPr>
            <a:r>
              <a:rPr lang="es-ES" dirty="0"/>
              <a:t>       edad INT NOT NULL,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dirty="0" err="1"/>
              <a:t>es_famoso</a:t>
            </a:r>
            <a:r>
              <a:rPr lang="es-ES" dirty="0"/>
              <a:t> INT NOT NULL DEFAULT 0,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dirty="0" err="1"/>
              <a:t>id_videojuego</a:t>
            </a:r>
            <a:r>
              <a:rPr lang="es-ES" dirty="0"/>
              <a:t> INT NOT NULL,</a:t>
            </a:r>
          </a:p>
          <a:p>
            <a:pPr marL="0" indent="0">
              <a:buNone/>
            </a:pPr>
            <a:r>
              <a:rPr lang="es-ES" dirty="0"/>
              <a:t>       FOREIGN KEY(</a:t>
            </a:r>
            <a:r>
              <a:rPr lang="es-ES" dirty="0" err="1"/>
              <a:t>id_videojuego</a:t>
            </a:r>
            <a:r>
              <a:rPr lang="es-ES" dirty="0"/>
              <a:t>) REFERENCES videojuego(id),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fecha_registro</a:t>
            </a:r>
            <a:r>
              <a:rPr lang="es-ES" dirty="0"/>
              <a:t> DATE NULL</a:t>
            </a:r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3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Subconsultas (Tabla Videojuegos)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CREATE TABLE videojuego (</a:t>
            </a:r>
          </a:p>
          <a:p>
            <a:pPr marL="0" indent="0">
              <a:buNone/>
            </a:pPr>
            <a:r>
              <a:rPr lang="es-ES" dirty="0"/>
              <a:t>       id INT (11) NOT NULL AUTO_INCREMENT PRIMARY KEY,</a:t>
            </a:r>
          </a:p>
          <a:p>
            <a:pPr marL="0" indent="0">
              <a:buNone/>
            </a:pPr>
            <a:r>
              <a:rPr lang="es-ES" dirty="0"/>
              <a:t>       titulo VARCHAR(100) NOT NULL,</a:t>
            </a:r>
          </a:p>
          <a:p>
            <a:pPr marL="0" indent="0">
              <a:buNone/>
            </a:pPr>
            <a:r>
              <a:rPr lang="es-ES" dirty="0"/>
              <a:t>       lenguaje VARCHAR(5) NOT NULL,</a:t>
            </a:r>
          </a:p>
          <a:p>
            <a:pPr marL="0" indent="0">
              <a:buNone/>
            </a:pPr>
            <a:r>
              <a:rPr lang="es-ES" dirty="0"/>
              <a:t>       resumen TEXT NULL,</a:t>
            </a:r>
          </a:p>
          <a:p>
            <a:pPr marL="0" indent="0">
              <a:buNone/>
            </a:pPr>
            <a:r>
              <a:rPr lang="es-ES" dirty="0"/>
              <a:t>       nota DECIMAL (3,1),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dirty="0" err="1"/>
              <a:t>total_jugadores</a:t>
            </a:r>
            <a:r>
              <a:rPr lang="es-ES" dirty="0"/>
              <a:t> INT DEFAULT 0</a:t>
            </a:r>
          </a:p>
          <a:p>
            <a:pPr marL="0" indent="0">
              <a:buNone/>
            </a:pPr>
            <a:r>
              <a:rPr lang="es-ES" dirty="0"/>
              <a:t>    );</a:t>
            </a:r>
          </a:p>
          <a:p>
            <a:pPr marL="0" indent="0">
              <a:buNone/>
            </a:pPr>
            <a:r>
              <a:rPr lang="es-ES" dirty="0"/>
              <a:t>     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35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Ejercicios Subconsultas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Recuperar el nombre de los jugadores que juegan a un videojuego que al menos juega 2 jugadores</a:t>
            </a:r>
          </a:p>
          <a:p>
            <a:pPr>
              <a:buFontTx/>
              <a:buChar char="-"/>
            </a:pPr>
            <a:r>
              <a:rPr lang="es-ES" dirty="0"/>
              <a:t>Realizar la consulta anterior con ANY</a:t>
            </a:r>
          </a:p>
          <a:p>
            <a:pPr>
              <a:buFontTx/>
              <a:buChar char="-"/>
            </a:pPr>
            <a:r>
              <a:rPr lang="es-ES" dirty="0"/>
              <a:t>Realizar la consulta anterior con SOME</a:t>
            </a:r>
          </a:p>
          <a:p>
            <a:pPr>
              <a:buFontTx/>
              <a:buChar char="-"/>
            </a:pPr>
            <a:r>
              <a:rPr lang="es-ES" dirty="0"/>
              <a:t>Recuperar todos los jugadores que juegan a un juego en Español</a:t>
            </a:r>
          </a:p>
          <a:p>
            <a:pPr>
              <a:buFontTx/>
              <a:buChar char="-"/>
            </a:pPr>
            <a:r>
              <a:rPr lang="es-ES" dirty="0"/>
              <a:t>Recuperar nombre de los jugadores que tienen la mayor edad. Obtener primero el jugador de mayor edad, luego los 3 jugadores de mayor y edad y por ultimo los 5 jugadores</a:t>
            </a:r>
          </a:p>
          <a:p>
            <a:pPr>
              <a:buFontTx/>
              <a:buChar char="-"/>
            </a:pPr>
            <a:r>
              <a:rPr lang="es-ES" dirty="0"/>
              <a:t>Seleccionar todos los videojuegos de uno de los lenguajes a los que juega algún jugador famoso.</a:t>
            </a:r>
          </a:p>
        </p:txBody>
      </p:sp>
    </p:spTree>
    <p:extLst>
      <p:ext uri="{BB962C8B-B14F-4D97-AF65-F5344CB8AC3E}">
        <p14:creationId xmlns:p14="http://schemas.microsoft.com/office/powerpoint/2010/main" val="343046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Tipos de </a:t>
            </a:r>
            <a:r>
              <a:rPr lang="es-ES" dirty="0" err="1"/>
              <a:t>Join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Permite hacer consultas en múltiples tablas</a:t>
            </a:r>
          </a:p>
          <a:p>
            <a:pPr>
              <a:buFontTx/>
              <a:buChar char="-"/>
            </a:pPr>
            <a:r>
              <a:rPr lang="es-ES" dirty="0"/>
              <a:t>Se basa en conectar tablas por las columnas de identificadore (ID)</a:t>
            </a:r>
          </a:p>
          <a:p>
            <a:pPr lvl="1">
              <a:buFontTx/>
              <a:buChar char="-"/>
            </a:pPr>
            <a:r>
              <a:rPr lang="es-ES" dirty="0"/>
              <a:t>Tabla Productos con ID </a:t>
            </a:r>
          </a:p>
          <a:p>
            <a:pPr lvl="1">
              <a:buFontTx/>
              <a:buChar char="-"/>
            </a:pPr>
            <a:r>
              <a:rPr lang="es-ES" dirty="0"/>
              <a:t>Tablas Ventas con </a:t>
            </a:r>
            <a:r>
              <a:rPr lang="es-ES" dirty="0" err="1"/>
              <a:t>id_producto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Nos permite indicar </a:t>
            </a:r>
            <a:r>
              <a:rPr lang="es-ES" dirty="0" err="1"/>
              <a:t>producto.id</a:t>
            </a:r>
            <a:r>
              <a:rPr lang="es-ES" dirty="0"/>
              <a:t> = </a:t>
            </a:r>
            <a:r>
              <a:rPr lang="es-ES" dirty="0" err="1"/>
              <a:t>ventas.id_productos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Varios tipos de </a:t>
            </a:r>
            <a:r>
              <a:rPr lang="es-ES" dirty="0" err="1"/>
              <a:t>join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: SELECT * FROM productos p JOIN ventas v ON </a:t>
            </a:r>
            <a:r>
              <a:rPr lang="es-ES" dirty="0" err="1"/>
              <a:t>v.id_producto</a:t>
            </a:r>
            <a:r>
              <a:rPr lang="es-ES" dirty="0"/>
              <a:t> = </a:t>
            </a:r>
            <a:r>
              <a:rPr lang="es-ES" dirty="0" err="1"/>
              <a:t>p.id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outer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: SELECT * FROM productos p RIGHT JOIN ventas v ON </a:t>
            </a:r>
            <a:r>
              <a:rPr lang="es-ES" dirty="0" err="1"/>
              <a:t>v.id_producto</a:t>
            </a:r>
            <a:r>
              <a:rPr lang="es-ES" dirty="0"/>
              <a:t> = </a:t>
            </a:r>
            <a:r>
              <a:rPr lang="es-ES" dirty="0" err="1"/>
              <a:t>p.id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outer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: SELECT * FROM productos p LEFT JOIN ventas v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v.id_producto</a:t>
            </a:r>
            <a:r>
              <a:rPr lang="es-ES" dirty="0"/>
              <a:t> = </a:t>
            </a:r>
            <a:r>
              <a:rPr lang="es-ES" dirty="0" err="1"/>
              <a:t>p.id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84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Ejercicios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Obtener el listado de ventas con nombre de usuario y el tipo de pago realizado</a:t>
            </a:r>
          </a:p>
          <a:p>
            <a:pPr>
              <a:buFontTx/>
              <a:buChar char="-"/>
            </a:pPr>
            <a:r>
              <a:rPr lang="es-ES" dirty="0"/>
              <a:t>Sacar por consola lista de productos con su nombre y la cantidad total vendida.</a:t>
            </a:r>
          </a:p>
          <a:p>
            <a:pPr>
              <a:buFontTx/>
              <a:buChar char="-"/>
            </a:pPr>
            <a:r>
              <a:rPr lang="es-ES" dirty="0"/>
              <a:t>Sacar por consola Lista de productos con el </a:t>
            </a:r>
            <a:r>
              <a:rPr lang="es-ES" dirty="0" err="1"/>
              <a:t>average</a:t>
            </a:r>
            <a:r>
              <a:rPr lang="es-ES" dirty="0"/>
              <a:t> del rating y el total de veces que se ha comprado cada producto</a:t>
            </a:r>
          </a:p>
          <a:p>
            <a:pPr>
              <a:buFontTx/>
              <a:buChar char="-"/>
            </a:pPr>
            <a:r>
              <a:rPr lang="es-ES" dirty="0"/>
              <a:t>Sacar por consola cual es el producto mas vendido y nombre de usuarios han comprado dicho producto</a:t>
            </a:r>
          </a:p>
          <a:p>
            <a:pPr>
              <a:buFontTx/>
              <a:buChar char="-"/>
            </a:pPr>
            <a:r>
              <a:rPr lang="es-ES" dirty="0"/>
              <a:t>Sacar por consola el producto con su nombre y tipo que mayor ganancia ha generado</a:t>
            </a:r>
          </a:p>
          <a:p>
            <a:pPr>
              <a:buFontTx/>
              <a:buChar char="-"/>
            </a:pPr>
            <a:r>
              <a:rPr lang="es-ES" dirty="0"/>
              <a:t>Sacar por consola el nombre de usuario que mas artículos ha comprado</a:t>
            </a:r>
          </a:p>
          <a:p>
            <a:pPr>
              <a:buFontTx/>
              <a:buChar char="-"/>
            </a:pPr>
            <a:r>
              <a:rPr lang="es-ES" dirty="0"/>
              <a:t>Sacar por consola el nombre de usuario que se ha gastado mas dinero. Incluir el símbolo €.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01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</a:t>
            </a:r>
            <a:r>
              <a:rPr lang="es-ES" dirty="0" err="1"/>
              <a:t>Unique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UNIQUE se aplica a una columna de una tabla de nuestra base de datos</a:t>
            </a:r>
          </a:p>
          <a:p>
            <a:pPr>
              <a:buFontTx/>
              <a:buChar char="-"/>
            </a:pPr>
            <a:r>
              <a:rPr lang="es-ES" dirty="0"/>
              <a:t>Indica que esa columna no puede tener el mismo valor en dos filas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ALTER TABLE t1 ADD UNIQUE (columna)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Ejercicio: En nuestra base de datos indicad que la columna email de la tabla usuarios es de tipo </a:t>
            </a:r>
            <a:r>
              <a:rPr lang="es-ES" i="1" dirty="0" err="1"/>
              <a:t>Unique</a:t>
            </a:r>
            <a:r>
              <a:rPr lang="es-ES" i="1" dirty="0"/>
              <a:t>. Añadir filas a nuestra con un mismo valor de email y ver resultados.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276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Programa que se ejecuta cuando es cumple una circunstancia o se produce un evento determinado</a:t>
            </a:r>
          </a:p>
          <a:p>
            <a:pPr>
              <a:buFontTx/>
              <a:buChar char="-"/>
            </a:pPr>
            <a:r>
              <a:rPr lang="es-ES" dirty="0"/>
              <a:t>En MySQL los eventos disponibles son INSERT, UPDATE o DELETE</a:t>
            </a:r>
          </a:p>
          <a:p>
            <a:pPr>
              <a:buFontTx/>
              <a:buChar char="-"/>
            </a:pPr>
            <a:r>
              <a:rPr lang="es-ES" dirty="0"/>
              <a:t>Existen </a:t>
            </a:r>
            <a:r>
              <a:rPr lang="es-ES" dirty="0" err="1"/>
              <a:t>triggers</a:t>
            </a:r>
            <a:r>
              <a:rPr lang="es-ES" dirty="0"/>
              <a:t> a nivel fila o a nivel consulta, MySQL solo soporta </a:t>
            </a:r>
            <a:r>
              <a:rPr lang="es-ES" dirty="0" err="1"/>
              <a:t>triggers</a:t>
            </a:r>
            <a:r>
              <a:rPr lang="es-ES" dirty="0"/>
              <a:t> a nivel fila</a:t>
            </a:r>
          </a:p>
          <a:p>
            <a:pPr>
              <a:buFontTx/>
              <a:buChar char="-"/>
            </a:pPr>
            <a:r>
              <a:rPr lang="es-ES" dirty="0"/>
              <a:t>Ejemplos:</a:t>
            </a:r>
          </a:p>
          <a:p>
            <a:pPr lvl="1">
              <a:buFontTx/>
              <a:buChar char="-"/>
            </a:pPr>
            <a:r>
              <a:rPr lang="es-ES" dirty="0"/>
              <a:t>Llevar una auditoria de los cambios de mi base de datos</a:t>
            </a:r>
          </a:p>
          <a:p>
            <a:pPr lvl="1">
              <a:buFontTx/>
              <a:buChar char="-"/>
            </a:pPr>
            <a:r>
              <a:rPr lang="es-ES" dirty="0"/>
              <a:t>Calcular el </a:t>
            </a:r>
            <a:r>
              <a:rPr lang="es-ES" dirty="0" err="1"/>
              <a:t>rate</a:t>
            </a:r>
            <a:r>
              <a:rPr lang="es-ES" dirty="0"/>
              <a:t> de un producto tras cada votación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69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851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Prototype</vt:lpstr>
      <vt:lpstr>Office Theme</vt:lpstr>
      <vt:lpstr>Full Stack Bootcamp</vt:lpstr>
      <vt:lpstr>MySQL – Subconsultas</vt:lpstr>
      <vt:lpstr>MySQL – Subconsultas (Tabla Jugadores)</vt:lpstr>
      <vt:lpstr>MySQL – Subconsultas (Tabla Videojuegos)</vt:lpstr>
      <vt:lpstr>MySQL – Ejercicios Subconsultas</vt:lpstr>
      <vt:lpstr>MySQL – Tipos de Join</vt:lpstr>
      <vt:lpstr>MySQL – Ejercicios</vt:lpstr>
      <vt:lpstr>MySQL – Unique</vt:lpstr>
      <vt:lpstr>MySQL – Triggers</vt:lpstr>
      <vt:lpstr>MySQL – Triggers (II)</vt:lpstr>
      <vt:lpstr>MySQL – Triggers - Ejercicio</vt:lpstr>
      <vt:lpstr>MySQL – Procedimientos almacenados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Menis</dc:creator>
  <cp:lastModifiedBy>Israel Menis</cp:lastModifiedBy>
  <cp:revision>39</cp:revision>
  <dcterms:created xsi:type="dcterms:W3CDTF">2021-12-21T19:55:08Z</dcterms:created>
  <dcterms:modified xsi:type="dcterms:W3CDTF">2022-02-18T09:04:18Z</dcterms:modified>
</cp:coreProperties>
</file>