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8491D47A-33E8-4810-A82D-DB5FAB11C726}" type="datetimeFigureOut">
              <a:rPr lang="es-PE" smtClean="0"/>
              <a:t>12/07/2018</a:t>
            </a:fld>
            <a:endParaRPr lang="es-PE"/>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PE"/>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8049B746-8005-45EE-B20F-3109BD9A2032}" type="slidenum">
              <a:rPr lang="es-PE" smtClean="0"/>
              <a:t>‹Nº›</a:t>
            </a:fld>
            <a:endParaRPr lang="es-P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491D47A-33E8-4810-A82D-DB5FAB11C726}" type="datetimeFigureOut">
              <a:rPr lang="es-PE" smtClean="0"/>
              <a:t>12/07/2018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8049B746-8005-45EE-B20F-3109BD9A2032}"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491D47A-33E8-4810-A82D-DB5FAB11C726}" type="datetimeFigureOut">
              <a:rPr lang="es-PE" smtClean="0"/>
              <a:t>12/07/2018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8049B746-8005-45EE-B20F-3109BD9A2032}" type="slidenum">
              <a:rPr lang="es-PE" smtClean="0"/>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4"/>
          </p:nvPr>
        </p:nvSpPr>
        <p:spPr/>
        <p:txBody>
          <a:bodyPr rtlCol="0"/>
          <a:lstStyle/>
          <a:p>
            <a:fld id="{8491D47A-33E8-4810-A82D-DB5FAB11C726}" type="datetimeFigureOut">
              <a:rPr lang="es-PE" smtClean="0"/>
              <a:t>12/07/2018</a:t>
            </a:fld>
            <a:endParaRPr lang="es-PE"/>
          </a:p>
        </p:txBody>
      </p:sp>
      <p:sp>
        <p:nvSpPr>
          <p:cNvPr id="9" name="8 Marcador de número de diapositiva"/>
          <p:cNvSpPr>
            <a:spLocks noGrp="1"/>
          </p:cNvSpPr>
          <p:nvPr>
            <p:ph type="sldNum" sz="quarter" idx="15"/>
          </p:nvPr>
        </p:nvSpPr>
        <p:spPr/>
        <p:txBody>
          <a:bodyPr rtlCol="0"/>
          <a:lstStyle/>
          <a:p>
            <a:fld id="{8049B746-8005-45EE-B20F-3109BD9A2032}" type="slidenum">
              <a:rPr lang="es-PE" smtClean="0"/>
              <a:t>‹Nº›</a:t>
            </a:fld>
            <a:endParaRPr lang="es-PE"/>
          </a:p>
        </p:txBody>
      </p:sp>
      <p:sp>
        <p:nvSpPr>
          <p:cNvPr id="10" name="9 Marcador de pie de página"/>
          <p:cNvSpPr>
            <a:spLocks noGrp="1"/>
          </p:cNvSpPr>
          <p:nvPr>
            <p:ph type="ftr" sz="quarter" idx="16"/>
          </p:nvPr>
        </p:nvSpPr>
        <p:spPr/>
        <p:txBody>
          <a:bodyPr rtlCol="0"/>
          <a:lstStyle/>
          <a:p>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8491D47A-33E8-4810-A82D-DB5FAB11C726}" type="datetimeFigureOut">
              <a:rPr lang="es-PE" smtClean="0"/>
              <a:t>12/07/2018</a:t>
            </a:fld>
            <a:endParaRPr lang="es-PE"/>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PE"/>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8049B746-8005-45EE-B20F-3109BD9A2032}" type="slidenum">
              <a:rPr lang="es-PE" smtClean="0"/>
              <a:t>‹Nº›</a:t>
            </a:fld>
            <a:endParaRPr lang="es-P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8491D47A-33E8-4810-A82D-DB5FAB11C726}" type="datetimeFigureOut">
              <a:rPr lang="es-PE" smtClean="0"/>
              <a:t>12/07/2018</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8049B746-8005-45EE-B20F-3109BD9A2032}" type="slidenum">
              <a:rPr lang="es-PE" smtClean="0"/>
              <a:t>‹Nº›</a:t>
            </a:fld>
            <a:endParaRPr lang="es-PE"/>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a:t>Haga clic para modificar el estilo de título del patrón</a:t>
            </a:r>
            <a:endParaRPr kumimoji="0" lang="en-US"/>
          </a:p>
        </p:txBody>
      </p:sp>
      <p:sp>
        <p:nvSpPr>
          <p:cNvPr id="7" name="6 Marcador de fecha"/>
          <p:cNvSpPr>
            <a:spLocks noGrp="1"/>
          </p:cNvSpPr>
          <p:nvPr>
            <p:ph type="dt" sz="half" idx="10"/>
          </p:nvPr>
        </p:nvSpPr>
        <p:spPr/>
        <p:txBody>
          <a:bodyPr/>
          <a:lstStyle/>
          <a:p>
            <a:fld id="{8491D47A-33E8-4810-A82D-DB5FAB11C726}" type="datetimeFigureOut">
              <a:rPr lang="es-PE" smtClean="0"/>
              <a:t>12/07/2018</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8049B746-8005-45EE-B20F-3109BD9A2032}" type="slidenum">
              <a:rPr lang="es-PE" smtClean="0"/>
              <a:t>‹Nº›</a:t>
            </a:fld>
            <a:endParaRPr lang="es-PE"/>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8491D47A-33E8-4810-A82D-DB5FAB11C726}" type="datetimeFigureOut">
              <a:rPr lang="es-PE" smtClean="0"/>
              <a:t>12/07/2018</a:t>
            </a:fld>
            <a:endParaRPr lang="es-PE"/>
          </a:p>
        </p:txBody>
      </p:sp>
      <p:sp>
        <p:nvSpPr>
          <p:cNvPr id="7" name="6 Marcador de número de diapositiva"/>
          <p:cNvSpPr>
            <a:spLocks noGrp="1"/>
          </p:cNvSpPr>
          <p:nvPr>
            <p:ph type="sldNum" sz="quarter" idx="11"/>
          </p:nvPr>
        </p:nvSpPr>
        <p:spPr/>
        <p:txBody>
          <a:bodyPr rtlCol="0"/>
          <a:lstStyle/>
          <a:p>
            <a:fld id="{8049B746-8005-45EE-B20F-3109BD9A2032}" type="slidenum">
              <a:rPr lang="es-PE" smtClean="0"/>
              <a:t>‹Nº›</a:t>
            </a:fld>
            <a:endParaRPr lang="es-PE"/>
          </a:p>
        </p:txBody>
      </p:sp>
      <p:sp>
        <p:nvSpPr>
          <p:cNvPr id="8" name="7 Marcador de pie de página"/>
          <p:cNvSpPr>
            <a:spLocks noGrp="1"/>
          </p:cNvSpPr>
          <p:nvPr>
            <p:ph type="ftr" sz="quarter" idx="12"/>
          </p:nvPr>
        </p:nvSpPr>
        <p:spPr/>
        <p:txBody>
          <a:bodyPr rtlCol="0"/>
          <a:lstStyle/>
          <a:p>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491D47A-33E8-4810-A82D-DB5FAB11C726}" type="datetimeFigureOut">
              <a:rPr lang="es-PE" smtClean="0"/>
              <a:t>12/07/2018</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8049B746-8005-45EE-B20F-3109BD9A2032}"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21" name="20 Marcador de fecha"/>
          <p:cNvSpPr>
            <a:spLocks noGrp="1"/>
          </p:cNvSpPr>
          <p:nvPr>
            <p:ph type="dt" sz="half" idx="14"/>
          </p:nvPr>
        </p:nvSpPr>
        <p:spPr/>
        <p:txBody>
          <a:bodyPr rtlCol="0"/>
          <a:lstStyle/>
          <a:p>
            <a:fld id="{8491D47A-33E8-4810-A82D-DB5FAB11C726}" type="datetimeFigureOut">
              <a:rPr lang="es-PE" smtClean="0"/>
              <a:t>12/07/2018</a:t>
            </a:fld>
            <a:endParaRPr lang="es-PE"/>
          </a:p>
        </p:txBody>
      </p:sp>
      <p:sp>
        <p:nvSpPr>
          <p:cNvPr id="22" name="21 Marcador de número de diapositiva"/>
          <p:cNvSpPr>
            <a:spLocks noGrp="1"/>
          </p:cNvSpPr>
          <p:nvPr>
            <p:ph type="sldNum" sz="quarter" idx="15"/>
          </p:nvPr>
        </p:nvSpPr>
        <p:spPr/>
        <p:txBody>
          <a:bodyPr rtlCol="0"/>
          <a:lstStyle/>
          <a:p>
            <a:fld id="{8049B746-8005-45EE-B20F-3109BD9A2032}" type="slidenum">
              <a:rPr lang="es-PE" smtClean="0"/>
              <a:t>‹Nº›</a:t>
            </a:fld>
            <a:endParaRPr lang="es-PE"/>
          </a:p>
        </p:txBody>
      </p:sp>
      <p:sp>
        <p:nvSpPr>
          <p:cNvPr id="23" name="22 Marcador de pie de página"/>
          <p:cNvSpPr>
            <a:spLocks noGrp="1"/>
          </p:cNvSpPr>
          <p:nvPr>
            <p:ph type="ftr" sz="quarter" idx="16"/>
          </p:nvPr>
        </p:nvSpPr>
        <p:spPr/>
        <p:txBody>
          <a:bodyPr rtlCol="0"/>
          <a:lstStyle/>
          <a:p>
            <a:endParaRPr lang="es-P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8491D47A-33E8-4810-A82D-DB5FAB11C726}" type="datetimeFigureOut">
              <a:rPr lang="es-PE" smtClean="0"/>
              <a:t>12/07/2018</a:t>
            </a:fld>
            <a:endParaRPr lang="es-PE"/>
          </a:p>
        </p:txBody>
      </p:sp>
      <p:sp>
        <p:nvSpPr>
          <p:cNvPr id="18" name="17 Marcador de número de diapositiva"/>
          <p:cNvSpPr>
            <a:spLocks noGrp="1"/>
          </p:cNvSpPr>
          <p:nvPr>
            <p:ph type="sldNum" sz="quarter" idx="11"/>
          </p:nvPr>
        </p:nvSpPr>
        <p:spPr/>
        <p:txBody>
          <a:bodyPr rtlCol="0"/>
          <a:lstStyle/>
          <a:p>
            <a:fld id="{8049B746-8005-45EE-B20F-3109BD9A2032}" type="slidenum">
              <a:rPr lang="es-PE" smtClean="0"/>
              <a:t>‹Nº›</a:t>
            </a:fld>
            <a:endParaRPr lang="es-PE"/>
          </a:p>
        </p:txBody>
      </p:sp>
      <p:sp>
        <p:nvSpPr>
          <p:cNvPr id="21" name="20 Marcador de pie de página"/>
          <p:cNvSpPr>
            <a:spLocks noGrp="1"/>
          </p:cNvSpPr>
          <p:nvPr>
            <p:ph type="ftr" sz="quarter" idx="12"/>
          </p:nvPr>
        </p:nvSpPr>
        <p:spPr/>
        <p:txBody>
          <a:bodyPr rtlCol="0"/>
          <a:lstStyle/>
          <a:p>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491D47A-33E8-4810-A82D-DB5FAB11C726}" type="datetimeFigureOut">
              <a:rPr lang="es-PE" smtClean="0"/>
              <a:t>12/07/2018</a:t>
            </a:fld>
            <a:endParaRPr lang="es-PE"/>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PE"/>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049B746-8005-45EE-B20F-3109BD9A2032}" type="slidenum">
              <a:rPr lang="es-PE" smtClean="0"/>
              <a:t>‹Nº›</a:t>
            </a:fld>
            <a:endParaRPr lang="es-PE"/>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339752" y="3140968"/>
            <a:ext cx="6172200" cy="1894362"/>
          </a:xfrm>
        </p:spPr>
        <p:txBody>
          <a:bodyPr>
            <a:normAutofit fontScale="90000"/>
          </a:bodyPr>
          <a:lstStyle/>
          <a:p>
            <a:r>
              <a:rPr lang="es-ES" sz="8000" dirty="0" err="1"/>
              <a:t>The</a:t>
            </a:r>
            <a:r>
              <a:rPr lang="es-ES" sz="8000" dirty="0"/>
              <a:t> </a:t>
            </a:r>
            <a:br>
              <a:rPr lang="es-ES" sz="8000" dirty="0"/>
            </a:br>
            <a:r>
              <a:rPr lang="es-ES" sz="8000" dirty="0"/>
              <a:t>    </a:t>
            </a:r>
            <a:r>
              <a:rPr lang="es-ES" sz="8000" dirty="0" err="1"/>
              <a:t>Ship</a:t>
            </a:r>
            <a:r>
              <a:rPr lang="es-PE" dirty="0"/>
              <a:t/>
            </a:r>
            <a:br>
              <a:rPr lang="es-PE" dirty="0"/>
            </a:br>
            <a:endParaRPr lang="es-PE" dirty="0"/>
          </a:p>
        </p:txBody>
      </p:sp>
      <p:sp>
        <p:nvSpPr>
          <p:cNvPr id="3" name="2 Subtítulo"/>
          <p:cNvSpPr>
            <a:spLocks noGrp="1"/>
          </p:cNvSpPr>
          <p:nvPr>
            <p:ph type="subTitle" idx="1"/>
          </p:nvPr>
        </p:nvSpPr>
        <p:spPr/>
        <p:txBody>
          <a:bodyPr/>
          <a:lstStyle/>
          <a:p>
            <a:endParaRPr lang="es-PE" dirty="0"/>
          </a:p>
        </p:txBody>
      </p:sp>
    </p:spTree>
    <p:extLst>
      <p:ext uri="{BB962C8B-B14F-4D97-AF65-F5344CB8AC3E}">
        <p14:creationId xmlns:p14="http://schemas.microsoft.com/office/powerpoint/2010/main" val="2125119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274638"/>
            <a:ext cx="7467600" cy="1354162"/>
          </a:xfrm>
        </p:spPr>
        <p:txBody>
          <a:bodyPr>
            <a:noAutofit/>
          </a:bodyPr>
          <a:lstStyle/>
          <a:p>
            <a:r>
              <a:rPr lang="es-ES" sz="4000" u="sng" dirty="0"/>
              <a:t/>
            </a:r>
            <a:br>
              <a:rPr lang="es-ES" sz="4000" u="sng" dirty="0"/>
            </a:br>
            <a:r>
              <a:rPr lang="es-ES" sz="4000" u="sng" dirty="0"/>
              <a:t/>
            </a:r>
            <a:br>
              <a:rPr lang="es-ES" sz="4000" u="sng" dirty="0"/>
            </a:br>
            <a:r>
              <a:rPr lang="es-ES" sz="4000" u="sng" dirty="0"/>
              <a:t/>
            </a:r>
            <a:br>
              <a:rPr lang="es-ES" sz="4000" u="sng" dirty="0"/>
            </a:br>
            <a:r>
              <a:rPr lang="es-ES" sz="4000" u="sng" dirty="0"/>
              <a:t/>
            </a:r>
            <a:br>
              <a:rPr lang="es-ES" sz="4000" u="sng" dirty="0"/>
            </a:br>
            <a:r>
              <a:rPr lang="es-ES" sz="4000" dirty="0"/>
              <a:t>Concepto</a:t>
            </a:r>
            <a:r>
              <a:rPr lang="es-PE" sz="4000" dirty="0"/>
              <a:t/>
            </a:r>
            <a:br>
              <a:rPr lang="es-PE" sz="4000" dirty="0"/>
            </a:br>
            <a:endParaRPr lang="es-PE" sz="4000" dirty="0"/>
          </a:p>
        </p:txBody>
      </p:sp>
      <p:sp>
        <p:nvSpPr>
          <p:cNvPr id="2" name="1 Marcador de contenido"/>
          <p:cNvSpPr>
            <a:spLocks noGrp="1"/>
          </p:cNvSpPr>
          <p:nvPr>
            <p:ph sz="quarter" idx="1"/>
          </p:nvPr>
        </p:nvSpPr>
        <p:spPr/>
        <p:txBody>
          <a:bodyPr>
            <a:normAutofit/>
          </a:bodyPr>
          <a:lstStyle/>
          <a:p>
            <a:pPr marL="0" indent="0">
              <a:buNone/>
            </a:pPr>
            <a:r>
              <a:rPr lang="es-ES" b="1" dirty="0"/>
              <a:t> </a:t>
            </a:r>
            <a:endParaRPr lang="es-PE" dirty="0"/>
          </a:p>
          <a:p>
            <a:r>
              <a:rPr lang="es-ES" dirty="0" err="1">
                <a:effectLst>
                  <a:outerShdw blurRad="38100" dist="38100" dir="2700000" algn="tl">
                    <a:srgbClr val="000000">
                      <a:alpha val="43137"/>
                    </a:srgbClr>
                  </a:outerShdw>
                </a:effectLst>
              </a:rPr>
              <a:t>The</a:t>
            </a:r>
            <a:r>
              <a:rPr lang="es-ES" dirty="0">
                <a:effectLst>
                  <a:outerShdw blurRad="38100" dist="38100" dir="2700000" algn="tl">
                    <a:srgbClr val="000000">
                      <a:alpha val="43137"/>
                    </a:srgbClr>
                  </a:outerShdw>
                </a:effectLst>
              </a:rPr>
              <a:t> </a:t>
            </a:r>
            <a:r>
              <a:rPr lang="es-ES" dirty="0" err="1">
                <a:effectLst>
                  <a:outerShdw blurRad="38100" dist="38100" dir="2700000" algn="tl">
                    <a:srgbClr val="000000">
                      <a:alpha val="43137"/>
                    </a:srgbClr>
                  </a:outerShdw>
                </a:effectLst>
              </a:rPr>
              <a:t>Ship</a:t>
            </a:r>
            <a:r>
              <a:rPr lang="es-ES" dirty="0">
                <a:effectLst>
                  <a:outerShdw blurRad="38100" dist="38100" dir="2700000" algn="tl">
                    <a:srgbClr val="000000">
                      <a:alpha val="43137"/>
                    </a:srgbClr>
                  </a:outerShdw>
                </a:effectLst>
              </a:rPr>
              <a:t> </a:t>
            </a:r>
            <a:r>
              <a:rPr lang="es-ES" dirty="0"/>
              <a:t>es un juego en el cual tenemos a sobrevivir a oleadas de enemigos por nivel, por cada oleada pasada los enemigos aumentaran su velocidad de movimiento además partes del mapa se cerraran  impendo el paso tanto para los enemigos como para los proyectiles del jugador.</a:t>
            </a:r>
            <a:endParaRPr lang="es-PE"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944301" y="4328507"/>
            <a:ext cx="1331942" cy="2269232"/>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200" y="4986680"/>
            <a:ext cx="952885" cy="952885"/>
          </a:xfrm>
          <a:prstGeom prst="rect">
            <a:avLst/>
          </a:prstGeom>
        </p:spPr>
      </p:pic>
    </p:spTree>
    <p:extLst>
      <p:ext uri="{BB962C8B-B14F-4D97-AF65-F5344CB8AC3E}">
        <p14:creationId xmlns:p14="http://schemas.microsoft.com/office/powerpoint/2010/main" val="1904736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normAutofit/>
          </a:bodyPr>
          <a:lstStyle/>
          <a:p>
            <a:endParaRPr lang="es-PE" dirty="0"/>
          </a:p>
        </p:txBody>
      </p:sp>
      <p:pic>
        <p:nvPicPr>
          <p:cNvPr id="4" name="Imagen 3"/>
          <p:cNvPicPr>
            <a:picLocks noChangeAspect="1"/>
          </p:cNvPicPr>
          <p:nvPr/>
        </p:nvPicPr>
        <p:blipFill>
          <a:blip r:embed="rId2"/>
          <a:stretch>
            <a:fillRect/>
          </a:stretch>
        </p:blipFill>
        <p:spPr>
          <a:xfrm>
            <a:off x="389273" y="2211154"/>
            <a:ext cx="7535527" cy="4262798"/>
          </a:xfrm>
          <a:prstGeom prst="rect">
            <a:avLst/>
          </a:prstGeom>
        </p:spPr>
      </p:pic>
      <p:sp>
        <p:nvSpPr>
          <p:cNvPr id="5" name="Título 4"/>
          <p:cNvSpPr>
            <a:spLocks noGrp="1"/>
          </p:cNvSpPr>
          <p:nvPr>
            <p:ph type="title"/>
          </p:nvPr>
        </p:nvSpPr>
        <p:spPr/>
        <p:txBody>
          <a:bodyPr/>
          <a:lstStyle/>
          <a:p>
            <a:r>
              <a:rPr lang="es-PE" dirty="0" smtClean="0"/>
              <a:t>Cambio de nivel</a:t>
            </a:r>
            <a:endParaRPr lang="es-PE" dirty="0"/>
          </a:p>
        </p:txBody>
      </p:sp>
    </p:spTree>
    <p:extLst>
      <p:ext uri="{BB962C8B-B14F-4D97-AF65-F5344CB8AC3E}">
        <p14:creationId xmlns:p14="http://schemas.microsoft.com/office/powerpoint/2010/main" val="473981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Enemigos</a:t>
            </a:r>
            <a:endParaRPr lang="es-PE" dirty="0"/>
          </a:p>
        </p:txBody>
      </p:sp>
      <p:pic>
        <p:nvPicPr>
          <p:cNvPr id="4" name="Marcador de contenido 3"/>
          <p:cNvPicPr>
            <a:picLocks noGrp="1" noChangeAspect="1"/>
          </p:cNvPicPr>
          <p:nvPr>
            <p:ph sz="quarter" idx="1"/>
          </p:nvPr>
        </p:nvPicPr>
        <p:blipFill>
          <a:blip r:embed="rId2"/>
          <a:stretch>
            <a:fillRect/>
          </a:stretch>
        </p:blipFill>
        <p:spPr>
          <a:xfrm>
            <a:off x="457200" y="2204864"/>
            <a:ext cx="7467600" cy="4161820"/>
          </a:xfrm>
          <a:prstGeom prst="rect">
            <a:avLst/>
          </a:prstGeom>
        </p:spPr>
      </p:pic>
    </p:spTree>
    <p:extLst>
      <p:ext uri="{BB962C8B-B14F-4D97-AF65-F5344CB8AC3E}">
        <p14:creationId xmlns:p14="http://schemas.microsoft.com/office/powerpoint/2010/main" val="40189842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834</TotalTime>
  <Words>5</Words>
  <Application>Microsoft Office PowerPoint</Application>
  <PresentationFormat>Presentación en pantalla (4:3)</PresentationFormat>
  <Paragraphs>6</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Century Schoolbook</vt:lpstr>
      <vt:lpstr>Wingdings</vt:lpstr>
      <vt:lpstr>Wingdings 2</vt:lpstr>
      <vt:lpstr>Mirador</vt:lpstr>
      <vt:lpstr>The      Ship </vt:lpstr>
      <vt:lpstr>    Concepto </vt:lpstr>
      <vt:lpstr>Cambio de nivel</vt:lpstr>
      <vt:lpstr>Enemigos</vt:lpstr>
    </vt:vector>
  </TitlesOfParts>
  <Company>Luffi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Luffi</dc:creator>
  <cp:lastModifiedBy>USUARIO</cp:lastModifiedBy>
  <cp:revision>22</cp:revision>
  <dcterms:created xsi:type="dcterms:W3CDTF">2015-05-11T17:37:18Z</dcterms:created>
  <dcterms:modified xsi:type="dcterms:W3CDTF">2018-07-12T11:36:26Z</dcterms:modified>
</cp:coreProperties>
</file>