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91" autoAdjust="0"/>
  </p:normalViewPr>
  <p:slideViewPr>
    <p:cSldViewPr>
      <p:cViewPr varScale="1">
        <p:scale>
          <a:sx n="72" d="100"/>
          <a:sy n="72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491D47A-33E8-4810-A82D-DB5FAB11C726}" type="datetimeFigureOut">
              <a:rPr lang="es-PE" smtClean="0"/>
              <a:t>8/07/2018</a:t>
            </a:fld>
            <a:endParaRPr lang="es-PE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PE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049B746-8005-45EE-B20F-3109BD9A2032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D47A-33E8-4810-A82D-DB5FAB11C726}" type="datetimeFigureOut">
              <a:rPr lang="es-PE" smtClean="0"/>
              <a:t>8/07/2018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B746-8005-45EE-B20F-3109BD9A203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D47A-33E8-4810-A82D-DB5FAB11C726}" type="datetimeFigureOut">
              <a:rPr lang="es-PE" smtClean="0"/>
              <a:t>8/07/2018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B746-8005-45EE-B20F-3109BD9A203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491D47A-33E8-4810-A82D-DB5FAB11C726}" type="datetimeFigureOut">
              <a:rPr lang="es-PE" smtClean="0"/>
              <a:t>8/07/2018</a:t>
            </a:fld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049B746-8005-45EE-B20F-3109BD9A2032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491D47A-33E8-4810-A82D-DB5FAB11C726}" type="datetimeFigureOut">
              <a:rPr lang="es-PE" smtClean="0"/>
              <a:t>8/07/2018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PE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049B746-8005-45EE-B20F-3109BD9A2032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D47A-33E8-4810-A82D-DB5FAB11C726}" type="datetimeFigureOut">
              <a:rPr lang="es-PE" smtClean="0"/>
              <a:t>8/07/2018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B746-8005-45EE-B20F-3109BD9A2032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D47A-33E8-4810-A82D-DB5FAB11C726}" type="datetimeFigureOut">
              <a:rPr lang="es-PE" smtClean="0"/>
              <a:t>8/07/2018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B746-8005-45EE-B20F-3109BD9A2032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491D47A-33E8-4810-A82D-DB5FAB11C726}" type="datetimeFigureOut">
              <a:rPr lang="es-PE" smtClean="0"/>
              <a:t>8/07/2018</a:t>
            </a:fld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049B746-8005-45EE-B20F-3109BD9A2032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D47A-33E8-4810-A82D-DB5FAB11C726}" type="datetimeFigureOut">
              <a:rPr lang="es-PE" smtClean="0"/>
              <a:t>8/07/2018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B746-8005-45EE-B20F-3109BD9A203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491D47A-33E8-4810-A82D-DB5FAB11C726}" type="datetimeFigureOut">
              <a:rPr lang="es-PE" smtClean="0"/>
              <a:t>8/07/2018</a:t>
            </a:fld>
            <a:endParaRPr lang="es-PE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049B746-8005-45EE-B20F-3109BD9A2032}" type="slidenum">
              <a:rPr lang="es-PE" smtClean="0"/>
              <a:t>‹Nº›</a:t>
            </a:fld>
            <a:endParaRPr lang="es-PE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491D47A-33E8-4810-A82D-DB5FAB11C726}" type="datetimeFigureOut">
              <a:rPr lang="es-PE" smtClean="0"/>
              <a:t>8/07/2018</a:t>
            </a:fld>
            <a:endParaRPr lang="es-PE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049B746-8005-45EE-B20F-3109BD9A2032}" type="slidenum">
              <a:rPr lang="es-PE" smtClean="0"/>
              <a:t>‹Nº›</a:t>
            </a:fld>
            <a:endParaRPr lang="es-PE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491D47A-33E8-4810-A82D-DB5FAB11C726}" type="datetimeFigureOut">
              <a:rPr lang="es-PE" smtClean="0"/>
              <a:t>8/07/2018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049B746-8005-45EE-B20F-3109BD9A2032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195736" y="2564904"/>
            <a:ext cx="6172200" cy="1371600"/>
          </a:xfrm>
        </p:spPr>
        <p:txBody>
          <a:bodyPr>
            <a:normAutofit fontScale="90000"/>
          </a:bodyPr>
          <a:lstStyle/>
          <a:p>
            <a:r>
              <a:rPr lang="es-PE" sz="8000" b="0" dirty="0" err="1"/>
              <a:t>MusicRush</a:t>
            </a:r>
            <a:br>
              <a:rPr lang="es-PE" sz="8000" b="0" dirty="0"/>
            </a:br>
            <a:br>
              <a:rPr lang="es-PE" dirty="0"/>
            </a:b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411760" y="2996952"/>
            <a:ext cx="6172200" cy="1371600"/>
          </a:xfrm>
        </p:spPr>
        <p:txBody>
          <a:bodyPr>
            <a:normAutofit/>
          </a:bodyPr>
          <a:lstStyle/>
          <a:p>
            <a:r>
              <a:rPr lang="es-PE" sz="3200" dirty="0" err="1"/>
              <a:t>Level</a:t>
            </a:r>
            <a:r>
              <a:rPr lang="es-PE" sz="3200" dirty="0"/>
              <a:t> Editor</a:t>
            </a:r>
          </a:p>
        </p:txBody>
      </p:sp>
    </p:spTree>
    <p:extLst>
      <p:ext uri="{BB962C8B-B14F-4D97-AF65-F5344CB8AC3E}">
        <p14:creationId xmlns:p14="http://schemas.microsoft.com/office/powerpoint/2010/main" val="212511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93FAA-5647-4AAC-971E-53A1328C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El videojuego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022D9E-4D78-4278-888E-E15B51C08CB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El videojuego </a:t>
            </a:r>
            <a:r>
              <a:rPr lang="es-PE" dirty="0" err="1"/>
              <a:t>MusicRush</a:t>
            </a:r>
            <a:r>
              <a:rPr lang="es-PE" dirty="0"/>
              <a:t>  es un juego de ritmo  </a:t>
            </a:r>
            <a:r>
              <a:rPr lang="es-PE" dirty="0" err="1"/>
              <a:t>singleplayer</a:t>
            </a:r>
            <a:r>
              <a:rPr lang="es-PE" dirty="0"/>
              <a:t>, cada nivel esta conformado por una pista de audio que contienen objetos los cuales hay que presionar mientras estos van apareciendo. 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0D7B3F-BC52-4FB9-96B5-8BBA4AD5C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39790"/>
            <a:ext cx="7643192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5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E1FA8-E6D0-49A2-8E7F-D19CA1C6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La Herramienta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99473E-2D3C-42E5-889E-41EF060DEB8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PE" dirty="0" err="1"/>
              <a:t>MusicRush</a:t>
            </a:r>
            <a:r>
              <a:rPr lang="es-PE" dirty="0"/>
              <a:t> </a:t>
            </a:r>
            <a:r>
              <a:rPr lang="es-PE" dirty="0" err="1"/>
              <a:t>Level</a:t>
            </a:r>
            <a:r>
              <a:rPr lang="es-PE" dirty="0"/>
              <a:t> Editor es una herramienta que permite la creación y exportación de niveles para el juego music a partir de una pista de audio no menor a 15 segundos de duración.</a:t>
            </a:r>
          </a:p>
        </p:txBody>
      </p:sp>
    </p:spTree>
    <p:extLst>
      <p:ext uri="{BB962C8B-B14F-4D97-AF65-F5344CB8AC3E}">
        <p14:creationId xmlns:p14="http://schemas.microsoft.com/office/powerpoint/2010/main" val="224752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71371-C666-478C-8850-B60932A4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6910FC-EEF4-45D1-807C-24BF837769B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La herramienta permite cargar archivos de audio para que en base a este se pueda crear el nivel del juego, también puede exportar los niveles ya creados para ser utilizados , los niveles son  exportados en formato JSON, el archivo generado puede ser cargado por la herramienta para  poder continuar con su edición.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7073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8761E-F85A-46A4-99A1-12BB754B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Botones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7111AF-A2EE-455B-A0BA-E381FCF06B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Cargar archivo - Permite cargar los niveles exportados con extensión JSON.</a:t>
            </a:r>
          </a:p>
          <a:p>
            <a:r>
              <a:rPr lang="es-ES" dirty="0"/>
              <a:t>Exportar archivo - Permite exportar los niveles ya creados en la herramienta.</a:t>
            </a:r>
          </a:p>
          <a:p>
            <a:r>
              <a:rPr lang="es-ES" dirty="0"/>
              <a:t>Cargar mp3 - Permite cargar los archivos de audio en la herramienta, no menores a 15 segundos.</a:t>
            </a:r>
          </a:p>
          <a:p>
            <a:r>
              <a:rPr lang="es-ES" dirty="0"/>
              <a:t>Time - Controla la posición de los editores en la </a:t>
            </a:r>
            <a:r>
              <a:rPr lang="es-ES" dirty="0" err="1"/>
              <a:t>linea</a:t>
            </a:r>
            <a:r>
              <a:rPr lang="es-ES" dirty="0"/>
              <a:t> de tiempo.</a:t>
            </a:r>
          </a:p>
          <a:p>
            <a:r>
              <a:rPr lang="es-ES" dirty="0" err="1"/>
              <a:t>Range</a:t>
            </a:r>
            <a:r>
              <a:rPr lang="es-ES" dirty="0"/>
              <a:t> - Rango de los editores en la </a:t>
            </a:r>
            <a:r>
              <a:rPr lang="es-ES" dirty="0" err="1"/>
              <a:t>linea</a:t>
            </a:r>
            <a:r>
              <a:rPr lang="es-ES" dirty="0"/>
              <a:t> de tiempo, el rango </a:t>
            </a:r>
            <a:r>
              <a:rPr lang="es-ES" dirty="0" err="1"/>
              <a:t>maximo</a:t>
            </a:r>
            <a:r>
              <a:rPr lang="es-ES" dirty="0"/>
              <a:t> es 14.</a:t>
            </a:r>
          </a:p>
          <a:p>
            <a:r>
              <a:rPr lang="es-ES" dirty="0" err="1"/>
              <a:t>Size</a:t>
            </a:r>
            <a:r>
              <a:rPr lang="es-ES" dirty="0"/>
              <a:t> - Tamaño de los objetos creados en la cuadrilla.</a:t>
            </a:r>
          </a:p>
          <a:p>
            <a:r>
              <a:rPr lang="es-ES" dirty="0"/>
              <a:t>Cuadrado - Al ser seleccionado se podrá crear cuadrados en la cuadrilla.</a:t>
            </a:r>
          </a:p>
          <a:p>
            <a:r>
              <a:rPr lang="es-ES" dirty="0"/>
              <a:t>Circulo - Al ser seleccionad se podrá crear círculos en la cuadrilla.</a:t>
            </a:r>
          </a:p>
          <a:p>
            <a:r>
              <a:rPr lang="es-ES" dirty="0" err="1"/>
              <a:t>Loop</a:t>
            </a:r>
            <a:r>
              <a:rPr lang="es-ES" dirty="0"/>
              <a:t> - Repetir la canción en una zona anteriormente designada por </a:t>
            </a:r>
            <a:r>
              <a:rPr lang="es-ES" dirty="0" err="1"/>
              <a:t>Range</a:t>
            </a:r>
            <a:r>
              <a:rPr lang="es-ES" dirty="0"/>
              <a:t> y Time.</a:t>
            </a:r>
          </a:p>
          <a:p>
            <a:r>
              <a:rPr lang="es-ES" dirty="0" err="1"/>
              <a:t>StopLoop</a:t>
            </a:r>
            <a:r>
              <a:rPr lang="es-ES" dirty="0"/>
              <a:t> - Detiene el </a:t>
            </a:r>
            <a:r>
              <a:rPr lang="es-ES" dirty="0" err="1"/>
              <a:t>loop</a:t>
            </a:r>
            <a:r>
              <a:rPr lang="es-ES" dirty="0"/>
              <a:t>.</a:t>
            </a:r>
          </a:p>
          <a:p>
            <a:r>
              <a:rPr lang="es-ES" dirty="0" err="1"/>
              <a:t>Help</a:t>
            </a:r>
            <a:r>
              <a:rPr lang="es-ES" dirty="0"/>
              <a:t> - Da una definición todos los botones de la herramienta.</a:t>
            </a:r>
          </a:p>
          <a:p>
            <a:r>
              <a:rPr lang="es-ES" dirty="0"/>
              <a:t>R.G.B - Colores.</a:t>
            </a:r>
          </a:p>
          <a:p>
            <a:r>
              <a:rPr lang="es-ES" dirty="0" err="1"/>
              <a:t>Click</a:t>
            </a:r>
            <a:r>
              <a:rPr lang="es-ES" dirty="0"/>
              <a:t> derecho - Elimina el objeto seleccionado.</a:t>
            </a:r>
          </a:p>
          <a:p>
            <a:r>
              <a:rPr lang="es-ES" dirty="0" err="1"/>
              <a:t>Click</a:t>
            </a:r>
            <a:r>
              <a:rPr lang="es-ES" dirty="0"/>
              <a:t> izquierdo - Crea el objeto seleccionado.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0827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69496-0D9C-478E-ACE4-142B6B7B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BB8B774-5EFC-4D42-84BC-AB78BB37FBE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854274"/>
            <a:ext cx="7787208" cy="490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5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8143E-C4B0-4158-8ED1-CB15E600B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División del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952C80-C1EE-41C6-A189-61E6B86B51D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8250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74D84-3DD2-4C13-B6B4-E7E40FDA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Formato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2B77DF-C5F1-4C59-8FB0-9E1ED889680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3BD41A2-5E2E-4C18-8CE5-696C88F41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4975"/>
            <a:ext cx="74676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3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D1CB2-7CA4-4CF4-A28F-67258024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Formato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9BE801-644D-4982-AC3F-2CE76D22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66" y="1628800"/>
            <a:ext cx="74676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80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1243</TotalTime>
  <Words>305</Words>
  <Application>Microsoft Office PowerPoint</Application>
  <PresentationFormat>Presentación en pantalla (4:3)</PresentationFormat>
  <Paragraphs>26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Century Schoolbook</vt:lpstr>
      <vt:lpstr>Wingdings</vt:lpstr>
      <vt:lpstr>Wingdings 2</vt:lpstr>
      <vt:lpstr>Mirador</vt:lpstr>
      <vt:lpstr>MusicRush  </vt:lpstr>
      <vt:lpstr>El videojuego</vt:lpstr>
      <vt:lpstr>La Herramienta</vt:lpstr>
      <vt:lpstr>Características</vt:lpstr>
      <vt:lpstr>Botones</vt:lpstr>
      <vt:lpstr>Presentación de PowerPoint</vt:lpstr>
      <vt:lpstr>División del trabajo</vt:lpstr>
      <vt:lpstr>Formato</vt:lpstr>
      <vt:lpstr>Formato</vt:lpstr>
    </vt:vector>
  </TitlesOfParts>
  <Company>Luffi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AMC</cp:lastModifiedBy>
  <cp:revision>36</cp:revision>
  <dcterms:created xsi:type="dcterms:W3CDTF">2015-05-11T17:37:18Z</dcterms:created>
  <dcterms:modified xsi:type="dcterms:W3CDTF">2018-07-09T02:13:44Z</dcterms:modified>
</cp:coreProperties>
</file>