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8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45A6-EB97-07BA-9BCC-8DC50D24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B9FC-78C4-030E-8B3B-323C0001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A6D6-62F9-D4A8-4C60-D86D2626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B768-C20D-EA95-C5E8-A5E1D1DC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4B8A-687A-DFB9-DA44-2C5B1623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B4BB-5480-C275-0938-6A951EEB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D54F5-6C6F-F988-B14B-A6EBA1B9A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427F-FF14-B261-B7C4-D5E8D157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FFBB-B61B-D6DD-8CBF-B9CC5BDC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881A-C01F-4272-8777-891E9C9D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D86B2-1C00-19DF-C442-6FA687F7A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B057D-8A05-90C3-F73D-47969DE30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B9E6-040B-4978-370B-5539C13C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01A-1270-F7CD-A613-48B968F9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D499-D41E-E6E6-6EBC-7902E5F1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51D0-CE3E-0791-27EF-F67C330B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AB84-B048-6A38-CA5E-FE1FE0D4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506B-2B9C-C219-A2D0-BED49319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972E-0D9C-4FE5-FF24-6E838BA2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B5BE-E5D1-EC71-9CA4-583C7889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74D1-2346-E767-1697-02C39DD6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E317-69B1-4ED8-C64E-290EA50E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41C4-C2B0-0083-804C-A7313CAA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C5FB-08DC-F55E-4E3B-82407CCE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D64A-BF64-8414-FEC4-0E828B2A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562F-7BB3-D70C-10FB-70521C43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83F6-1AE3-52B6-83DB-C3069629D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10C81-EC42-A0CF-8E77-D384F592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4322-8401-3B55-9D1C-ADD8540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7F9E3-0A06-8EF5-986B-46F783CF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559B-1754-C276-6CEF-61F7180C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5FB8-F78C-FCC6-7218-55A7D7B5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2605-4C1B-192B-21F2-7F9EAE087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1B15-B680-0B7D-3EBE-BB0B4163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6FF6F-6E07-AE7E-A9B8-71933B214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C602A-C805-E4E9-3337-53082F0EF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77853-9246-B1DF-A4C1-AAA74EF2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2D367-2929-6FD4-E4BD-0D624E19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8BA46-21FA-F104-CBB6-996621B7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4FB0-4CCD-ED1D-32EE-767F58D4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A3BBC-4F62-4EA9-D531-8AB8021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A3052-EA95-CEFD-6CCD-213E5D9A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05D0-2B8D-C466-8B95-69BBD16C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78FA0-81ED-AB58-2890-698E3A01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9967-3054-9A24-1861-BAC872C3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0957C-9E62-834C-0EE6-26D307D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06C5-20F6-ED01-6DBB-D610C684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7128-3C64-84E1-C2FD-F490C8E1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725F-8D01-D894-54ED-C656BFA2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7455-64C3-DADD-AE27-BF86692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9561-3475-8FE4-22E9-5293BB17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67A9-E36D-9AF7-9DBA-7EE5A96E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587F-7A2C-2E7F-639A-364057C3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0C717-C8E1-ADC3-15BA-6DF84D911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E6907-1C69-93C4-2BC1-963710F2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FE75-BDA7-0BDB-0592-9FDC793B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9974-94FE-C2E9-3617-56430922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8855-9D3C-5886-4360-A51446E7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C6F55-57C9-540C-37E6-B94CD335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2BC1-9657-FBB6-5168-2226E72C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5C25-E5CE-5930-5456-C086AA42B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56AF9-B7A0-2C45-9E05-B5534852B58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DC3-ACBA-B019-27A2-E0B19451F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9B16A-B9D5-98A0-0D9F-614B7DF3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CDFC8-566E-2B49-A553-15AB7CBEE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838287-198B-B76C-E315-8F0A9B6D602B}"/>
              </a:ext>
            </a:extLst>
          </p:cNvPr>
          <p:cNvSpPr/>
          <p:nvPr/>
        </p:nvSpPr>
        <p:spPr>
          <a:xfrm>
            <a:off x="6322056" y="191530"/>
            <a:ext cx="4815503" cy="2675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10656-9404-1564-6B69-6B002B653D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59908" y="3262184"/>
            <a:ext cx="6240162" cy="340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580F52-308B-4FA4-F508-00A922ABFF8C}"/>
              </a:ext>
            </a:extLst>
          </p:cNvPr>
          <p:cNvSpPr/>
          <p:nvPr/>
        </p:nvSpPr>
        <p:spPr>
          <a:xfrm>
            <a:off x="420129" y="191530"/>
            <a:ext cx="4436076" cy="2675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87D4-4744-E556-E34D-E4B9FB8787B5}"/>
              </a:ext>
            </a:extLst>
          </p:cNvPr>
          <p:cNvSpPr txBox="1"/>
          <p:nvPr/>
        </p:nvSpPr>
        <p:spPr>
          <a:xfrm>
            <a:off x="1421027" y="333633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EB581-CFFA-7570-FB40-1F013C1D4D4F}"/>
              </a:ext>
            </a:extLst>
          </p:cNvPr>
          <p:cNvSpPr txBox="1"/>
          <p:nvPr/>
        </p:nvSpPr>
        <p:spPr>
          <a:xfrm>
            <a:off x="7794330" y="322136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3947-2E15-0464-453F-103A293F103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1834" y="3404287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Tracking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763D9-681A-B41E-B129-830EDD605CA5}"/>
              </a:ext>
            </a:extLst>
          </p:cNvPr>
          <p:cNvSpPr/>
          <p:nvPr/>
        </p:nvSpPr>
        <p:spPr>
          <a:xfrm>
            <a:off x="815546" y="976184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69D3C-5351-ED85-30E7-BD6A7948A881}"/>
              </a:ext>
            </a:extLst>
          </p:cNvPr>
          <p:cNvSpPr/>
          <p:nvPr/>
        </p:nvSpPr>
        <p:spPr>
          <a:xfrm>
            <a:off x="2886778" y="968635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833B-8FB3-6C52-7760-A364956CB707}"/>
              </a:ext>
            </a:extLst>
          </p:cNvPr>
          <p:cNvSpPr/>
          <p:nvPr/>
        </p:nvSpPr>
        <p:spPr>
          <a:xfrm>
            <a:off x="6779157" y="849527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B566E-7AD5-9E92-09DB-7176376250B0}"/>
              </a:ext>
            </a:extLst>
          </p:cNvPr>
          <p:cNvSpPr/>
          <p:nvPr/>
        </p:nvSpPr>
        <p:spPr>
          <a:xfrm>
            <a:off x="9305222" y="923667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4EF63-574A-908B-6C09-85201582C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84757" y="3752342"/>
            <a:ext cx="194863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3D9C3-1C34-0292-0243-5E3BB37DCA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68144" y="3778427"/>
            <a:ext cx="194863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F857F-055C-CDAA-2BF2-79750E2F2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58241" y="5095791"/>
            <a:ext cx="1726612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D4141-A1EE-D0F8-A2DC-7E84C66CA6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84757" y="4239063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2F173-E780-64B9-B545-394252B408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47232" y="4239063"/>
            <a:ext cx="11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E6F87C-1ECF-3648-61BC-1808F0DA81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67196" y="5483138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Migration</a:t>
            </a:r>
          </a:p>
          <a:p>
            <a:pPr algn="ctr"/>
            <a:r>
              <a:rPr lang="en-US" dirty="0"/>
              <a:t>Path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E77FE-3E04-F443-DB5E-ACC0C3F6BBDF}"/>
              </a:ext>
            </a:extLst>
          </p:cNvPr>
          <p:cNvSpPr txBox="1"/>
          <p:nvPr/>
        </p:nvSpPr>
        <p:spPr>
          <a:xfrm>
            <a:off x="1128342" y="1311014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Animal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0094A-92D7-8D41-57AB-C399D4624DDF}"/>
              </a:ext>
            </a:extLst>
          </p:cNvPr>
          <p:cNvSpPr txBox="1"/>
          <p:nvPr/>
        </p:nvSpPr>
        <p:spPr>
          <a:xfrm>
            <a:off x="3218087" y="150960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8F800-08AA-D3DE-8904-071D789D1FCB}"/>
              </a:ext>
            </a:extLst>
          </p:cNvPr>
          <p:cNvSpPr txBox="1"/>
          <p:nvPr/>
        </p:nvSpPr>
        <p:spPr>
          <a:xfrm>
            <a:off x="7026342" y="1232602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Habitat 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92071-A28E-3EC5-EB7C-1AD14B20B60B}"/>
              </a:ext>
            </a:extLst>
          </p:cNvPr>
          <p:cNvSpPr txBox="1"/>
          <p:nvPr/>
        </p:nvSpPr>
        <p:spPr>
          <a:xfrm>
            <a:off x="9613962" y="1423605"/>
            <a:ext cx="92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</a:t>
            </a:r>
          </a:p>
        </p:txBody>
      </p:sp>
    </p:spTree>
    <p:extLst>
      <p:ext uri="{BB962C8B-B14F-4D97-AF65-F5344CB8AC3E}">
        <p14:creationId xmlns:p14="http://schemas.microsoft.com/office/powerpoint/2010/main" val="4722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F6078-A363-DBAF-476D-977FB56AFDD2}"/>
              </a:ext>
            </a:extLst>
          </p:cNvPr>
          <p:cNvSpPr txBox="1"/>
          <p:nvPr/>
        </p:nvSpPr>
        <p:spPr>
          <a:xfrm>
            <a:off x="1291743" y="2049649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4448B-473C-5D36-CD30-3F56767B445F}"/>
              </a:ext>
            </a:extLst>
          </p:cNvPr>
          <p:cNvSpPr txBox="1"/>
          <p:nvPr/>
        </p:nvSpPr>
        <p:spPr>
          <a:xfrm>
            <a:off x="8257003" y="1979742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4B0C7-A710-164A-43AB-CF11F29273CA}"/>
              </a:ext>
            </a:extLst>
          </p:cNvPr>
          <p:cNvSpPr/>
          <p:nvPr/>
        </p:nvSpPr>
        <p:spPr>
          <a:xfrm>
            <a:off x="448417" y="2565394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C41D4-6128-F941-2774-5622CFF022C0}"/>
              </a:ext>
            </a:extLst>
          </p:cNvPr>
          <p:cNvSpPr/>
          <p:nvPr/>
        </p:nvSpPr>
        <p:spPr>
          <a:xfrm>
            <a:off x="2886775" y="2608057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9CA03-F52D-1CDB-E2B8-B1534F183FE9}"/>
              </a:ext>
            </a:extLst>
          </p:cNvPr>
          <p:cNvSpPr/>
          <p:nvPr/>
        </p:nvSpPr>
        <p:spPr>
          <a:xfrm>
            <a:off x="7519914" y="2454342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50217-532E-C5E4-5406-8C7C67F55409}"/>
              </a:ext>
            </a:extLst>
          </p:cNvPr>
          <p:cNvSpPr/>
          <p:nvPr/>
        </p:nvSpPr>
        <p:spPr>
          <a:xfrm>
            <a:off x="9622212" y="2504475"/>
            <a:ext cx="154459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75745-1546-C8D2-6948-869D073740EC}"/>
              </a:ext>
            </a:extLst>
          </p:cNvPr>
          <p:cNvSpPr txBox="1"/>
          <p:nvPr/>
        </p:nvSpPr>
        <p:spPr>
          <a:xfrm>
            <a:off x="684544" y="2931974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Animal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B99CE-F4BD-10A1-1019-1EB6BEE0DE34}"/>
              </a:ext>
            </a:extLst>
          </p:cNvPr>
          <p:cNvSpPr txBox="1"/>
          <p:nvPr/>
        </p:nvSpPr>
        <p:spPr>
          <a:xfrm>
            <a:off x="3207129" y="31769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50BAE-BA4B-ECB6-FC8F-D5717B94F721}"/>
              </a:ext>
            </a:extLst>
          </p:cNvPr>
          <p:cNvSpPr txBox="1"/>
          <p:nvPr/>
        </p:nvSpPr>
        <p:spPr>
          <a:xfrm>
            <a:off x="7731891" y="2792723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Habitat 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A012D-81C0-1796-F022-6B62E418BA96}"/>
              </a:ext>
            </a:extLst>
          </p:cNvPr>
          <p:cNvSpPr txBox="1"/>
          <p:nvPr/>
        </p:nvSpPr>
        <p:spPr>
          <a:xfrm>
            <a:off x="9814750" y="2885808"/>
            <a:ext cx="92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77C1B-36C4-CEE2-5910-8AEAF80FFF82}"/>
              </a:ext>
            </a:extLst>
          </p:cNvPr>
          <p:cNvSpPr/>
          <p:nvPr/>
        </p:nvSpPr>
        <p:spPr>
          <a:xfrm>
            <a:off x="192730" y="1839285"/>
            <a:ext cx="4436076" cy="2675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0E155-CB98-EB75-DED2-07C19F6E31A2}"/>
              </a:ext>
            </a:extLst>
          </p:cNvPr>
          <p:cNvSpPr/>
          <p:nvPr/>
        </p:nvSpPr>
        <p:spPr>
          <a:xfrm>
            <a:off x="7133545" y="1837915"/>
            <a:ext cx="4815503" cy="2675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55A27-1B95-3730-87A2-C2775D7C01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628806" y="3175534"/>
            <a:ext cx="2504739" cy="1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04BAAA-9BD4-F15B-47A5-C89EE469D74A}"/>
              </a:ext>
            </a:extLst>
          </p:cNvPr>
          <p:cNvSpPr txBox="1"/>
          <p:nvPr/>
        </p:nvSpPr>
        <p:spPr>
          <a:xfrm>
            <a:off x="4736142" y="2374562"/>
            <a:ext cx="227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assign_animals_to_habitat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7EA0F-79F0-FB8F-F572-00F7301E899A}"/>
              </a:ext>
            </a:extLst>
          </p:cNvPr>
          <p:cNvSpPr txBox="1"/>
          <p:nvPr/>
        </p:nvSpPr>
        <p:spPr>
          <a:xfrm>
            <a:off x="4651003" y="2672240"/>
            <a:ext cx="251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get_animals_in_habitat</a:t>
            </a:r>
          </a:p>
        </p:txBody>
      </p:sp>
    </p:spTree>
    <p:extLst>
      <p:ext uri="{BB962C8B-B14F-4D97-AF65-F5344CB8AC3E}">
        <p14:creationId xmlns:p14="http://schemas.microsoft.com/office/powerpoint/2010/main" val="383548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AFE9C-2337-2255-D254-B7CB79C78F82}"/>
              </a:ext>
            </a:extLst>
          </p:cNvPr>
          <p:cNvSpPr/>
          <p:nvPr/>
        </p:nvSpPr>
        <p:spPr>
          <a:xfrm>
            <a:off x="7181335" y="679621"/>
            <a:ext cx="4829433" cy="340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1CF4D-6151-6395-1009-5AD3A8236BEC}"/>
              </a:ext>
            </a:extLst>
          </p:cNvPr>
          <p:cNvSpPr txBox="1"/>
          <p:nvPr/>
        </p:nvSpPr>
        <p:spPr>
          <a:xfrm>
            <a:off x="8607896" y="735226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Tracking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35873-047E-72DA-686D-190546FAE02F}"/>
              </a:ext>
            </a:extLst>
          </p:cNvPr>
          <p:cNvSpPr/>
          <p:nvPr/>
        </p:nvSpPr>
        <p:spPr>
          <a:xfrm>
            <a:off x="7306184" y="1173206"/>
            <a:ext cx="1948635" cy="10386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5D685-DAF1-E758-95F1-838A08CF8276}"/>
              </a:ext>
            </a:extLst>
          </p:cNvPr>
          <p:cNvSpPr/>
          <p:nvPr/>
        </p:nvSpPr>
        <p:spPr>
          <a:xfrm>
            <a:off x="9801097" y="1104558"/>
            <a:ext cx="194863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14068-CBA6-840E-9605-6AF0D470113D}"/>
              </a:ext>
            </a:extLst>
          </p:cNvPr>
          <p:cNvSpPr/>
          <p:nvPr/>
        </p:nvSpPr>
        <p:spPr>
          <a:xfrm>
            <a:off x="7647416" y="2437370"/>
            <a:ext cx="1948635" cy="1421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3B9FA-7C5F-943A-FB00-9F597B87AAD3}"/>
              </a:ext>
            </a:extLst>
          </p:cNvPr>
          <p:cNvSpPr txBox="1"/>
          <p:nvPr/>
        </p:nvSpPr>
        <p:spPr>
          <a:xfrm>
            <a:off x="7306184" y="1445739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E4E03-E4B8-D020-9E95-F654F4B74FAB}"/>
              </a:ext>
            </a:extLst>
          </p:cNvPr>
          <p:cNvSpPr txBox="1"/>
          <p:nvPr/>
        </p:nvSpPr>
        <p:spPr>
          <a:xfrm>
            <a:off x="10374756" y="1692533"/>
            <a:ext cx="11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FE9F1-7E3E-121A-7F1B-299024BF45A9}"/>
              </a:ext>
            </a:extLst>
          </p:cNvPr>
          <p:cNvSpPr txBox="1"/>
          <p:nvPr/>
        </p:nvSpPr>
        <p:spPr>
          <a:xfrm>
            <a:off x="8035523" y="2963217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Migration</a:t>
            </a:r>
          </a:p>
          <a:p>
            <a:pPr algn="ctr"/>
            <a:r>
              <a:rPr lang="en-US" dirty="0"/>
              <a:t>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802187-94FF-F8E0-04B1-B77AFBEBB47B}"/>
              </a:ext>
            </a:extLst>
          </p:cNvPr>
          <p:cNvSpPr/>
          <p:nvPr/>
        </p:nvSpPr>
        <p:spPr>
          <a:xfrm>
            <a:off x="93194" y="1105724"/>
            <a:ext cx="4023692" cy="2886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42B16-161F-EE7E-0172-970BF81CB82C}"/>
              </a:ext>
            </a:extLst>
          </p:cNvPr>
          <p:cNvSpPr txBox="1"/>
          <p:nvPr/>
        </p:nvSpPr>
        <p:spPr>
          <a:xfrm>
            <a:off x="1050324" y="1231524"/>
            <a:ext cx="25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04DD7-5EDB-B478-C26B-A8BB7D250363}"/>
              </a:ext>
            </a:extLst>
          </p:cNvPr>
          <p:cNvSpPr/>
          <p:nvPr/>
        </p:nvSpPr>
        <p:spPr>
          <a:xfrm>
            <a:off x="181232" y="1982294"/>
            <a:ext cx="1721709" cy="15333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DD6634-C555-9E54-ECBB-7A4235DE511E}"/>
              </a:ext>
            </a:extLst>
          </p:cNvPr>
          <p:cNvSpPr/>
          <p:nvPr/>
        </p:nvSpPr>
        <p:spPr>
          <a:xfrm>
            <a:off x="2324121" y="2013411"/>
            <a:ext cx="1442709" cy="15333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61897-8621-DC42-1843-D0A293511B52}"/>
              </a:ext>
            </a:extLst>
          </p:cNvPr>
          <p:cNvSpPr txBox="1"/>
          <p:nvPr/>
        </p:nvSpPr>
        <p:spPr>
          <a:xfrm>
            <a:off x="378432" y="2332993"/>
            <a:ext cx="131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 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FECE0-B154-E171-B64F-77893226A930}"/>
              </a:ext>
            </a:extLst>
          </p:cNvPr>
          <p:cNvSpPr txBox="1"/>
          <p:nvPr/>
        </p:nvSpPr>
        <p:spPr>
          <a:xfrm>
            <a:off x="2548434" y="2462224"/>
            <a:ext cx="108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9047F-AFB2-0032-AF67-0DF23273D02F}"/>
              </a:ext>
            </a:extLst>
          </p:cNvPr>
          <p:cNvCxnSpPr>
            <a:cxnSpLocks/>
          </p:cNvCxnSpPr>
          <p:nvPr/>
        </p:nvCxnSpPr>
        <p:spPr>
          <a:xfrm>
            <a:off x="4116886" y="2211860"/>
            <a:ext cx="3064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67F774-109C-7753-46CC-CB352BF655F7}"/>
              </a:ext>
            </a:extLst>
          </p:cNvPr>
          <p:cNvSpPr txBox="1"/>
          <p:nvPr/>
        </p:nvSpPr>
        <p:spPr>
          <a:xfrm>
            <a:off x="4210972" y="1137962"/>
            <a:ext cx="300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get_migration_paths_by_destination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93E48-5126-493D-C90A-1661AEB27892}"/>
              </a:ext>
            </a:extLst>
          </p:cNvPr>
          <p:cNvSpPr txBox="1"/>
          <p:nvPr/>
        </p:nvSpPr>
        <p:spPr>
          <a:xfrm>
            <a:off x="4092128" y="1464450"/>
            <a:ext cx="315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get_migration_paths_by_start_location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49D98-4DBB-8BC1-9058-12FFE1543EEB}"/>
              </a:ext>
            </a:extLst>
          </p:cNvPr>
          <p:cNvSpPr txBox="1"/>
          <p:nvPr/>
        </p:nvSpPr>
        <p:spPr>
          <a:xfrm>
            <a:off x="4601560" y="1790938"/>
            <a:ext cx="1928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create_migration_path</a:t>
            </a:r>
          </a:p>
        </p:txBody>
      </p:sp>
    </p:spTree>
    <p:extLst>
      <p:ext uri="{BB962C8B-B14F-4D97-AF65-F5344CB8AC3E}">
        <p14:creationId xmlns:p14="http://schemas.microsoft.com/office/powerpoint/2010/main" val="27353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78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Manson, Angel</dc:creator>
  <cp:lastModifiedBy>Manson, Angel</cp:lastModifiedBy>
  <cp:revision>1</cp:revision>
  <dcterms:created xsi:type="dcterms:W3CDTF">2024-10-06T19:07:14Z</dcterms:created>
  <dcterms:modified xsi:type="dcterms:W3CDTF">2024-10-06T20:54:07Z</dcterms:modified>
</cp:coreProperties>
</file>